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media/image68.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294" r:id="rId3"/>
    <p:sldId id="2134804588" r:id="rId4"/>
    <p:sldId id="2134804589" r:id="rId5"/>
    <p:sldId id="2134804590" r:id="rId6"/>
    <p:sldId id="2134804608" r:id="rId7"/>
    <p:sldId id="2134804609" r:id="rId8"/>
    <p:sldId id="2134804616" r:id="rId9"/>
    <p:sldId id="2134804615" r:id="rId10"/>
    <p:sldId id="2134804610" r:id="rId11"/>
    <p:sldId id="2134804611" r:id="rId12"/>
    <p:sldId id="2134804613" r:id="rId13"/>
    <p:sldId id="2134804622" r:id="rId14"/>
    <p:sldId id="2134804621" r:id="rId15"/>
    <p:sldId id="2134804620" r:id="rId16"/>
    <p:sldId id="2134804619" r:id="rId17"/>
    <p:sldId id="2134804618" r:id="rId18"/>
    <p:sldId id="2134804614" r:id="rId19"/>
    <p:sldId id="2134804623" r:id="rId20"/>
    <p:sldId id="2134804624" r:id="rId21"/>
    <p:sldId id="2134804625" r:id="rId22"/>
    <p:sldId id="2134804626" r:id="rId23"/>
    <p:sldId id="2134804627" r:id="rId24"/>
    <p:sldId id="2134804628" r:id="rId25"/>
    <p:sldId id="2134804633" r:id="rId26"/>
    <p:sldId id="2134804629" r:id="rId27"/>
    <p:sldId id="2134804630" r:id="rId28"/>
    <p:sldId id="2134804631" r:id="rId29"/>
    <p:sldId id="2134804632" r:id="rId30"/>
    <p:sldId id="2134804634" r:id="rId31"/>
    <p:sldId id="2134804635" r:id="rId32"/>
    <p:sldId id="2134804636" r:id="rId33"/>
    <p:sldId id="2134804637" r:id="rId34"/>
    <p:sldId id="2134804638" r:id="rId35"/>
    <p:sldId id="2134804639" r:id="rId36"/>
    <p:sldId id="2134804640" r:id="rId37"/>
    <p:sldId id="2134804641" r:id="rId38"/>
    <p:sldId id="2134804683" r:id="rId39"/>
    <p:sldId id="2134804642" r:id="rId40"/>
    <p:sldId id="2134804649" r:id="rId41"/>
    <p:sldId id="2134804643" r:id="rId42"/>
    <p:sldId id="2134804644" r:id="rId43"/>
    <p:sldId id="2134804645" r:id="rId44"/>
    <p:sldId id="2134804647" r:id="rId45"/>
    <p:sldId id="2134804648" r:id="rId46"/>
    <p:sldId id="2134804650" r:id="rId47"/>
    <p:sldId id="2134804646" r:id="rId48"/>
    <p:sldId id="2134804651" r:id="rId49"/>
    <p:sldId id="2134804652" r:id="rId50"/>
    <p:sldId id="2134804684" r:id="rId51"/>
    <p:sldId id="2134804653" r:id="rId52"/>
    <p:sldId id="2134804654" r:id="rId53"/>
    <p:sldId id="2134804662" r:id="rId54"/>
    <p:sldId id="2134804655" r:id="rId55"/>
    <p:sldId id="2134804656" r:id="rId56"/>
    <p:sldId id="2134804657" r:id="rId57"/>
    <p:sldId id="2134804658" r:id="rId58"/>
    <p:sldId id="2134804659" r:id="rId59"/>
    <p:sldId id="2134804660" r:id="rId60"/>
    <p:sldId id="2134804671" r:id="rId61"/>
    <p:sldId id="2134804661" r:id="rId62"/>
    <p:sldId id="2134804663" r:id="rId63"/>
    <p:sldId id="2134804670" r:id="rId64"/>
    <p:sldId id="2134804669" r:id="rId65"/>
    <p:sldId id="2134804685" r:id="rId66"/>
    <p:sldId id="2134804668" r:id="rId67"/>
    <p:sldId id="2134804667" r:id="rId68"/>
    <p:sldId id="2134804666" r:id="rId69"/>
    <p:sldId id="2134804664" r:id="rId70"/>
    <p:sldId id="2134804665" r:id="rId71"/>
    <p:sldId id="2134804679" r:id="rId72"/>
    <p:sldId id="2134804672" r:id="rId73"/>
    <p:sldId id="2134804678" r:id="rId74"/>
    <p:sldId id="2134804676" r:id="rId75"/>
    <p:sldId id="2134804675" r:id="rId76"/>
    <p:sldId id="2134804674" r:id="rId77"/>
    <p:sldId id="2134804682" r:id="rId78"/>
    <p:sldId id="319" r:id="rId7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908" userDrawn="1">
          <p15:clr>
            <a:srgbClr val="A4A3A4"/>
          </p15:clr>
        </p15:guide>
        <p15:guide id="3"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23E"/>
    <a:srgbClr val="F0D8BD"/>
    <a:srgbClr val="468580"/>
    <a:srgbClr val="9E7A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208" y="736"/>
      </p:cViewPr>
      <p:guideLst>
        <p:guide orient="horz" pos="1548"/>
        <p:guide pos="3908"/>
        <p:guide orient="horz" pos="3997"/>
      </p:guideLst>
    </p:cSldViewPr>
  </p:slideViewPr>
  <p:notesTextViewPr>
    <p:cViewPr>
      <p:scale>
        <a:sx n="1" d="1"/>
        <a:sy n="1" d="1"/>
      </p:scale>
      <p:origin x="0" y="0"/>
    </p:cViewPr>
  </p:notesTextViewPr>
  <p:sorterViewPr>
    <p:cViewPr>
      <p:scale>
        <a:sx n="100" d="100"/>
        <a:sy n="100" d="100"/>
      </p:scale>
      <p:origin x="0" y="-1134"/>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3/10/23</a:t>
            </a:fld>
            <a:endParaRPr lang="es-CO" dirty="0"/>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dirty="0"/>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22568-E75B-4EAA-9A33-133891468D0C}" type="datetimeFigureOut">
              <a:rPr lang="es-CO" smtClean="0"/>
              <a:t>3/10/23</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69857-DE03-4AE1-9B1A-59E5A00F4282}" type="slidenum">
              <a:rPr lang="es-CO" smtClean="0"/>
              <a:t>‹Nº›</a:t>
            </a:fld>
            <a:endParaRPr lang="es-CO" dirty="0"/>
          </a:p>
        </p:txBody>
      </p:sp>
    </p:spTree>
    <p:extLst>
      <p:ext uri="{BB962C8B-B14F-4D97-AF65-F5344CB8AC3E}">
        <p14:creationId xmlns:p14="http://schemas.microsoft.com/office/powerpoint/2010/main" val="194408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98226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553"/>
          <a:stretch/>
        </p:blipFill>
        <p:spPr>
          <a:xfrm>
            <a:off x="0" y="-298"/>
            <a:ext cx="8710863" cy="6858298"/>
          </a:xfrm>
          <a:prstGeom prst="rect">
            <a:avLst/>
          </a:prstGeom>
        </p:spPr>
      </p:pic>
      <p:pic>
        <p:nvPicPr>
          <p:cNvPr id="8" name="Imagen 7">
            <a:extLst>
              <a:ext uri="{FF2B5EF4-FFF2-40B4-BE49-F238E27FC236}">
                <a16:creationId xmlns:a16="http://schemas.microsoft.com/office/drawing/2014/main" id="{C276ACC1-43A0-0540-BC98-75F5775B01F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37981" y="2393132"/>
            <a:ext cx="2071437" cy="2071437"/>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04368642-CA8F-1AFD-5E65-49E9D5ADA2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1564"/>
          <a:stretch/>
        </p:blipFill>
        <p:spPr>
          <a:xfrm>
            <a:off x="2176" y="-149"/>
            <a:ext cx="9562929"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9" name="Imagen 8">
            <a:extLst>
              <a:ext uri="{FF2B5EF4-FFF2-40B4-BE49-F238E27FC236}">
                <a16:creationId xmlns:a16="http://schemas.microsoft.com/office/drawing/2014/main" id="{201892EA-2EAB-5840-A4F1-C03E65DCAED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6525" y="-256670"/>
            <a:ext cx="1893361" cy="1463051"/>
          </a:xfrm>
          <a:prstGeom prst="rect">
            <a:avLst/>
          </a:prstGeom>
        </p:spPr>
      </p:pic>
      <p:sp>
        <p:nvSpPr>
          <p:cNvPr id="11" name="CuadroTexto 10">
            <a:extLst>
              <a:ext uri="{FF2B5EF4-FFF2-40B4-BE49-F238E27FC236}">
                <a16:creationId xmlns:a16="http://schemas.microsoft.com/office/drawing/2014/main" id="{46BBF013-0F8C-7745-B902-F87CAFADF984}"/>
              </a:ext>
            </a:extLst>
          </p:cNvPr>
          <p:cNvSpPr txBox="1"/>
          <p:nvPr userDrawn="1"/>
        </p:nvSpPr>
        <p:spPr>
          <a:xfrm>
            <a:off x="5302353" y="6639446"/>
            <a:ext cx="1587293" cy="253916"/>
          </a:xfrm>
          <a:prstGeom prst="rect">
            <a:avLst/>
          </a:prstGeom>
          <a:noFill/>
        </p:spPr>
        <p:txBody>
          <a:bodyPr wrap="none" rtlCol="0">
            <a:spAutoFit/>
          </a:bodyPr>
          <a:lstStyle/>
          <a:p>
            <a:pPr algn="ctr"/>
            <a:r>
              <a:rPr lang="es-CO" sz="1050" b="1" dirty="0">
                <a:solidFill>
                  <a:schemeClr val="bg1"/>
                </a:solidFill>
                <a:latin typeface="Helvetica" pitchFamily="2" charset="0"/>
              </a:rPr>
              <a:t>www.aerocivil.gov.co</a:t>
            </a:r>
          </a:p>
        </p:txBody>
      </p:sp>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31" name="Imagen 30">
            <a:extLst>
              <a:ext uri="{FF2B5EF4-FFF2-40B4-BE49-F238E27FC236}">
                <a16:creationId xmlns:a16="http://schemas.microsoft.com/office/drawing/2014/main" id="{E713BEAB-98DB-0FE0-0F72-8DEED8E59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 y="-149"/>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dirty="0"/>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3/10/23</a:t>
            </a:fld>
            <a:endParaRPr lang="es-CO" dirty="0"/>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3/10/23</a:t>
            </a:fld>
            <a:endParaRPr lang="es-CO" dirty="0"/>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dirty="0"/>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julianmarquina.es/10-cosas-que-debes-saber-antes-de-ser-community-manager/" TargetMode="External"/><Relationship Id="rId2" Type="http://schemas.openxmlformats.org/officeDocument/2006/relationships/image" Target="../media/image36.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queserademi.com/noticias/cambio-laboral-carrera-profesional/" TargetMode="External"/><Relationship Id="rId2" Type="http://schemas.openxmlformats.org/officeDocument/2006/relationships/image" Target="../media/image41.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4" Type="http://schemas.openxmlformats.org/officeDocument/2006/relationships/image" Target="../media/image6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8317BE-D1C5-7DD0-5950-30BFCE35B625}"/>
              </a:ext>
            </a:extLst>
          </p:cNvPr>
          <p:cNvSpPr txBox="1"/>
          <p:nvPr/>
        </p:nvSpPr>
        <p:spPr>
          <a:xfrm>
            <a:off x="7294070" y="4410046"/>
            <a:ext cx="4897930" cy="2062103"/>
          </a:xfrm>
          <a:prstGeom prst="rect">
            <a:avLst/>
          </a:prstGeom>
          <a:noFill/>
        </p:spPr>
        <p:txBody>
          <a:bodyPr wrap="square">
            <a:spAutoFit/>
          </a:bodyPr>
          <a:lstStyle>
            <a:defPPr>
              <a:defRPr lang="es-ES"/>
            </a:defPPr>
            <a:lvl1pPr lvl="0" algn="just">
              <a:defRPr kumimoji="0" sz="800" i="0" u="none" strike="noStrike" cap="none" spc="0" normalizeH="0" baseline="0">
                <a:ln>
                  <a:noFill/>
                </a:ln>
                <a:solidFill>
                  <a:prstClr val="black"/>
                </a:solidFill>
                <a:effectLst/>
                <a:uLnTx/>
                <a:uFillTx/>
                <a:latin typeface="Montserrat" panose="00000500000000000000"/>
              </a:defRPr>
            </a:lvl1pPr>
          </a:lstStyle>
          <a:p>
            <a:pPr algn="ctr"/>
            <a:r>
              <a:rPr lang="es-ES" sz="1600" b="1" dirty="0">
                <a:solidFill>
                  <a:schemeClr val="tx1">
                    <a:lumMod val="50000"/>
                    <a:lumOff val="50000"/>
                  </a:schemeClr>
                </a:solidFill>
                <a:latin typeface="Arial" panose="020B0604020202020204" pitchFamily="34" charset="0"/>
                <a:cs typeface="Arial" panose="020B0604020202020204" pitchFamily="34" charset="0"/>
              </a:rPr>
              <a:t>FORTALECIMIENTO DEL CONOCIMIENTO EN</a:t>
            </a:r>
          </a:p>
          <a:p>
            <a:pPr algn="ctr"/>
            <a:endParaRPr lang="es-ES" sz="1600" b="1" dirty="0">
              <a:solidFill>
                <a:schemeClr val="tx1">
                  <a:lumMod val="50000"/>
                  <a:lumOff val="50000"/>
                </a:schemeClr>
              </a:solidFill>
              <a:latin typeface="Arial" panose="020B0604020202020204" pitchFamily="34" charset="0"/>
              <a:cs typeface="Arial" panose="020B0604020202020204" pitchFamily="34" charset="0"/>
            </a:endParaRPr>
          </a:p>
          <a:p>
            <a:pPr algn="ctr"/>
            <a:r>
              <a:rPr lang="es-ES" sz="1600" b="1" dirty="0">
                <a:solidFill>
                  <a:schemeClr val="tx1">
                    <a:lumMod val="50000"/>
                    <a:lumOff val="50000"/>
                  </a:schemeClr>
                </a:solidFill>
                <a:latin typeface="Arial" panose="020B0604020202020204" pitchFamily="34" charset="0"/>
                <a:cs typeface="Arial" panose="020B0604020202020204" pitchFamily="34" charset="0"/>
              </a:rPr>
              <a:t> </a:t>
            </a:r>
            <a:r>
              <a:rPr lang="es-MX" sz="1600" b="1" dirty="0">
                <a:solidFill>
                  <a:schemeClr val="tx1">
                    <a:lumMod val="50000"/>
                    <a:lumOff val="50000"/>
                  </a:schemeClr>
                </a:solidFill>
                <a:latin typeface="Arial" panose="020B0604020202020204" pitchFamily="34" charset="0"/>
                <a:cs typeface="Arial" panose="020B0604020202020204" pitchFamily="34" charset="0"/>
              </a:rPr>
              <a:t>EJERCICIO DE SUPERVISIÓN CONTRACTUAL Y RESPONSABILIDADES EN LAS APLICACIONES DESTINADAS  PARA EL SEGUIMIENTO Y CONTROL</a:t>
            </a:r>
          </a:p>
          <a:p>
            <a:pPr algn="ctr"/>
            <a:endParaRPr lang="es-MX" sz="1600" b="1" dirty="0">
              <a:solidFill>
                <a:schemeClr val="tx1">
                  <a:lumMod val="50000"/>
                  <a:lumOff val="50000"/>
                </a:schemeClr>
              </a:solidFill>
              <a:latin typeface="Arial" panose="020B0604020202020204" pitchFamily="34" charset="0"/>
              <a:cs typeface="Arial" panose="020B0604020202020204" pitchFamily="34" charset="0"/>
            </a:endParaRPr>
          </a:p>
          <a:p>
            <a:pPr algn="ctr"/>
            <a:endParaRPr lang="es-ES" sz="1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p:cNvSpPr/>
          <p:nvPr/>
        </p:nvSpPr>
        <p:spPr>
          <a:xfrm>
            <a:off x="6695035" y="1430550"/>
            <a:ext cx="6096000" cy="861774"/>
          </a:xfrm>
          <a:prstGeom prst="rect">
            <a:avLst/>
          </a:prstGeom>
        </p:spPr>
        <p:txBody>
          <a:bodyPr>
            <a:spAutoFit/>
          </a:bodyPr>
          <a:lstStyle/>
          <a:p>
            <a:pPr algn="ctr"/>
            <a:r>
              <a:rPr lang="es-ES" sz="2500" b="1" dirty="0">
                <a:solidFill>
                  <a:schemeClr val="tx1">
                    <a:lumMod val="50000"/>
                    <a:lumOff val="50000"/>
                  </a:schemeClr>
                </a:solidFill>
                <a:latin typeface="Arial" panose="020B0604020202020204" pitchFamily="34" charset="0"/>
                <a:cs typeface="Arial" panose="020B0604020202020204" pitchFamily="34" charset="0"/>
              </a:rPr>
              <a:t>OCTUBRE 2023</a:t>
            </a:r>
          </a:p>
          <a:p>
            <a:pPr algn="ctr"/>
            <a:r>
              <a:rPr lang="es-ES" sz="2500" b="1" dirty="0">
                <a:solidFill>
                  <a:schemeClr val="tx1">
                    <a:lumMod val="50000"/>
                    <a:lumOff val="50000"/>
                  </a:schemeClr>
                </a:solidFill>
                <a:latin typeface="Arial" panose="020B0604020202020204" pitchFamily="34" charset="0"/>
                <a:cs typeface="Arial" panose="020B0604020202020204" pitchFamily="34" charset="0"/>
              </a:rPr>
              <a:t>DIRECCIÓN ADMINISTRATIVA</a:t>
            </a:r>
          </a:p>
        </p:txBody>
      </p:sp>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oogle Shape;263;p34">
            <a:extLst>
              <a:ext uri="{FF2B5EF4-FFF2-40B4-BE49-F238E27FC236}">
                <a16:creationId xmlns:a16="http://schemas.microsoft.com/office/drawing/2014/main" id="{1819D973-05E7-446B-83C7-E80F28138F65}"/>
              </a:ext>
            </a:extLst>
          </p:cNvPr>
          <p:cNvSpPr txBox="1">
            <a:spLocks/>
          </p:cNvSpPr>
          <p:nvPr/>
        </p:nvSpPr>
        <p:spPr>
          <a:xfrm>
            <a:off x="5549301" y="1200399"/>
            <a:ext cx="5205200" cy="641600"/>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CO" sz="3500" b="1" kern="0" dirty="0">
                <a:solidFill>
                  <a:srgbClr val="DA723E"/>
                </a:solidFill>
                <a:latin typeface="Helvetica" pitchFamily="2" charset="0"/>
                <a:ea typeface="+mn-ea"/>
                <a:cs typeface="Calibri" panose="020F0502020204030204" pitchFamily="34" charset="0"/>
              </a:rPr>
              <a:t>SUPERVISIÓN</a:t>
            </a:r>
          </a:p>
        </p:txBody>
      </p:sp>
      <p:sp>
        <p:nvSpPr>
          <p:cNvPr id="29" name="Google Shape;267;p34">
            <a:extLst>
              <a:ext uri="{FF2B5EF4-FFF2-40B4-BE49-F238E27FC236}">
                <a16:creationId xmlns:a16="http://schemas.microsoft.com/office/drawing/2014/main" id="{7E2BB424-831B-4DFD-95F2-F631199F31F7}"/>
              </a:ext>
            </a:extLst>
          </p:cNvPr>
          <p:cNvSpPr/>
          <p:nvPr/>
        </p:nvSpPr>
        <p:spPr>
          <a:xfrm>
            <a:off x="3409754" y="2428569"/>
            <a:ext cx="92500" cy="66368"/>
          </a:xfrm>
          <a:custGeom>
            <a:avLst/>
            <a:gdLst/>
            <a:ahLst/>
            <a:cxnLst/>
            <a:rect l="l" t="t" r="r" b="b"/>
            <a:pathLst>
              <a:path w="3069" h="2202" extrusionOk="0">
                <a:moveTo>
                  <a:pt x="0" y="0"/>
                </a:moveTo>
                <a:lnTo>
                  <a:pt x="0" y="1635"/>
                </a:lnTo>
                <a:cubicBezTo>
                  <a:pt x="0" y="1935"/>
                  <a:pt x="234" y="2202"/>
                  <a:pt x="567" y="2202"/>
                </a:cubicBezTo>
                <a:lnTo>
                  <a:pt x="2502" y="2202"/>
                </a:lnTo>
                <a:cubicBezTo>
                  <a:pt x="2802" y="2202"/>
                  <a:pt x="3069" y="1935"/>
                  <a:pt x="3069" y="1635"/>
                </a:cubicBezTo>
                <a:lnTo>
                  <a:pt x="3069" y="0"/>
                </a:lnTo>
                <a:close/>
              </a:path>
            </a:pathLst>
          </a:custGeom>
          <a:solidFill>
            <a:srgbClr val="75757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Google Shape;269;p34">
            <a:extLst>
              <a:ext uri="{FF2B5EF4-FFF2-40B4-BE49-F238E27FC236}">
                <a16:creationId xmlns:a16="http://schemas.microsoft.com/office/drawing/2014/main" id="{66563958-BC0F-4EF5-B0CE-ABEC53374152}"/>
              </a:ext>
            </a:extLst>
          </p:cNvPr>
          <p:cNvSpPr/>
          <p:nvPr/>
        </p:nvSpPr>
        <p:spPr>
          <a:xfrm>
            <a:off x="3086049" y="1292577"/>
            <a:ext cx="738972" cy="936028"/>
          </a:xfrm>
          <a:custGeom>
            <a:avLst/>
            <a:gdLst/>
            <a:ahLst/>
            <a:cxnLst/>
            <a:rect l="l" t="t" r="r" b="b"/>
            <a:pathLst>
              <a:path w="24518" h="31056" extrusionOk="0">
                <a:moveTo>
                  <a:pt x="12276" y="0"/>
                </a:moveTo>
                <a:cubicBezTo>
                  <a:pt x="12276" y="0"/>
                  <a:pt x="0" y="0"/>
                  <a:pt x="0" y="12209"/>
                </a:cubicBezTo>
                <a:cubicBezTo>
                  <a:pt x="0" y="21149"/>
                  <a:pt x="6738" y="21616"/>
                  <a:pt x="6638" y="28955"/>
                </a:cubicBezTo>
                <a:cubicBezTo>
                  <a:pt x="6638" y="28955"/>
                  <a:pt x="6638" y="31056"/>
                  <a:pt x="8473" y="31056"/>
                </a:cubicBezTo>
                <a:lnTo>
                  <a:pt x="16045" y="31056"/>
                </a:lnTo>
                <a:cubicBezTo>
                  <a:pt x="17880" y="31056"/>
                  <a:pt x="17880" y="28955"/>
                  <a:pt x="17880" y="28955"/>
                </a:cubicBezTo>
                <a:cubicBezTo>
                  <a:pt x="17780" y="21616"/>
                  <a:pt x="24518" y="21149"/>
                  <a:pt x="24518" y="12209"/>
                </a:cubicBezTo>
                <a:cubicBezTo>
                  <a:pt x="24518" y="0"/>
                  <a:pt x="12276" y="0"/>
                  <a:pt x="1227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Google Shape;270;p34">
            <a:extLst>
              <a:ext uri="{FF2B5EF4-FFF2-40B4-BE49-F238E27FC236}">
                <a16:creationId xmlns:a16="http://schemas.microsoft.com/office/drawing/2014/main" id="{A64BE0C9-78E8-440E-AE08-F1C2688A8B6B}"/>
              </a:ext>
            </a:extLst>
          </p:cNvPr>
          <p:cNvSpPr/>
          <p:nvPr/>
        </p:nvSpPr>
        <p:spPr>
          <a:xfrm>
            <a:off x="3259972" y="2176229"/>
            <a:ext cx="392121" cy="252392"/>
          </a:xfrm>
          <a:custGeom>
            <a:avLst/>
            <a:gdLst/>
            <a:ahLst/>
            <a:cxnLst/>
            <a:rect l="l" t="t" r="r" b="b"/>
            <a:pathLst>
              <a:path w="13010" h="8374" extrusionOk="0">
                <a:moveTo>
                  <a:pt x="701" y="0"/>
                </a:moveTo>
                <a:cubicBezTo>
                  <a:pt x="300" y="0"/>
                  <a:pt x="0" y="301"/>
                  <a:pt x="0" y="701"/>
                </a:cubicBezTo>
                <a:lnTo>
                  <a:pt x="0" y="3336"/>
                </a:lnTo>
                <a:cubicBezTo>
                  <a:pt x="0" y="4971"/>
                  <a:pt x="934" y="6505"/>
                  <a:pt x="2435" y="7206"/>
                </a:cubicBezTo>
                <a:lnTo>
                  <a:pt x="4970" y="8373"/>
                </a:lnTo>
                <a:lnTo>
                  <a:pt x="8039" y="8373"/>
                </a:lnTo>
                <a:lnTo>
                  <a:pt x="10541" y="7206"/>
                </a:lnTo>
                <a:cubicBezTo>
                  <a:pt x="12042" y="6505"/>
                  <a:pt x="13009" y="4971"/>
                  <a:pt x="13009" y="3336"/>
                </a:cubicBezTo>
                <a:lnTo>
                  <a:pt x="13009" y="701"/>
                </a:lnTo>
                <a:cubicBezTo>
                  <a:pt x="13009" y="301"/>
                  <a:pt x="12676" y="0"/>
                  <a:pt x="1230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Google Shape;273;p34">
            <a:extLst>
              <a:ext uri="{FF2B5EF4-FFF2-40B4-BE49-F238E27FC236}">
                <a16:creationId xmlns:a16="http://schemas.microsoft.com/office/drawing/2014/main" id="{5D668D3D-41C1-48BF-AD10-9CA182ADD424}"/>
              </a:ext>
            </a:extLst>
          </p:cNvPr>
          <p:cNvSpPr/>
          <p:nvPr/>
        </p:nvSpPr>
        <p:spPr>
          <a:xfrm>
            <a:off x="3105155" y="1378677"/>
            <a:ext cx="309659" cy="339648"/>
          </a:xfrm>
          <a:custGeom>
            <a:avLst/>
            <a:gdLst/>
            <a:ahLst/>
            <a:cxnLst/>
            <a:rect l="l" t="t" r="r" b="b"/>
            <a:pathLst>
              <a:path w="10274" h="11269" extrusionOk="0">
                <a:moveTo>
                  <a:pt x="7923" y="0"/>
                </a:moveTo>
                <a:cubicBezTo>
                  <a:pt x="6438" y="0"/>
                  <a:pt x="4299" y="1520"/>
                  <a:pt x="2635" y="3882"/>
                </a:cubicBezTo>
                <a:cubicBezTo>
                  <a:pt x="567" y="6850"/>
                  <a:pt x="0" y="10019"/>
                  <a:pt x="1368" y="10987"/>
                </a:cubicBezTo>
                <a:cubicBezTo>
                  <a:pt x="1644" y="11178"/>
                  <a:pt x="1974" y="11269"/>
                  <a:pt x="2342" y="11269"/>
                </a:cubicBezTo>
                <a:cubicBezTo>
                  <a:pt x="3836" y="11269"/>
                  <a:pt x="5952" y="9767"/>
                  <a:pt x="7639" y="7384"/>
                </a:cubicBezTo>
                <a:cubicBezTo>
                  <a:pt x="9707" y="4449"/>
                  <a:pt x="10274" y="1246"/>
                  <a:pt x="8873" y="279"/>
                </a:cubicBezTo>
                <a:cubicBezTo>
                  <a:pt x="8606" y="90"/>
                  <a:pt x="8284" y="0"/>
                  <a:pt x="792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274;p34">
            <a:extLst>
              <a:ext uri="{FF2B5EF4-FFF2-40B4-BE49-F238E27FC236}">
                <a16:creationId xmlns:a16="http://schemas.microsoft.com/office/drawing/2014/main" id="{A3F45E3F-62F9-4BA2-AAEE-769A0990579E}"/>
              </a:ext>
            </a:extLst>
          </p:cNvPr>
          <p:cNvSpPr/>
          <p:nvPr/>
        </p:nvSpPr>
        <p:spPr>
          <a:xfrm>
            <a:off x="3411742" y="873367"/>
            <a:ext cx="88521" cy="352909"/>
          </a:xfrm>
          <a:custGeom>
            <a:avLst/>
            <a:gdLst/>
            <a:ahLst/>
            <a:cxnLst/>
            <a:rect l="l" t="t" r="r" b="b"/>
            <a:pathLst>
              <a:path w="2937" h="11709" extrusionOk="0">
                <a:moveTo>
                  <a:pt x="1469" y="0"/>
                </a:moveTo>
                <a:cubicBezTo>
                  <a:pt x="635" y="0"/>
                  <a:pt x="1" y="634"/>
                  <a:pt x="1" y="1468"/>
                </a:cubicBezTo>
                <a:lnTo>
                  <a:pt x="1" y="10241"/>
                </a:lnTo>
                <a:cubicBezTo>
                  <a:pt x="1" y="11075"/>
                  <a:pt x="635" y="11709"/>
                  <a:pt x="1469" y="11709"/>
                </a:cubicBezTo>
                <a:cubicBezTo>
                  <a:pt x="2269" y="11709"/>
                  <a:pt x="2936" y="11075"/>
                  <a:pt x="2936" y="10241"/>
                </a:cubicBezTo>
                <a:lnTo>
                  <a:pt x="2936" y="1468"/>
                </a:lnTo>
                <a:cubicBezTo>
                  <a:pt x="2936" y="634"/>
                  <a:pt x="2269" y="0"/>
                  <a:pt x="14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Google Shape;275;p34">
            <a:extLst>
              <a:ext uri="{FF2B5EF4-FFF2-40B4-BE49-F238E27FC236}">
                <a16:creationId xmlns:a16="http://schemas.microsoft.com/office/drawing/2014/main" id="{2E4F23FB-6ED3-4993-8273-154BC7D626A4}"/>
              </a:ext>
            </a:extLst>
          </p:cNvPr>
          <p:cNvSpPr/>
          <p:nvPr/>
        </p:nvSpPr>
        <p:spPr>
          <a:xfrm>
            <a:off x="3755580" y="1094785"/>
            <a:ext cx="284521" cy="275992"/>
          </a:xfrm>
          <a:custGeom>
            <a:avLst/>
            <a:gdLst/>
            <a:ahLst/>
            <a:cxnLst/>
            <a:rect l="l" t="t" r="r" b="b"/>
            <a:pathLst>
              <a:path w="9440" h="9157" extrusionOk="0">
                <a:moveTo>
                  <a:pt x="7839" y="0"/>
                </a:moveTo>
                <a:cubicBezTo>
                  <a:pt x="7464" y="0"/>
                  <a:pt x="7088" y="142"/>
                  <a:pt x="6805" y="426"/>
                </a:cubicBezTo>
                <a:lnTo>
                  <a:pt x="567" y="6664"/>
                </a:lnTo>
                <a:cubicBezTo>
                  <a:pt x="0" y="7231"/>
                  <a:pt x="0" y="8165"/>
                  <a:pt x="567" y="8732"/>
                </a:cubicBezTo>
                <a:cubicBezTo>
                  <a:pt x="851" y="9015"/>
                  <a:pt x="1226" y="9157"/>
                  <a:pt x="1605" y="9157"/>
                </a:cubicBezTo>
                <a:cubicBezTo>
                  <a:pt x="1985" y="9157"/>
                  <a:pt x="2368" y="9015"/>
                  <a:pt x="2669" y="8732"/>
                </a:cubicBezTo>
                <a:lnTo>
                  <a:pt x="8873" y="2527"/>
                </a:lnTo>
                <a:cubicBezTo>
                  <a:pt x="9440" y="1927"/>
                  <a:pt x="9440" y="993"/>
                  <a:pt x="8873" y="426"/>
                </a:cubicBezTo>
                <a:cubicBezTo>
                  <a:pt x="8590" y="142"/>
                  <a:pt x="8214" y="0"/>
                  <a:pt x="783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Google Shape;276;p34">
            <a:extLst>
              <a:ext uri="{FF2B5EF4-FFF2-40B4-BE49-F238E27FC236}">
                <a16:creationId xmlns:a16="http://schemas.microsoft.com/office/drawing/2014/main" id="{946DE4CD-0B35-4BAE-BCEC-4E7FDE9F8D18}"/>
              </a:ext>
            </a:extLst>
          </p:cNvPr>
          <p:cNvSpPr/>
          <p:nvPr/>
        </p:nvSpPr>
        <p:spPr>
          <a:xfrm>
            <a:off x="3904337" y="1630355"/>
            <a:ext cx="353935" cy="89516"/>
          </a:xfrm>
          <a:custGeom>
            <a:avLst/>
            <a:gdLst/>
            <a:ahLst/>
            <a:cxnLst/>
            <a:rect l="l" t="t" r="r" b="b"/>
            <a:pathLst>
              <a:path w="11743" h="2970" extrusionOk="0">
                <a:moveTo>
                  <a:pt x="1469" y="0"/>
                </a:moveTo>
                <a:cubicBezTo>
                  <a:pt x="668" y="0"/>
                  <a:pt x="1" y="668"/>
                  <a:pt x="1" y="1468"/>
                </a:cubicBezTo>
                <a:cubicBezTo>
                  <a:pt x="1" y="2302"/>
                  <a:pt x="668" y="2969"/>
                  <a:pt x="1469" y="2969"/>
                </a:cubicBezTo>
                <a:lnTo>
                  <a:pt x="10275" y="2969"/>
                </a:lnTo>
                <a:cubicBezTo>
                  <a:pt x="11076" y="2969"/>
                  <a:pt x="11743" y="2302"/>
                  <a:pt x="11743" y="1468"/>
                </a:cubicBezTo>
                <a:cubicBezTo>
                  <a:pt x="11743" y="668"/>
                  <a:pt x="11076" y="0"/>
                  <a:pt x="1027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277;p34">
            <a:extLst>
              <a:ext uri="{FF2B5EF4-FFF2-40B4-BE49-F238E27FC236}">
                <a16:creationId xmlns:a16="http://schemas.microsoft.com/office/drawing/2014/main" id="{5B4A3B87-D426-4F90-8BD9-8DB49AD66F52}"/>
              </a:ext>
            </a:extLst>
          </p:cNvPr>
          <p:cNvSpPr/>
          <p:nvPr/>
        </p:nvSpPr>
        <p:spPr>
          <a:xfrm>
            <a:off x="3755580" y="1979434"/>
            <a:ext cx="284521" cy="276023"/>
          </a:xfrm>
          <a:custGeom>
            <a:avLst/>
            <a:gdLst/>
            <a:ahLst/>
            <a:cxnLst/>
            <a:rect l="l" t="t" r="r" b="b"/>
            <a:pathLst>
              <a:path w="9440" h="9158" extrusionOk="0">
                <a:moveTo>
                  <a:pt x="1605" y="1"/>
                </a:moveTo>
                <a:cubicBezTo>
                  <a:pt x="1226" y="1"/>
                  <a:pt x="851" y="143"/>
                  <a:pt x="567" y="426"/>
                </a:cubicBezTo>
                <a:cubicBezTo>
                  <a:pt x="0" y="993"/>
                  <a:pt x="0" y="1927"/>
                  <a:pt x="567" y="2494"/>
                </a:cubicBezTo>
                <a:lnTo>
                  <a:pt x="6805" y="8732"/>
                </a:lnTo>
                <a:cubicBezTo>
                  <a:pt x="7088" y="9016"/>
                  <a:pt x="7464" y="9157"/>
                  <a:pt x="7839" y="9157"/>
                </a:cubicBezTo>
                <a:cubicBezTo>
                  <a:pt x="8214" y="9157"/>
                  <a:pt x="8590" y="9016"/>
                  <a:pt x="8873" y="8732"/>
                </a:cubicBezTo>
                <a:cubicBezTo>
                  <a:pt x="9440" y="8132"/>
                  <a:pt x="9440" y="7231"/>
                  <a:pt x="8873" y="6631"/>
                </a:cubicBezTo>
                <a:lnTo>
                  <a:pt x="2669" y="426"/>
                </a:lnTo>
                <a:cubicBezTo>
                  <a:pt x="2368" y="143"/>
                  <a:pt x="1985" y="1"/>
                  <a:pt x="16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Google Shape;278;p34">
            <a:extLst>
              <a:ext uri="{FF2B5EF4-FFF2-40B4-BE49-F238E27FC236}">
                <a16:creationId xmlns:a16="http://schemas.microsoft.com/office/drawing/2014/main" id="{0ED0565F-7108-4FB4-A3FD-7EA9CD0FCEC7}"/>
              </a:ext>
            </a:extLst>
          </p:cNvPr>
          <p:cNvSpPr/>
          <p:nvPr/>
        </p:nvSpPr>
        <p:spPr>
          <a:xfrm>
            <a:off x="2870897" y="1094785"/>
            <a:ext cx="284552" cy="275992"/>
          </a:xfrm>
          <a:custGeom>
            <a:avLst/>
            <a:gdLst/>
            <a:ahLst/>
            <a:cxnLst/>
            <a:rect l="l" t="t" r="r" b="b"/>
            <a:pathLst>
              <a:path w="9441" h="9157" extrusionOk="0">
                <a:moveTo>
                  <a:pt x="1631" y="0"/>
                </a:moveTo>
                <a:cubicBezTo>
                  <a:pt x="1252" y="0"/>
                  <a:pt x="868" y="142"/>
                  <a:pt x="568" y="426"/>
                </a:cubicBezTo>
                <a:cubicBezTo>
                  <a:pt x="1" y="993"/>
                  <a:pt x="1" y="1927"/>
                  <a:pt x="568" y="2527"/>
                </a:cubicBezTo>
                <a:lnTo>
                  <a:pt x="6806" y="8732"/>
                </a:lnTo>
                <a:cubicBezTo>
                  <a:pt x="7089" y="9015"/>
                  <a:pt x="7464" y="9157"/>
                  <a:pt x="7840" y="9157"/>
                </a:cubicBezTo>
                <a:cubicBezTo>
                  <a:pt x="8215" y="9157"/>
                  <a:pt x="8590" y="9015"/>
                  <a:pt x="8874" y="8732"/>
                </a:cubicBezTo>
                <a:cubicBezTo>
                  <a:pt x="9441" y="8165"/>
                  <a:pt x="9441" y="7231"/>
                  <a:pt x="8874" y="6664"/>
                </a:cubicBezTo>
                <a:lnTo>
                  <a:pt x="2669" y="426"/>
                </a:lnTo>
                <a:cubicBezTo>
                  <a:pt x="2386" y="142"/>
                  <a:pt x="2011" y="0"/>
                  <a:pt x="163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Google Shape;279;p34">
            <a:extLst>
              <a:ext uri="{FF2B5EF4-FFF2-40B4-BE49-F238E27FC236}">
                <a16:creationId xmlns:a16="http://schemas.microsoft.com/office/drawing/2014/main" id="{14431CC9-DF8A-4F67-A705-F6C1DE5E5C58}"/>
              </a:ext>
            </a:extLst>
          </p:cNvPr>
          <p:cNvSpPr/>
          <p:nvPr/>
        </p:nvSpPr>
        <p:spPr>
          <a:xfrm>
            <a:off x="2653759" y="1630355"/>
            <a:ext cx="353935" cy="89516"/>
          </a:xfrm>
          <a:custGeom>
            <a:avLst/>
            <a:gdLst/>
            <a:ahLst/>
            <a:cxnLst/>
            <a:rect l="l" t="t" r="r" b="b"/>
            <a:pathLst>
              <a:path w="11743" h="2970" extrusionOk="0">
                <a:moveTo>
                  <a:pt x="1468" y="0"/>
                </a:moveTo>
                <a:cubicBezTo>
                  <a:pt x="668" y="0"/>
                  <a:pt x="1" y="668"/>
                  <a:pt x="1" y="1468"/>
                </a:cubicBezTo>
                <a:cubicBezTo>
                  <a:pt x="1" y="2302"/>
                  <a:pt x="668" y="2969"/>
                  <a:pt x="1468" y="2969"/>
                </a:cubicBezTo>
                <a:lnTo>
                  <a:pt x="10275" y="2969"/>
                </a:lnTo>
                <a:cubicBezTo>
                  <a:pt x="11075" y="2969"/>
                  <a:pt x="11742" y="2302"/>
                  <a:pt x="11742" y="1468"/>
                </a:cubicBezTo>
                <a:cubicBezTo>
                  <a:pt x="11742" y="668"/>
                  <a:pt x="11075" y="0"/>
                  <a:pt x="1027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Google Shape;280;p34">
            <a:extLst>
              <a:ext uri="{FF2B5EF4-FFF2-40B4-BE49-F238E27FC236}">
                <a16:creationId xmlns:a16="http://schemas.microsoft.com/office/drawing/2014/main" id="{6C948CE6-8DEF-4ECA-AA32-A0463A102D04}"/>
              </a:ext>
            </a:extLst>
          </p:cNvPr>
          <p:cNvSpPr/>
          <p:nvPr/>
        </p:nvSpPr>
        <p:spPr>
          <a:xfrm>
            <a:off x="2870897" y="1979434"/>
            <a:ext cx="284552" cy="276023"/>
          </a:xfrm>
          <a:custGeom>
            <a:avLst/>
            <a:gdLst/>
            <a:ahLst/>
            <a:cxnLst/>
            <a:rect l="l" t="t" r="r" b="b"/>
            <a:pathLst>
              <a:path w="9441" h="9158" extrusionOk="0">
                <a:moveTo>
                  <a:pt x="7840" y="1"/>
                </a:moveTo>
                <a:cubicBezTo>
                  <a:pt x="7464" y="1"/>
                  <a:pt x="7089" y="143"/>
                  <a:pt x="6806" y="426"/>
                </a:cubicBezTo>
                <a:lnTo>
                  <a:pt x="568" y="6631"/>
                </a:lnTo>
                <a:cubicBezTo>
                  <a:pt x="1" y="7231"/>
                  <a:pt x="1" y="8132"/>
                  <a:pt x="568" y="8732"/>
                </a:cubicBezTo>
                <a:cubicBezTo>
                  <a:pt x="868" y="9016"/>
                  <a:pt x="1252" y="9157"/>
                  <a:pt x="1631" y="9157"/>
                </a:cubicBezTo>
                <a:cubicBezTo>
                  <a:pt x="2011" y="9157"/>
                  <a:pt x="2386" y="9016"/>
                  <a:pt x="2669" y="8732"/>
                </a:cubicBezTo>
                <a:lnTo>
                  <a:pt x="8874" y="2494"/>
                </a:lnTo>
                <a:cubicBezTo>
                  <a:pt x="9441" y="1927"/>
                  <a:pt x="9441" y="993"/>
                  <a:pt x="8874" y="426"/>
                </a:cubicBezTo>
                <a:cubicBezTo>
                  <a:pt x="8590" y="143"/>
                  <a:pt x="8215" y="1"/>
                  <a:pt x="78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 name="Google Shape;281;p34">
            <a:extLst>
              <a:ext uri="{FF2B5EF4-FFF2-40B4-BE49-F238E27FC236}">
                <a16:creationId xmlns:a16="http://schemas.microsoft.com/office/drawing/2014/main" id="{B4D7D560-D868-4A65-96F3-0F087B762D48}"/>
              </a:ext>
            </a:extLst>
          </p:cNvPr>
          <p:cNvGrpSpPr/>
          <p:nvPr/>
        </p:nvGrpSpPr>
        <p:grpSpPr>
          <a:xfrm>
            <a:off x="4988835" y="3041682"/>
            <a:ext cx="485584" cy="491673"/>
            <a:chOff x="6665701" y="1263473"/>
            <a:chExt cx="364188" cy="368755"/>
          </a:xfrm>
        </p:grpSpPr>
        <p:sp>
          <p:nvSpPr>
            <p:cNvPr id="41" name="Google Shape;282;p34">
              <a:extLst>
                <a:ext uri="{FF2B5EF4-FFF2-40B4-BE49-F238E27FC236}">
                  <a16:creationId xmlns:a16="http://schemas.microsoft.com/office/drawing/2014/main" id="{6B01E460-CD1E-43A3-A7E7-0ECFF65DF8F5}"/>
                </a:ext>
              </a:extLst>
            </p:cNvPr>
            <p:cNvSpPr/>
            <p:nvPr/>
          </p:nvSpPr>
          <p:spPr>
            <a:xfrm>
              <a:off x="6665701" y="1417286"/>
              <a:ext cx="97292" cy="214928"/>
            </a:xfrm>
            <a:custGeom>
              <a:avLst/>
              <a:gdLst/>
              <a:ahLst/>
              <a:cxnLst/>
              <a:rect l="l" t="t" r="r" b="b"/>
              <a:pathLst>
                <a:path w="4304" h="9508" extrusionOk="0">
                  <a:moveTo>
                    <a:pt x="0" y="1"/>
                  </a:moveTo>
                  <a:lnTo>
                    <a:pt x="0" y="9507"/>
                  </a:lnTo>
                  <a:lnTo>
                    <a:pt x="4303" y="9507"/>
                  </a:lnTo>
                  <a:lnTo>
                    <a:pt x="430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Google Shape;283;p34">
              <a:extLst>
                <a:ext uri="{FF2B5EF4-FFF2-40B4-BE49-F238E27FC236}">
                  <a16:creationId xmlns:a16="http://schemas.microsoft.com/office/drawing/2014/main" id="{E9D8066F-1CF9-48CB-AF37-756EE2C09D2A}"/>
                </a:ext>
              </a:extLst>
            </p:cNvPr>
            <p:cNvSpPr/>
            <p:nvPr/>
          </p:nvSpPr>
          <p:spPr>
            <a:xfrm>
              <a:off x="6799149" y="1340391"/>
              <a:ext cx="97292" cy="291831"/>
            </a:xfrm>
            <a:custGeom>
              <a:avLst/>
              <a:gdLst/>
              <a:ahLst/>
              <a:cxnLst/>
              <a:rect l="l" t="t" r="r" b="b"/>
              <a:pathLst>
                <a:path w="4304" h="12910" extrusionOk="0">
                  <a:moveTo>
                    <a:pt x="1" y="0"/>
                  </a:moveTo>
                  <a:lnTo>
                    <a:pt x="1" y="12909"/>
                  </a:lnTo>
                  <a:lnTo>
                    <a:pt x="4304" y="12909"/>
                  </a:lnTo>
                  <a:lnTo>
                    <a:pt x="4304"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Google Shape;284;p34">
              <a:extLst>
                <a:ext uri="{FF2B5EF4-FFF2-40B4-BE49-F238E27FC236}">
                  <a16:creationId xmlns:a16="http://schemas.microsoft.com/office/drawing/2014/main" id="{CDAB39DF-113C-4F63-9EBA-8BE313795906}"/>
                </a:ext>
              </a:extLst>
            </p:cNvPr>
            <p:cNvSpPr/>
            <p:nvPr/>
          </p:nvSpPr>
          <p:spPr>
            <a:xfrm>
              <a:off x="6932597" y="1263473"/>
              <a:ext cx="97292" cy="368755"/>
            </a:xfrm>
            <a:custGeom>
              <a:avLst/>
              <a:gdLst/>
              <a:ahLst/>
              <a:cxnLst/>
              <a:rect l="l" t="t" r="r" b="b"/>
              <a:pathLst>
                <a:path w="4304" h="16313" extrusionOk="0">
                  <a:moveTo>
                    <a:pt x="1" y="1"/>
                  </a:moveTo>
                  <a:lnTo>
                    <a:pt x="1" y="16312"/>
                  </a:lnTo>
                  <a:lnTo>
                    <a:pt x="4304" y="16312"/>
                  </a:lnTo>
                  <a:lnTo>
                    <a:pt x="4304"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4" name="Google Shape;285;p34">
            <a:extLst>
              <a:ext uri="{FF2B5EF4-FFF2-40B4-BE49-F238E27FC236}">
                <a16:creationId xmlns:a16="http://schemas.microsoft.com/office/drawing/2014/main" id="{428CBA8D-99CC-4DB2-B4F5-2DD7FA6C461D}"/>
              </a:ext>
            </a:extLst>
          </p:cNvPr>
          <p:cNvSpPr/>
          <p:nvPr/>
        </p:nvSpPr>
        <p:spPr>
          <a:xfrm>
            <a:off x="4602569" y="3041682"/>
            <a:ext cx="11092" cy="491673"/>
          </a:xfrm>
          <a:custGeom>
            <a:avLst/>
            <a:gdLst/>
            <a:ahLst/>
            <a:cxnLst/>
            <a:rect l="l" t="t" r="r" b="b"/>
            <a:pathLst>
              <a:path w="368" h="16313" extrusionOk="0">
                <a:moveTo>
                  <a:pt x="1" y="1"/>
                </a:moveTo>
                <a:lnTo>
                  <a:pt x="1" y="16312"/>
                </a:lnTo>
                <a:lnTo>
                  <a:pt x="367" y="16312"/>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Google Shape;286;p34">
            <a:extLst>
              <a:ext uri="{FF2B5EF4-FFF2-40B4-BE49-F238E27FC236}">
                <a16:creationId xmlns:a16="http://schemas.microsoft.com/office/drawing/2014/main" id="{DE6E484A-867B-4CA1-9064-2CD2AA56D73E}"/>
              </a:ext>
            </a:extLst>
          </p:cNvPr>
          <p:cNvSpPr/>
          <p:nvPr/>
        </p:nvSpPr>
        <p:spPr>
          <a:xfrm>
            <a:off x="4602569" y="4109323"/>
            <a:ext cx="11092" cy="492668"/>
          </a:xfrm>
          <a:custGeom>
            <a:avLst/>
            <a:gdLst/>
            <a:ahLst/>
            <a:cxnLst/>
            <a:rect l="l" t="t" r="r" b="b"/>
            <a:pathLst>
              <a:path w="368" h="16346" extrusionOk="0">
                <a:moveTo>
                  <a:pt x="1" y="0"/>
                </a:moveTo>
                <a:lnTo>
                  <a:pt x="1" y="16345"/>
                </a:lnTo>
                <a:lnTo>
                  <a:pt x="367" y="16345"/>
                </a:lnTo>
                <a:lnTo>
                  <a:pt x="36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Google Shape;287;p34">
            <a:extLst>
              <a:ext uri="{FF2B5EF4-FFF2-40B4-BE49-F238E27FC236}">
                <a16:creationId xmlns:a16="http://schemas.microsoft.com/office/drawing/2014/main" id="{FC215222-08EE-4046-BF31-DEF0AB568771}"/>
              </a:ext>
            </a:extLst>
          </p:cNvPr>
          <p:cNvSpPr/>
          <p:nvPr/>
        </p:nvSpPr>
        <p:spPr>
          <a:xfrm>
            <a:off x="4602569" y="5177930"/>
            <a:ext cx="11092" cy="491673"/>
          </a:xfrm>
          <a:custGeom>
            <a:avLst/>
            <a:gdLst/>
            <a:ahLst/>
            <a:cxnLst/>
            <a:rect l="l" t="t" r="r" b="b"/>
            <a:pathLst>
              <a:path w="368" h="16313" extrusionOk="0">
                <a:moveTo>
                  <a:pt x="1" y="1"/>
                </a:moveTo>
                <a:lnTo>
                  <a:pt x="1" y="16313"/>
                </a:lnTo>
                <a:lnTo>
                  <a:pt x="367" y="16313"/>
                </a:lnTo>
                <a:lnTo>
                  <a:pt x="367"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Google Shape;288;p34">
            <a:extLst>
              <a:ext uri="{FF2B5EF4-FFF2-40B4-BE49-F238E27FC236}">
                <a16:creationId xmlns:a16="http://schemas.microsoft.com/office/drawing/2014/main" id="{6383CDF9-2FD1-4FBB-8FA6-5F37E06F577E}"/>
              </a:ext>
            </a:extLst>
          </p:cNvPr>
          <p:cNvSpPr/>
          <p:nvPr/>
        </p:nvSpPr>
        <p:spPr>
          <a:xfrm>
            <a:off x="4987840" y="4112336"/>
            <a:ext cx="486611" cy="486640"/>
          </a:xfrm>
          <a:custGeom>
            <a:avLst/>
            <a:gdLst/>
            <a:ahLst/>
            <a:cxnLst/>
            <a:rect l="l" t="t" r="r" b="b"/>
            <a:pathLst>
              <a:path w="16145" h="16146" extrusionOk="0">
                <a:moveTo>
                  <a:pt x="8072" y="4270"/>
                </a:moveTo>
                <a:cubicBezTo>
                  <a:pt x="10174" y="4270"/>
                  <a:pt x="11875" y="5971"/>
                  <a:pt x="11875" y="8073"/>
                </a:cubicBezTo>
                <a:cubicBezTo>
                  <a:pt x="11875" y="10174"/>
                  <a:pt x="10174" y="11875"/>
                  <a:pt x="8072" y="11875"/>
                </a:cubicBezTo>
                <a:cubicBezTo>
                  <a:pt x="6004" y="11875"/>
                  <a:pt x="4303" y="10174"/>
                  <a:pt x="4303" y="8073"/>
                </a:cubicBezTo>
                <a:cubicBezTo>
                  <a:pt x="4303" y="5971"/>
                  <a:pt x="6004" y="4270"/>
                  <a:pt x="8072" y="4270"/>
                </a:cubicBezTo>
                <a:close/>
                <a:moveTo>
                  <a:pt x="7372" y="0"/>
                </a:moveTo>
                <a:lnTo>
                  <a:pt x="6038" y="2435"/>
                </a:lnTo>
                <a:cubicBezTo>
                  <a:pt x="5871" y="2502"/>
                  <a:pt x="5704" y="2569"/>
                  <a:pt x="5537" y="2635"/>
                </a:cubicBezTo>
                <a:lnTo>
                  <a:pt x="2869" y="1868"/>
                </a:lnTo>
                <a:lnTo>
                  <a:pt x="1868" y="2869"/>
                </a:lnTo>
                <a:lnTo>
                  <a:pt x="2669" y="5537"/>
                </a:lnTo>
                <a:cubicBezTo>
                  <a:pt x="2569" y="5704"/>
                  <a:pt x="2502" y="5871"/>
                  <a:pt x="2468" y="6038"/>
                </a:cubicBezTo>
                <a:lnTo>
                  <a:pt x="0" y="7372"/>
                </a:lnTo>
                <a:lnTo>
                  <a:pt x="0" y="8806"/>
                </a:lnTo>
                <a:lnTo>
                  <a:pt x="2468" y="10107"/>
                </a:lnTo>
                <a:cubicBezTo>
                  <a:pt x="2502" y="10274"/>
                  <a:pt x="2602" y="10441"/>
                  <a:pt x="2669" y="10608"/>
                </a:cubicBezTo>
                <a:lnTo>
                  <a:pt x="1868" y="13276"/>
                </a:lnTo>
                <a:lnTo>
                  <a:pt x="2869" y="14277"/>
                </a:lnTo>
                <a:lnTo>
                  <a:pt x="5537" y="13510"/>
                </a:lnTo>
                <a:cubicBezTo>
                  <a:pt x="5704" y="13577"/>
                  <a:pt x="5871" y="13643"/>
                  <a:pt x="6038" y="13710"/>
                </a:cubicBezTo>
                <a:lnTo>
                  <a:pt x="7372" y="16145"/>
                </a:lnTo>
                <a:lnTo>
                  <a:pt x="8806" y="16145"/>
                </a:lnTo>
                <a:lnTo>
                  <a:pt x="10141" y="13710"/>
                </a:lnTo>
                <a:cubicBezTo>
                  <a:pt x="10307" y="13643"/>
                  <a:pt x="10474" y="13577"/>
                  <a:pt x="10608" y="13510"/>
                </a:cubicBezTo>
                <a:lnTo>
                  <a:pt x="13276" y="14277"/>
                </a:lnTo>
                <a:lnTo>
                  <a:pt x="14310" y="13276"/>
                </a:lnTo>
                <a:lnTo>
                  <a:pt x="13510" y="10608"/>
                </a:lnTo>
                <a:cubicBezTo>
                  <a:pt x="13576" y="10441"/>
                  <a:pt x="13643" y="10274"/>
                  <a:pt x="13710" y="10107"/>
                </a:cubicBezTo>
                <a:lnTo>
                  <a:pt x="16145" y="8806"/>
                </a:lnTo>
                <a:lnTo>
                  <a:pt x="16145" y="7372"/>
                </a:lnTo>
                <a:lnTo>
                  <a:pt x="13710" y="6038"/>
                </a:lnTo>
                <a:cubicBezTo>
                  <a:pt x="13643" y="5871"/>
                  <a:pt x="13576" y="5704"/>
                  <a:pt x="13510" y="5537"/>
                </a:cubicBezTo>
                <a:lnTo>
                  <a:pt x="14310" y="2869"/>
                </a:lnTo>
                <a:lnTo>
                  <a:pt x="13276" y="1868"/>
                </a:lnTo>
                <a:lnTo>
                  <a:pt x="10608" y="2635"/>
                </a:lnTo>
                <a:cubicBezTo>
                  <a:pt x="10474" y="2569"/>
                  <a:pt x="10307" y="2502"/>
                  <a:pt x="10141" y="2435"/>
                </a:cubicBezTo>
                <a:lnTo>
                  <a:pt x="880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8" name="Google Shape;289;p34">
            <a:extLst>
              <a:ext uri="{FF2B5EF4-FFF2-40B4-BE49-F238E27FC236}">
                <a16:creationId xmlns:a16="http://schemas.microsoft.com/office/drawing/2014/main" id="{7C3F6F52-78D7-4D06-8201-C3C016DE0FA8}"/>
              </a:ext>
            </a:extLst>
          </p:cNvPr>
          <p:cNvGrpSpPr/>
          <p:nvPr/>
        </p:nvGrpSpPr>
        <p:grpSpPr>
          <a:xfrm>
            <a:off x="4989829" y="5216145"/>
            <a:ext cx="486640" cy="416244"/>
            <a:chOff x="6666447" y="2894320"/>
            <a:chExt cx="364980" cy="312183"/>
          </a:xfrm>
        </p:grpSpPr>
        <p:sp>
          <p:nvSpPr>
            <p:cNvPr id="49" name="Google Shape;290;p34">
              <a:extLst>
                <a:ext uri="{FF2B5EF4-FFF2-40B4-BE49-F238E27FC236}">
                  <a16:creationId xmlns:a16="http://schemas.microsoft.com/office/drawing/2014/main" id="{5EC30F74-779C-47F3-B46B-A9163FE2BBD6}"/>
                </a:ext>
              </a:extLst>
            </p:cNvPr>
            <p:cNvSpPr/>
            <p:nvPr/>
          </p:nvSpPr>
          <p:spPr>
            <a:xfrm>
              <a:off x="6746371" y="2894320"/>
              <a:ext cx="203603" cy="185519"/>
            </a:xfrm>
            <a:custGeom>
              <a:avLst/>
              <a:gdLst/>
              <a:ahLst/>
              <a:cxnLst/>
              <a:rect l="l" t="t" r="r" b="b"/>
              <a:pathLst>
                <a:path w="9007" h="8207" extrusionOk="0">
                  <a:moveTo>
                    <a:pt x="4504" y="0"/>
                  </a:moveTo>
                  <a:cubicBezTo>
                    <a:pt x="3453" y="0"/>
                    <a:pt x="2402" y="401"/>
                    <a:pt x="1602" y="1201"/>
                  </a:cubicBezTo>
                  <a:cubicBezTo>
                    <a:pt x="1" y="2802"/>
                    <a:pt x="1" y="5404"/>
                    <a:pt x="1602" y="7005"/>
                  </a:cubicBezTo>
                  <a:cubicBezTo>
                    <a:pt x="2402" y="7806"/>
                    <a:pt x="3453" y="8206"/>
                    <a:pt x="4504" y="8206"/>
                  </a:cubicBezTo>
                  <a:cubicBezTo>
                    <a:pt x="5555" y="8206"/>
                    <a:pt x="6605" y="7806"/>
                    <a:pt x="7406" y="7005"/>
                  </a:cubicBezTo>
                  <a:cubicBezTo>
                    <a:pt x="9007" y="5404"/>
                    <a:pt x="9007" y="2802"/>
                    <a:pt x="7406" y="1201"/>
                  </a:cubicBezTo>
                  <a:cubicBezTo>
                    <a:pt x="6605" y="401"/>
                    <a:pt x="5555" y="0"/>
                    <a:pt x="45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Google Shape;291;p34">
              <a:extLst>
                <a:ext uri="{FF2B5EF4-FFF2-40B4-BE49-F238E27FC236}">
                  <a16:creationId xmlns:a16="http://schemas.microsoft.com/office/drawing/2014/main" id="{75111F8F-682E-442F-8B8B-0D148D5736FB}"/>
                </a:ext>
              </a:extLst>
            </p:cNvPr>
            <p:cNvSpPr/>
            <p:nvPr/>
          </p:nvSpPr>
          <p:spPr>
            <a:xfrm>
              <a:off x="6666447" y="3057175"/>
              <a:ext cx="364980" cy="149329"/>
            </a:xfrm>
            <a:custGeom>
              <a:avLst/>
              <a:gdLst/>
              <a:ahLst/>
              <a:cxnLst/>
              <a:rect l="l" t="t" r="r" b="b"/>
              <a:pathLst>
                <a:path w="16146" h="6606" extrusionOk="0">
                  <a:moveTo>
                    <a:pt x="4137" y="1"/>
                  </a:moveTo>
                  <a:cubicBezTo>
                    <a:pt x="1669" y="1268"/>
                    <a:pt x="1" y="3770"/>
                    <a:pt x="1" y="6605"/>
                  </a:cubicBezTo>
                  <a:lnTo>
                    <a:pt x="16146" y="6605"/>
                  </a:lnTo>
                  <a:cubicBezTo>
                    <a:pt x="16146" y="3770"/>
                    <a:pt x="14478" y="1268"/>
                    <a:pt x="12009" y="1"/>
                  </a:cubicBezTo>
                  <a:cubicBezTo>
                    <a:pt x="11175" y="1568"/>
                    <a:pt x="9708" y="2636"/>
                    <a:pt x="8073" y="2636"/>
                  </a:cubicBezTo>
                  <a:cubicBezTo>
                    <a:pt x="6405" y="2636"/>
                    <a:pt x="4938" y="1568"/>
                    <a:pt x="413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1" name="Google Shape;292;p34">
            <a:extLst>
              <a:ext uri="{FF2B5EF4-FFF2-40B4-BE49-F238E27FC236}">
                <a16:creationId xmlns:a16="http://schemas.microsoft.com/office/drawing/2014/main" id="{F0B92164-8083-4BEC-BB98-92540143DAA8}"/>
              </a:ext>
            </a:extLst>
          </p:cNvPr>
          <p:cNvSpPr/>
          <p:nvPr/>
        </p:nvSpPr>
        <p:spPr>
          <a:xfrm>
            <a:off x="5215777" y="2639551"/>
            <a:ext cx="6413624" cy="728800"/>
          </a:xfrm>
          <a:prstGeom prst="roundRect">
            <a:avLst>
              <a:gd name="adj" fmla="val 0"/>
            </a:avLst>
          </a:prstGeom>
          <a:noFill/>
          <a:ln>
            <a:noFill/>
          </a:ln>
        </p:spPr>
        <p:txBody>
          <a:bodyPr spcFirstLastPara="1" wrap="square" lIns="121900" tIns="121900" rIns="121900" bIns="121900" anchor="ctr" anchorCtr="0">
            <a:noAutofit/>
          </a:bodyPr>
          <a:lstStyle/>
          <a:p>
            <a:pPr marL="342891" marR="0" lvl="2" indent="-342891" algn="just" defTabSz="91440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 el seguimiento integral que debe hacer la Entidad Estatal a la ejecución de un contrato, para asegurar que cumpla con su propósito. Requiere revisión constante de la ejecución de las prestaciones del contrato, sus aspectos técnicos, administrativos, financieros, contables y jurídicos.</a:t>
            </a:r>
          </a:p>
        </p:txBody>
      </p:sp>
      <p:sp>
        <p:nvSpPr>
          <p:cNvPr id="52" name="Google Shape;293;p34">
            <a:extLst>
              <a:ext uri="{FF2B5EF4-FFF2-40B4-BE49-F238E27FC236}">
                <a16:creationId xmlns:a16="http://schemas.microsoft.com/office/drawing/2014/main" id="{797BEC70-9D8E-42F9-9346-BB0722206D06}"/>
              </a:ext>
            </a:extLst>
          </p:cNvPr>
          <p:cNvSpPr/>
          <p:nvPr/>
        </p:nvSpPr>
        <p:spPr>
          <a:xfrm>
            <a:off x="5657439" y="4024678"/>
            <a:ext cx="6082388" cy="728800"/>
          </a:xfrm>
          <a:prstGeom prst="roundRect">
            <a:avLst>
              <a:gd name="adj" fmla="val 0"/>
            </a:avLst>
          </a:prstGeom>
          <a:noFill/>
          <a:ln>
            <a:noFill/>
          </a:ln>
        </p:spPr>
        <p:txBody>
          <a:bodyPr spcFirstLastPara="1" wrap="square" lIns="121900" tIns="121900" rIns="121900" bIns="121900" anchor="ctr" anchorCtr="0">
            <a:noAutofit/>
          </a:bodyPr>
          <a:lstStyle/>
          <a:p>
            <a:pPr marL="342891" marR="0" lvl="2" indent="-342891" algn="just" defTabSz="91440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supervisor tendrá la posibilidad de apoyarse en contratistas, teniendo en cuenta que dicho apoyo en ningún momento significará la delegación de su responsabilidad en cabeza de estos. </a:t>
            </a:r>
          </a:p>
        </p:txBody>
      </p:sp>
      <p:sp>
        <p:nvSpPr>
          <p:cNvPr id="53" name="Google Shape;294;p34">
            <a:extLst>
              <a:ext uri="{FF2B5EF4-FFF2-40B4-BE49-F238E27FC236}">
                <a16:creationId xmlns:a16="http://schemas.microsoft.com/office/drawing/2014/main" id="{A10CCACF-8BED-4EE0-A371-1BFD5464C410}"/>
              </a:ext>
            </a:extLst>
          </p:cNvPr>
          <p:cNvSpPr/>
          <p:nvPr/>
        </p:nvSpPr>
        <p:spPr>
          <a:xfrm>
            <a:off x="5344695" y="5128460"/>
            <a:ext cx="6284705" cy="728800"/>
          </a:xfrm>
          <a:prstGeom prst="roundRect">
            <a:avLst>
              <a:gd name="adj" fmla="val 0"/>
            </a:avLst>
          </a:prstGeom>
          <a:noFill/>
          <a:ln>
            <a:noFill/>
          </a:ln>
        </p:spPr>
        <p:txBody>
          <a:bodyPr spcFirstLastPara="1" wrap="square" lIns="121900" tIns="121900" rIns="121900" bIns="121900" anchor="ctr" anchorCtr="0">
            <a:noAutofit/>
          </a:bodyPr>
          <a:lstStyle/>
          <a:p>
            <a:pPr marL="342891" marR="0" lvl="2" indent="-342891" algn="just" defTabSz="914400" rtl="0" eaLnBrk="1" fontAlgn="auto" latinLnBrk="0" hangingPunct="1">
              <a:lnSpc>
                <a:spcPct val="100000"/>
              </a:lnSpc>
              <a:spcBef>
                <a:spcPct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Quien sea designado como supervisor, deberá reunir las condiciones para llevar a cabo las labores propias de esta actividad – no requiere un perfil predeterminado.</a:t>
            </a:r>
            <a:endParaRPr kumimoji="0" lang="en-US" altLang="es-CO"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Google Shape;268;p34">
            <a:extLst>
              <a:ext uri="{FF2B5EF4-FFF2-40B4-BE49-F238E27FC236}">
                <a16:creationId xmlns:a16="http://schemas.microsoft.com/office/drawing/2014/main" id="{405BEF95-B60A-4B8A-AE30-85380CEAD4FF}"/>
              </a:ext>
            </a:extLst>
          </p:cNvPr>
          <p:cNvSpPr/>
          <p:nvPr/>
        </p:nvSpPr>
        <p:spPr>
          <a:xfrm>
            <a:off x="973660" y="2455421"/>
            <a:ext cx="10926988" cy="3555073"/>
          </a:xfrm>
          <a:custGeom>
            <a:avLst/>
            <a:gdLst/>
            <a:ahLst/>
            <a:cxnLst/>
            <a:rect l="l" t="t" r="r" b="b"/>
            <a:pathLst>
              <a:path w="375403" h="117952" extrusionOk="0">
                <a:moveTo>
                  <a:pt x="84061" y="0"/>
                </a:moveTo>
                <a:lnTo>
                  <a:pt x="84061" y="5104"/>
                </a:lnTo>
                <a:cubicBezTo>
                  <a:pt x="84061" y="7172"/>
                  <a:pt x="82360" y="8873"/>
                  <a:pt x="80258" y="8873"/>
                </a:cubicBezTo>
                <a:lnTo>
                  <a:pt x="19081" y="8873"/>
                </a:lnTo>
                <a:cubicBezTo>
                  <a:pt x="8574" y="8873"/>
                  <a:pt x="1" y="17446"/>
                  <a:pt x="1" y="27954"/>
                </a:cubicBezTo>
                <a:cubicBezTo>
                  <a:pt x="1" y="38495"/>
                  <a:pt x="8574" y="47067"/>
                  <a:pt x="19081" y="47067"/>
                </a:cubicBezTo>
                <a:lnTo>
                  <a:pt x="151743" y="47067"/>
                </a:lnTo>
                <a:cubicBezTo>
                  <a:pt x="160749" y="47067"/>
                  <a:pt x="168088" y="54373"/>
                  <a:pt x="168088" y="63413"/>
                </a:cubicBezTo>
                <a:cubicBezTo>
                  <a:pt x="168088" y="72419"/>
                  <a:pt x="160749" y="79758"/>
                  <a:pt x="151743" y="79758"/>
                </a:cubicBezTo>
                <a:lnTo>
                  <a:pt x="19081" y="79758"/>
                </a:lnTo>
                <a:cubicBezTo>
                  <a:pt x="8574" y="79758"/>
                  <a:pt x="1" y="88330"/>
                  <a:pt x="1" y="98838"/>
                </a:cubicBezTo>
                <a:cubicBezTo>
                  <a:pt x="1" y="109379"/>
                  <a:pt x="8574" y="117952"/>
                  <a:pt x="19081" y="117952"/>
                </a:cubicBezTo>
                <a:lnTo>
                  <a:pt x="375402" y="117952"/>
                </a:lnTo>
                <a:cubicBezTo>
                  <a:pt x="375169" y="117051"/>
                  <a:pt x="374969" y="116117"/>
                  <a:pt x="374802" y="115216"/>
                </a:cubicBezTo>
                <a:lnTo>
                  <a:pt x="19081" y="115216"/>
                </a:lnTo>
                <a:cubicBezTo>
                  <a:pt x="10075" y="115216"/>
                  <a:pt x="2736" y="107878"/>
                  <a:pt x="2736" y="98838"/>
                </a:cubicBezTo>
                <a:cubicBezTo>
                  <a:pt x="2736" y="89831"/>
                  <a:pt x="10075" y="82493"/>
                  <a:pt x="19081" y="82493"/>
                </a:cubicBezTo>
                <a:lnTo>
                  <a:pt x="151743" y="82493"/>
                </a:lnTo>
                <a:cubicBezTo>
                  <a:pt x="162250" y="82493"/>
                  <a:pt x="170823" y="73920"/>
                  <a:pt x="170823" y="63413"/>
                </a:cubicBezTo>
                <a:cubicBezTo>
                  <a:pt x="170823" y="52872"/>
                  <a:pt x="162250" y="44299"/>
                  <a:pt x="151743" y="44299"/>
                </a:cubicBezTo>
                <a:lnTo>
                  <a:pt x="19081" y="44299"/>
                </a:lnTo>
                <a:cubicBezTo>
                  <a:pt x="10075" y="44299"/>
                  <a:pt x="2736" y="36960"/>
                  <a:pt x="2736" y="27954"/>
                </a:cubicBezTo>
                <a:cubicBezTo>
                  <a:pt x="2736" y="18947"/>
                  <a:pt x="10075" y="11609"/>
                  <a:pt x="19081" y="11609"/>
                </a:cubicBezTo>
                <a:lnTo>
                  <a:pt x="80258" y="11609"/>
                </a:lnTo>
                <a:cubicBezTo>
                  <a:pt x="83861" y="11609"/>
                  <a:pt x="86796" y="8673"/>
                  <a:pt x="86796" y="5104"/>
                </a:cubicBezTo>
                <a:lnTo>
                  <a:pt x="86796"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D9546C40-4812-43F3-A483-4D9742D04614}"/>
              </a:ext>
            </a:extLst>
          </p:cNvPr>
          <p:cNvSpPr txBox="1">
            <a:spLocks noChangeArrowheads="1"/>
          </p:cNvSpPr>
          <p:nvPr/>
        </p:nvSpPr>
        <p:spPr bwMode="auto">
          <a:xfrm>
            <a:off x="395288" y="1412876"/>
            <a:ext cx="10256837" cy="1292662"/>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891" marR="0" lvl="2" indent="-342891"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s-ES" alt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Conforme al </a:t>
            </a: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Artículo 83 de la Ley 1474 de 2011 la finalidad de la supervisión es: </a:t>
            </a:r>
          </a:p>
          <a:p>
            <a:pPr marL="342891" marR="0" lvl="2" indent="-342891"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s-CO"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2"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914400" marR="0" lvl="2"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CO" alt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3" name="Imagen 2">
            <a:extLst>
              <a:ext uri="{FF2B5EF4-FFF2-40B4-BE49-F238E27FC236}">
                <a16:creationId xmlns:a16="http://schemas.microsoft.com/office/drawing/2014/main" id="{CF349B24-9D23-4CE7-B19D-5BE034A12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313" y="1949451"/>
            <a:ext cx="40894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336;p35">
            <a:extLst>
              <a:ext uri="{FF2B5EF4-FFF2-40B4-BE49-F238E27FC236}">
                <a16:creationId xmlns:a16="http://schemas.microsoft.com/office/drawing/2014/main" id="{A0BE8790-F6FF-410A-B175-E8475D08BF2F}"/>
              </a:ext>
            </a:extLst>
          </p:cNvPr>
          <p:cNvSpPr/>
          <p:nvPr/>
        </p:nvSpPr>
        <p:spPr>
          <a:xfrm>
            <a:off x="2230833" y="710489"/>
            <a:ext cx="4082481" cy="4341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prstClr val="black"/>
                </a:solidFill>
                <a:effectLst/>
                <a:uLnTx/>
                <a:uFillTx/>
                <a:latin typeface="Roboto"/>
                <a:ea typeface="Roboto"/>
                <a:cs typeface="Roboto"/>
                <a:sym typeface="Roboto"/>
              </a:rPr>
              <a:t>FINALIDAD DE LA SUPERVISIÓN</a:t>
            </a:r>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1FA554-12E2-4574-B705-1AFFB77F9759}"/>
              </a:ext>
            </a:extLst>
          </p:cNvPr>
          <p:cNvPicPr>
            <a:picLocks noChangeAspect="1"/>
          </p:cNvPicPr>
          <p:nvPr/>
        </p:nvPicPr>
        <p:blipFill>
          <a:blip r:embed="rId2"/>
          <a:stretch>
            <a:fillRect/>
          </a:stretch>
        </p:blipFill>
        <p:spPr>
          <a:xfrm>
            <a:off x="242046" y="793377"/>
            <a:ext cx="11413349" cy="5889812"/>
          </a:xfrm>
          <a:prstGeom prst="rect">
            <a:avLst/>
          </a:prstGeom>
        </p:spPr>
      </p:pic>
    </p:spTree>
    <p:extLst>
      <p:ext uri="{BB962C8B-B14F-4D97-AF65-F5344CB8AC3E}">
        <p14:creationId xmlns:p14="http://schemas.microsoft.com/office/powerpoint/2010/main" val="222680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1;p39">
            <a:extLst>
              <a:ext uri="{FF2B5EF4-FFF2-40B4-BE49-F238E27FC236}">
                <a16:creationId xmlns:a16="http://schemas.microsoft.com/office/drawing/2014/main" id="{EB685AC1-31B2-4061-A070-BC2EFF01FEFD}"/>
              </a:ext>
            </a:extLst>
          </p:cNvPr>
          <p:cNvSpPr txBox="1"/>
          <p:nvPr/>
        </p:nvSpPr>
        <p:spPr>
          <a:xfrm>
            <a:off x="133336" y="2057367"/>
            <a:ext cx="3906238" cy="1674121"/>
          </a:xfrm>
          <a:prstGeom prst="rect">
            <a:avLst/>
          </a:prstGeom>
          <a:noFill/>
          <a:ln>
            <a:noFill/>
          </a:ln>
        </p:spPr>
        <p:txBody>
          <a:bodyPr spcFirstLastPara="1" wrap="square" lIns="121900" tIns="121900" rIns="121900" bIns="121900" anchor="ctr" anchorCtr="0">
            <a:noAutofit/>
          </a:bodyPr>
          <a:lstStyle/>
          <a:p>
            <a:pPr algn="just"/>
            <a:r>
              <a:rPr lang="es-CO" altLang="es-CO" sz="1600" dirty="0">
                <a:latin typeface="Arial" panose="020B0604020202020204" pitchFamily="34" charset="0"/>
                <a:cs typeface="Arial" panose="020B0604020202020204" pitchFamily="34" charset="0"/>
              </a:rPr>
              <a:t>El ordenador del Gasto tiene la facultad de designar al supervisor requerido para cada contrato o convenio, con el objetivo de cumplir con los fines institucionales. Dicha designación figurará en el </a:t>
            </a:r>
            <a:r>
              <a:rPr lang="es-CO" altLang="es-CO" sz="1600" b="1" dirty="0">
                <a:latin typeface="Arial" panose="020B0604020202020204" pitchFamily="34" charset="0"/>
                <a:cs typeface="Arial" panose="020B0604020202020204" pitchFamily="34" charset="0"/>
              </a:rPr>
              <a:t>contrato o convenio electrónico</a:t>
            </a:r>
            <a:r>
              <a:rPr lang="es-CO" altLang="es-CO" sz="1600" dirty="0">
                <a:latin typeface="Arial" panose="020B0604020202020204" pitchFamily="34" charset="0"/>
                <a:cs typeface="Arial" panose="020B0604020202020204" pitchFamily="34" charset="0"/>
              </a:rPr>
              <a:t>, en el texto de los estudios previos se incluirá la recomendación, y será comunicada.</a:t>
            </a:r>
          </a:p>
        </p:txBody>
      </p:sp>
      <p:sp>
        <p:nvSpPr>
          <p:cNvPr id="3" name="Google Shape;603;p39">
            <a:extLst>
              <a:ext uri="{FF2B5EF4-FFF2-40B4-BE49-F238E27FC236}">
                <a16:creationId xmlns:a16="http://schemas.microsoft.com/office/drawing/2014/main" id="{E5072C1D-F1C1-4968-9BC0-07C37D83F96E}"/>
              </a:ext>
            </a:extLst>
          </p:cNvPr>
          <p:cNvSpPr txBox="1"/>
          <p:nvPr/>
        </p:nvSpPr>
        <p:spPr>
          <a:xfrm>
            <a:off x="65499" y="5174862"/>
            <a:ext cx="3988101" cy="664800"/>
          </a:xfrm>
          <a:prstGeom prst="rect">
            <a:avLst/>
          </a:prstGeom>
          <a:noFill/>
          <a:ln>
            <a:noFill/>
          </a:ln>
        </p:spPr>
        <p:txBody>
          <a:bodyPr spcFirstLastPara="1" wrap="square" lIns="121900" tIns="121900" rIns="121900" bIns="121900" anchor="ctr" anchorCtr="0">
            <a:noAutofit/>
          </a:bodyPr>
          <a:lstStyle/>
          <a:p>
            <a:pPr algn="just"/>
            <a:r>
              <a:rPr lang="es-CO" altLang="es-CO" sz="1600" dirty="0">
                <a:latin typeface="Arial" panose="020B0604020202020204" pitchFamily="34" charset="0"/>
                <a:cs typeface="Arial" panose="020B0604020202020204" pitchFamily="34" charset="0"/>
              </a:rPr>
              <a:t>No es necesario que el manual de funciones establezca expresamente la supervisión de contratos como una función, pues </a:t>
            </a:r>
            <a:r>
              <a:rPr lang="es-CO" altLang="es-CO" sz="1600" b="1" dirty="0">
                <a:latin typeface="Arial" panose="020B0604020202020204" pitchFamily="34" charset="0"/>
                <a:cs typeface="Arial" panose="020B0604020202020204" pitchFamily="34" charset="0"/>
              </a:rPr>
              <a:t>la misma es inherente al desempeño de las funciones ordinarias de los servidores públicos.</a:t>
            </a:r>
            <a:endParaRPr lang="en-US" altLang="es-CO" sz="1600" b="1" dirty="0">
              <a:latin typeface="Arial" panose="020B0604020202020204" pitchFamily="34" charset="0"/>
              <a:cs typeface="Arial" panose="020B0604020202020204" pitchFamily="34" charset="0"/>
            </a:endParaRPr>
          </a:p>
        </p:txBody>
      </p:sp>
      <p:sp>
        <p:nvSpPr>
          <p:cNvPr id="4" name="Google Shape;606;p39">
            <a:extLst>
              <a:ext uri="{FF2B5EF4-FFF2-40B4-BE49-F238E27FC236}">
                <a16:creationId xmlns:a16="http://schemas.microsoft.com/office/drawing/2014/main" id="{40749400-2106-47D3-8D14-E8EAFE08DEAE}"/>
              </a:ext>
            </a:extLst>
          </p:cNvPr>
          <p:cNvSpPr txBox="1"/>
          <p:nvPr/>
        </p:nvSpPr>
        <p:spPr>
          <a:xfrm flipH="1">
            <a:off x="8099768" y="3540985"/>
            <a:ext cx="3958896" cy="664800"/>
          </a:xfrm>
          <a:prstGeom prst="rect">
            <a:avLst/>
          </a:prstGeom>
          <a:noFill/>
          <a:ln>
            <a:noFill/>
          </a:ln>
        </p:spPr>
        <p:txBody>
          <a:bodyPr spcFirstLastPara="1" wrap="square" lIns="121900" tIns="121900" rIns="121900" bIns="121900" anchor="ctr" anchorCtr="0">
            <a:noAutofit/>
          </a:bodyPr>
          <a:lstStyle/>
          <a:p>
            <a:pPr algn="just"/>
            <a:r>
              <a:rPr lang="es-ES" altLang="es-CO" sz="1600" dirty="0">
                <a:latin typeface="Arial" panose="020B0604020202020204" pitchFamily="34" charset="0"/>
                <a:cs typeface="Arial" panose="020B0604020202020204" pitchFamily="34" charset="0"/>
              </a:rPr>
              <a:t>Teniendo en cuenta que la supervisión recae sobre el cargo situado en una dependencia, </a:t>
            </a:r>
            <a:r>
              <a:rPr lang="es-ES" altLang="es-CO" sz="1600" b="1" dirty="0">
                <a:latin typeface="Arial" panose="020B0604020202020204" pitchFamily="34" charset="0"/>
                <a:cs typeface="Arial" panose="020B0604020202020204" pitchFamily="34" charset="0"/>
              </a:rPr>
              <a:t>en el evento en que se presente la ausencia la supervisión recaerá automáticamente en el funcionario que sea encargado de las funciones de ese cargo en los casos que se realice encargo, en todo caso el jefe inmediato podrá solicitar el cambio. </a:t>
            </a:r>
          </a:p>
          <a:p>
            <a:pPr algn="just"/>
            <a:r>
              <a:rPr lang="es-ES" altLang="es-CO" sz="1600" b="1" dirty="0">
                <a:latin typeface="Arial" panose="020B0604020202020204" pitchFamily="34" charset="0"/>
                <a:cs typeface="Arial" panose="020B0604020202020204" pitchFamily="34" charset="0"/>
              </a:rPr>
              <a:t>Excepcionalmente podrá ser supervisor el ordenador del gasto del contrato. (AL INICIO DEL CONTRATO)</a:t>
            </a:r>
          </a:p>
        </p:txBody>
      </p:sp>
      <p:grpSp>
        <p:nvGrpSpPr>
          <p:cNvPr id="5" name="Google Shape;616;p39">
            <a:extLst>
              <a:ext uri="{FF2B5EF4-FFF2-40B4-BE49-F238E27FC236}">
                <a16:creationId xmlns:a16="http://schemas.microsoft.com/office/drawing/2014/main" id="{DEA59D51-A774-4E2B-83B2-17C6FF615B52}"/>
              </a:ext>
            </a:extLst>
          </p:cNvPr>
          <p:cNvGrpSpPr/>
          <p:nvPr/>
        </p:nvGrpSpPr>
        <p:grpSpPr>
          <a:xfrm>
            <a:off x="7463955" y="2043127"/>
            <a:ext cx="613547" cy="3888667"/>
            <a:chOff x="7988250" y="5648575"/>
            <a:chExt cx="735550" cy="4661925"/>
          </a:xfrm>
        </p:grpSpPr>
        <p:sp>
          <p:nvSpPr>
            <p:cNvPr id="6" name="Google Shape;617;p39">
              <a:extLst>
                <a:ext uri="{FF2B5EF4-FFF2-40B4-BE49-F238E27FC236}">
                  <a16:creationId xmlns:a16="http://schemas.microsoft.com/office/drawing/2014/main" id="{3953B202-B79D-4392-A9BB-57A8581ECBA1}"/>
                </a:ext>
              </a:extLst>
            </p:cNvPr>
            <p:cNvSpPr/>
            <p:nvPr/>
          </p:nvSpPr>
          <p:spPr>
            <a:xfrm>
              <a:off x="8579500" y="5913750"/>
              <a:ext cx="40050" cy="124275"/>
            </a:xfrm>
            <a:custGeom>
              <a:avLst/>
              <a:gdLst/>
              <a:ahLst/>
              <a:cxnLst/>
              <a:rect l="l" t="t" r="r" b="b"/>
              <a:pathLst>
                <a:path w="1602" h="4971" extrusionOk="0">
                  <a:moveTo>
                    <a:pt x="1" y="1"/>
                  </a:moveTo>
                  <a:lnTo>
                    <a:pt x="801" y="4971"/>
                  </a:lnTo>
                  <a:cubicBezTo>
                    <a:pt x="1602" y="2803"/>
                    <a:pt x="1235" y="835"/>
                    <a:pt x="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 name="Google Shape;618;p39">
              <a:extLst>
                <a:ext uri="{FF2B5EF4-FFF2-40B4-BE49-F238E27FC236}">
                  <a16:creationId xmlns:a16="http://schemas.microsoft.com/office/drawing/2014/main" id="{66ADD4B5-EA0C-49B9-AC7E-9EB4B813495D}"/>
                </a:ext>
              </a:extLst>
            </p:cNvPr>
            <p:cNvSpPr/>
            <p:nvPr/>
          </p:nvSpPr>
          <p:spPr>
            <a:xfrm>
              <a:off x="8044125" y="5713700"/>
              <a:ext cx="507900" cy="580650"/>
            </a:xfrm>
            <a:custGeom>
              <a:avLst/>
              <a:gdLst/>
              <a:ahLst/>
              <a:cxnLst/>
              <a:rect l="l" t="t" r="r" b="b"/>
              <a:pathLst>
                <a:path w="20316" h="23226" extrusionOk="0">
                  <a:moveTo>
                    <a:pt x="10074" y="1965"/>
                  </a:moveTo>
                  <a:cubicBezTo>
                    <a:pt x="10675" y="1965"/>
                    <a:pt x="11175" y="2465"/>
                    <a:pt x="11175" y="3066"/>
                  </a:cubicBezTo>
                  <a:cubicBezTo>
                    <a:pt x="11175" y="3266"/>
                    <a:pt x="10942" y="3466"/>
                    <a:pt x="10975" y="3666"/>
                  </a:cubicBezTo>
                  <a:cubicBezTo>
                    <a:pt x="11075" y="4033"/>
                    <a:pt x="11542" y="4200"/>
                    <a:pt x="11542" y="4600"/>
                  </a:cubicBezTo>
                  <a:cubicBezTo>
                    <a:pt x="11542" y="5201"/>
                    <a:pt x="11042" y="5668"/>
                    <a:pt x="10475" y="5668"/>
                  </a:cubicBezTo>
                  <a:cubicBezTo>
                    <a:pt x="10408" y="5668"/>
                    <a:pt x="10375" y="5968"/>
                    <a:pt x="9908" y="5968"/>
                  </a:cubicBezTo>
                  <a:cubicBezTo>
                    <a:pt x="9607" y="5968"/>
                    <a:pt x="9607" y="5601"/>
                    <a:pt x="9407" y="5601"/>
                  </a:cubicBezTo>
                  <a:cubicBezTo>
                    <a:pt x="9392" y="5600"/>
                    <a:pt x="9377" y="5599"/>
                    <a:pt x="9362" y="5599"/>
                  </a:cubicBezTo>
                  <a:cubicBezTo>
                    <a:pt x="9148" y="5599"/>
                    <a:pt x="8934" y="5729"/>
                    <a:pt x="8727" y="5729"/>
                  </a:cubicBezTo>
                  <a:cubicBezTo>
                    <a:pt x="8594" y="5729"/>
                    <a:pt x="8465" y="5676"/>
                    <a:pt x="8340" y="5501"/>
                  </a:cubicBezTo>
                  <a:cubicBezTo>
                    <a:pt x="7739" y="4634"/>
                    <a:pt x="8874" y="4734"/>
                    <a:pt x="8173" y="3733"/>
                  </a:cubicBezTo>
                  <a:cubicBezTo>
                    <a:pt x="7706" y="3033"/>
                    <a:pt x="8440" y="2566"/>
                    <a:pt x="8807" y="2566"/>
                  </a:cubicBezTo>
                  <a:cubicBezTo>
                    <a:pt x="9441" y="2566"/>
                    <a:pt x="9207" y="1965"/>
                    <a:pt x="10074" y="1965"/>
                  </a:cubicBezTo>
                  <a:close/>
                  <a:moveTo>
                    <a:pt x="6205" y="6435"/>
                  </a:moveTo>
                  <a:cubicBezTo>
                    <a:pt x="6805" y="6435"/>
                    <a:pt x="7306" y="6902"/>
                    <a:pt x="7306" y="7502"/>
                  </a:cubicBezTo>
                  <a:cubicBezTo>
                    <a:pt x="7306" y="7736"/>
                    <a:pt x="7072" y="7903"/>
                    <a:pt x="7106" y="8103"/>
                  </a:cubicBezTo>
                  <a:cubicBezTo>
                    <a:pt x="7206" y="8470"/>
                    <a:pt x="7673" y="8637"/>
                    <a:pt x="7673" y="9070"/>
                  </a:cubicBezTo>
                  <a:cubicBezTo>
                    <a:pt x="7673" y="9637"/>
                    <a:pt x="7172" y="10138"/>
                    <a:pt x="6605" y="10138"/>
                  </a:cubicBezTo>
                  <a:cubicBezTo>
                    <a:pt x="6539" y="10138"/>
                    <a:pt x="6505" y="10438"/>
                    <a:pt x="6038" y="10438"/>
                  </a:cubicBezTo>
                  <a:cubicBezTo>
                    <a:pt x="5738" y="10438"/>
                    <a:pt x="5738" y="10071"/>
                    <a:pt x="5538" y="10071"/>
                  </a:cubicBezTo>
                  <a:cubicBezTo>
                    <a:pt x="5523" y="10070"/>
                    <a:pt x="5508" y="10069"/>
                    <a:pt x="5493" y="10069"/>
                  </a:cubicBezTo>
                  <a:cubicBezTo>
                    <a:pt x="5278" y="10069"/>
                    <a:pt x="5064" y="10199"/>
                    <a:pt x="4857" y="10199"/>
                  </a:cubicBezTo>
                  <a:cubicBezTo>
                    <a:pt x="4725" y="10199"/>
                    <a:pt x="4595" y="10146"/>
                    <a:pt x="4470" y="9971"/>
                  </a:cubicBezTo>
                  <a:cubicBezTo>
                    <a:pt x="3870" y="9104"/>
                    <a:pt x="5004" y="9204"/>
                    <a:pt x="4304" y="8203"/>
                  </a:cubicBezTo>
                  <a:cubicBezTo>
                    <a:pt x="3837" y="7502"/>
                    <a:pt x="4571" y="7035"/>
                    <a:pt x="4937" y="7035"/>
                  </a:cubicBezTo>
                  <a:cubicBezTo>
                    <a:pt x="5571" y="7035"/>
                    <a:pt x="5338" y="6435"/>
                    <a:pt x="6205" y="6435"/>
                  </a:cubicBezTo>
                  <a:close/>
                  <a:moveTo>
                    <a:pt x="14565" y="7688"/>
                  </a:moveTo>
                  <a:cubicBezTo>
                    <a:pt x="14802" y="7688"/>
                    <a:pt x="15023" y="7746"/>
                    <a:pt x="15211" y="7869"/>
                  </a:cubicBezTo>
                  <a:cubicBezTo>
                    <a:pt x="16012" y="8370"/>
                    <a:pt x="16012" y="9804"/>
                    <a:pt x="15211" y="11038"/>
                  </a:cubicBezTo>
                  <a:cubicBezTo>
                    <a:pt x="14633" y="11969"/>
                    <a:pt x="13750" y="12521"/>
                    <a:pt x="13008" y="12521"/>
                  </a:cubicBezTo>
                  <a:cubicBezTo>
                    <a:pt x="12766" y="12521"/>
                    <a:pt x="12539" y="12462"/>
                    <a:pt x="12343" y="12339"/>
                  </a:cubicBezTo>
                  <a:cubicBezTo>
                    <a:pt x="11576" y="11839"/>
                    <a:pt x="11576" y="10404"/>
                    <a:pt x="12343" y="9170"/>
                  </a:cubicBezTo>
                  <a:cubicBezTo>
                    <a:pt x="12947" y="8239"/>
                    <a:pt x="13835" y="7688"/>
                    <a:pt x="14565" y="7688"/>
                  </a:cubicBezTo>
                  <a:close/>
                  <a:moveTo>
                    <a:pt x="5471" y="12506"/>
                  </a:moveTo>
                  <a:cubicBezTo>
                    <a:pt x="6072" y="12506"/>
                    <a:pt x="6539" y="13006"/>
                    <a:pt x="6539" y="13607"/>
                  </a:cubicBezTo>
                  <a:cubicBezTo>
                    <a:pt x="6539" y="13807"/>
                    <a:pt x="6305" y="14007"/>
                    <a:pt x="6372" y="14207"/>
                  </a:cubicBezTo>
                  <a:cubicBezTo>
                    <a:pt x="6439" y="14574"/>
                    <a:pt x="6906" y="14741"/>
                    <a:pt x="6906" y="15141"/>
                  </a:cubicBezTo>
                  <a:cubicBezTo>
                    <a:pt x="6906" y="15742"/>
                    <a:pt x="6439" y="16209"/>
                    <a:pt x="5838" y="16209"/>
                  </a:cubicBezTo>
                  <a:cubicBezTo>
                    <a:pt x="5771" y="16209"/>
                    <a:pt x="5771" y="16509"/>
                    <a:pt x="5271" y="16509"/>
                  </a:cubicBezTo>
                  <a:cubicBezTo>
                    <a:pt x="5004" y="16509"/>
                    <a:pt x="5004" y="16142"/>
                    <a:pt x="4804" y="16142"/>
                  </a:cubicBezTo>
                  <a:cubicBezTo>
                    <a:pt x="4559" y="16142"/>
                    <a:pt x="4327" y="16279"/>
                    <a:pt x="4108" y="16279"/>
                  </a:cubicBezTo>
                  <a:cubicBezTo>
                    <a:pt x="3968" y="16279"/>
                    <a:pt x="3833" y="16223"/>
                    <a:pt x="3703" y="16042"/>
                  </a:cubicBezTo>
                  <a:cubicBezTo>
                    <a:pt x="3103" y="15208"/>
                    <a:pt x="4270" y="15308"/>
                    <a:pt x="3536" y="14274"/>
                  </a:cubicBezTo>
                  <a:cubicBezTo>
                    <a:pt x="3069" y="13573"/>
                    <a:pt x="3837" y="13140"/>
                    <a:pt x="4204" y="13140"/>
                  </a:cubicBezTo>
                  <a:cubicBezTo>
                    <a:pt x="4804" y="13140"/>
                    <a:pt x="4604" y="12506"/>
                    <a:pt x="5471" y="12506"/>
                  </a:cubicBezTo>
                  <a:close/>
                  <a:moveTo>
                    <a:pt x="17847" y="13440"/>
                  </a:moveTo>
                  <a:cubicBezTo>
                    <a:pt x="18414" y="13440"/>
                    <a:pt x="18914" y="13940"/>
                    <a:pt x="18914" y="14541"/>
                  </a:cubicBezTo>
                  <a:cubicBezTo>
                    <a:pt x="18914" y="14741"/>
                    <a:pt x="18681" y="14941"/>
                    <a:pt x="18714" y="15141"/>
                  </a:cubicBezTo>
                  <a:cubicBezTo>
                    <a:pt x="18814" y="15508"/>
                    <a:pt x="19281" y="15675"/>
                    <a:pt x="19281" y="16075"/>
                  </a:cubicBezTo>
                  <a:cubicBezTo>
                    <a:pt x="19281" y="16676"/>
                    <a:pt x="18814" y="17143"/>
                    <a:pt x="18214" y="17143"/>
                  </a:cubicBezTo>
                  <a:cubicBezTo>
                    <a:pt x="18147" y="17143"/>
                    <a:pt x="18147" y="17443"/>
                    <a:pt x="17647" y="17443"/>
                  </a:cubicBezTo>
                  <a:cubicBezTo>
                    <a:pt x="17346" y="17443"/>
                    <a:pt x="17380" y="17076"/>
                    <a:pt x="17180" y="17076"/>
                  </a:cubicBezTo>
                  <a:cubicBezTo>
                    <a:pt x="16935" y="17076"/>
                    <a:pt x="16703" y="17213"/>
                    <a:pt x="16483" y="17213"/>
                  </a:cubicBezTo>
                  <a:cubicBezTo>
                    <a:pt x="16343" y="17213"/>
                    <a:pt x="16208" y="17157"/>
                    <a:pt x="16079" y="16976"/>
                  </a:cubicBezTo>
                  <a:cubicBezTo>
                    <a:pt x="15478" y="16142"/>
                    <a:pt x="16612" y="16242"/>
                    <a:pt x="15912" y="15208"/>
                  </a:cubicBezTo>
                  <a:cubicBezTo>
                    <a:pt x="15445" y="14507"/>
                    <a:pt x="16212" y="14074"/>
                    <a:pt x="16579" y="14074"/>
                  </a:cubicBezTo>
                  <a:cubicBezTo>
                    <a:pt x="17180" y="14074"/>
                    <a:pt x="16946" y="13440"/>
                    <a:pt x="17847" y="13440"/>
                  </a:cubicBezTo>
                  <a:close/>
                  <a:moveTo>
                    <a:pt x="13610" y="17043"/>
                  </a:moveTo>
                  <a:cubicBezTo>
                    <a:pt x="14211" y="17043"/>
                    <a:pt x="14678" y="17543"/>
                    <a:pt x="14678" y="18110"/>
                  </a:cubicBezTo>
                  <a:cubicBezTo>
                    <a:pt x="14678" y="18344"/>
                    <a:pt x="14444" y="18544"/>
                    <a:pt x="14478" y="18744"/>
                  </a:cubicBezTo>
                  <a:cubicBezTo>
                    <a:pt x="14578" y="19111"/>
                    <a:pt x="15045" y="19278"/>
                    <a:pt x="15045" y="19678"/>
                  </a:cubicBezTo>
                  <a:cubicBezTo>
                    <a:pt x="15045" y="20245"/>
                    <a:pt x="14578" y="20745"/>
                    <a:pt x="13977" y="20745"/>
                  </a:cubicBezTo>
                  <a:cubicBezTo>
                    <a:pt x="13911" y="20745"/>
                    <a:pt x="13911" y="21045"/>
                    <a:pt x="13410" y="21045"/>
                  </a:cubicBezTo>
                  <a:cubicBezTo>
                    <a:pt x="13143" y="21045"/>
                    <a:pt x="13143" y="20679"/>
                    <a:pt x="12943" y="20679"/>
                  </a:cubicBezTo>
                  <a:cubicBezTo>
                    <a:pt x="12927" y="20677"/>
                    <a:pt x="12910" y="20676"/>
                    <a:pt x="12894" y="20676"/>
                  </a:cubicBezTo>
                  <a:cubicBezTo>
                    <a:pt x="12662" y="20676"/>
                    <a:pt x="12441" y="20807"/>
                    <a:pt x="12231" y="20807"/>
                  </a:cubicBezTo>
                  <a:cubicBezTo>
                    <a:pt x="12097" y="20807"/>
                    <a:pt x="11967" y="20753"/>
                    <a:pt x="11842" y="20578"/>
                  </a:cubicBezTo>
                  <a:cubicBezTo>
                    <a:pt x="11242" y="19711"/>
                    <a:pt x="12409" y="19811"/>
                    <a:pt x="11676" y="18811"/>
                  </a:cubicBezTo>
                  <a:cubicBezTo>
                    <a:pt x="11209" y="18110"/>
                    <a:pt x="11976" y="17643"/>
                    <a:pt x="12343" y="17643"/>
                  </a:cubicBezTo>
                  <a:cubicBezTo>
                    <a:pt x="12943" y="17643"/>
                    <a:pt x="12743" y="17043"/>
                    <a:pt x="13610" y="17043"/>
                  </a:cubicBezTo>
                  <a:close/>
                  <a:moveTo>
                    <a:pt x="8140" y="17443"/>
                  </a:moveTo>
                  <a:cubicBezTo>
                    <a:pt x="8740" y="17443"/>
                    <a:pt x="9241" y="17943"/>
                    <a:pt x="9241" y="18544"/>
                  </a:cubicBezTo>
                  <a:cubicBezTo>
                    <a:pt x="9241" y="18744"/>
                    <a:pt x="9007" y="18944"/>
                    <a:pt x="9040" y="19144"/>
                  </a:cubicBezTo>
                  <a:cubicBezTo>
                    <a:pt x="9140" y="19511"/>
                    <a:pt x="9607" y="19678"/>
                    <a:pt x="9607" y="20078"/>
                  </a:cubicBezTo>
                  <a:cubicBezTo>
                    <a:pt x="9607" y="20679"/>
                    <a:pt x="9140" y="21146"/>
                    <a:pt x="8540" y="21146"/>
                  </a:cubicBezTo>
                  <a:cubicBezTo>
                    <a:pt x="8473" y="21146"/>
                    <a:pt x="8440" y="21446"/>
                    <a:pt x="7973" y="21446"/>
                  </a:cubicBezTo>
                  <a:cubicBezTo>
                    <a:pt x="7673" y="21446"/>
                    <a:pt x="7706" y="21079"/>
                    <a:pt x="7473" y="21079"/>
                  </a:cubicBezTo>
                  <a:cubicBezTo>
                    <a:pt x="7248" y="21079"/>
                    <a:pt x="7024" y="21216"/>
                    <a:pt x="6808" y="21216"/>
                  </a:cubicBezTo>
                  <a:cubicBezTo>
                    <a:pt x="6670" y="21216"/>
                    <a:pt x="6535" y="21160"/>
                    <a:pt x="6405" y="20979"/>
                  </a:cubicBezTo>
                  <a:cubicBezTo>
                    <a:pt x="5805" y="20145"/>
                    <a:pt x="6939" y="20245"/>
                    <a:pt x="6238" y="19211"/>
                  </a:cubicBezTo>
                  <a:cubicBezTo>
                    <a:pt x="5771" y="18510"/>
                    <a:pt x="6539" y="18077"/>
                    <a:pt x="6872" y="18077"/>
                  </a:cubicBezTo>
                  <a:cubicBezTo>
                    <a:pt x="7506" y="18077"/>
                    <a:pt x="7272" y="17443"/>
                    <a:pt x="8140" y="17443"/>
                  </a:cubicBezTo>
                  <a:close/>
                  <a:moveTo>
                    <a:pt x="12940" y="0"/>
                  </a:moveTo>
                  <a:cubicBezTo>
                    <a:pt x="10390" y="0"/>
                    <a:pt x="6937" y="1413"/>
                    <a:pt x="4270" y="4734"/>
                  </a:cubicBezTo>
                  <a:cubicBezTo>
                    <a:pt x="1" y="10038"/>
                    <a:pt x="701" y="21946"/>
                    <a:pt x="7806" y="23080"/>
                  </a:cubicBezTo>
                  <a:cubicBezTo>
                    <a:pt x="8407" y="23179"/>
                    <a:pt x="8990" y="23226"/>
                    <a:pt x="9557" y="23226"/>
                  </a:cubicBezTo>
                  <a:cubicBezTo>
                    <a:pt x="14525" y="23226"/>
                    <a:pt x="18159" y="19639"/>
                    <a:pt x="20315" y="16375"/>
                  </a:cubicBezTo>
                  <a:lnTo>
                    <a:pt x="18781" y="7569"/>
                  </a:lnTo>
                  <a:cubicBezTo>
                    <a:pt x="18251" y="7681"/>
                    <a:pt x="17812" y="7741"/>
                    <a:pt x="17452" y="7741"/>
                  </a:cubicBezTo>
                  <a:cubicBezTo>
                    <a:pt x="15769" y="7741"/>
                    <a:pt x="15808" y="6434"/>
                    <a:pt x="16412" y="2999"/>
                  </a:cubicBezTo>
                  <a:cubicBezTo>
                    <a:pt x="16758" y="1116"/>
                    <a:pt x="15205" y="0"/>
                    <a:pt x="1294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 name="Google Shape;619;p39">
              <a:extLst>
                <a:ext uri="{FF2B5EF4-FFF2-40B4-BE49-F238E27FC236}">
                  <a16:creationId xmlns:a16="http://schemas.microsoft.com/office/drawing/2014/main" id="{B677FEB6-715D-475B-9661-C61CF573FB24}"/>
                </a:ext>
              </a:extLst>
            </p:cNvPr>
            <p:cNvSpPr/>
            <p:nvPr/>
          </p:nvSpPr>
          <p:spPr>
            <a:xfrm>
              <a:off x="8469425" y="5648575"/>
              <a:ext cx="134300" cy="592325"/>
            </a:xfrm>
            <a:custGeom>
              <a:avLst/>
              <a:gdLst/>
              <a:ahLst/>
              <a:cxnLst/>
              <a:rect l="l" t="t" r="r" b="b"/>
              <a:pathLst>
                <a:path w="5372" h="23693" extrusionOk="0">
                  <a:moveTo>
                    <a:pt x="1702" y="0"/>
                  </a:moveTo>
                  <a:lnTo>
                    <a:pt x="1702" y="0"/>
                  </a:lnTo>
                  <a:cubicBezTo>
                    <a:pt x="168" y="968"/>
                    <a:pt x="1" y="3936"/>
                    <a:pt x="768" y="5171"/>
                  </a:cubicBezTo>
                  <a:cubicBezTo>
                    <a:pt x="1035" y="5638"/>
                    <a:pt x="1335" y="5971"/>
                    <a:pt x="1702" y="6138"/>
                  </a:cubicBezTo>
                  <a:lnTo>
                    <a:pt x="1435" y="6171"/>
                  </a:lnTo>
                  <a:lnTo>
                    <a:pt x="1735" y="8206"/>
                  </a:lnTo>
                  <a:lnTo>
                    <a:pt x="1869" y="8173"/>
                  </a:lnTo>
                  <a:cubicBezTo>
                    <a:pt x="3970" y="19914"/>
                    <a:pt x="4004" y="20615"/>
                    <a:pt x="4871" y="23517"/>
                  </a:cubicBezTo>
                  <a:cubicBezTo>
                    <a:pt x="4899" y="23628"/>
                    <a:pt x="4995" y="23692"/>
                    <a:pt x="5084" y="23692"/>
                  </a:cubicBezTo>
                  <a:cubicBezTo>
                    <a:pt x="5102" y="23692"/>
                    <a:pt x="5121" y="23690"/>
                    <a:pt x="5138" y="23684"/>
                  </a:cubicBezTo>
                  <a:cubicBezTo>
                    <a:pt x="5271" y="23684"/>
                    <a:pt x="5338" y="23584"/>
                    <a:pt x="5338" y="23450"/>
                  </a:cubicBezTo>
                  <a:cubicBezTo>
                    <a:pt x="5371" y="20415"/>
                    <a:pt x="5171" y="19547"/>
                    <a:pt x="3670" y="7939"/>
                  </a:cubicBezTo>
                  <a:lnTo>
                    <a:pt x="3837" y="7906"/>
                  </a:lnTo>
                  <a:lnTo>
                    <a:pt x="3537" y="5871"/>
                  </a:lnTo>
                  <a:lnTo>
                    <a:pt x="3303" y="5904"/>
                  </a:lnTo>
                  <a:cubicBezTo>
                    <a:pt x="3670" y="5571"/>
                    <a:pt x="3870" y="5037"/>
                    <a:pt x="3770" y="4437"/>
                  </a:cubicBezTo>
                  <a:cubicBezTo>
                    <a:pt x="3637" y="3536"/>
                    <a:pt x="1669" y="2735"/>
                    <a:pt x="170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 name="Google Shape;620;p39">
              <a:extLst>
                <a:ext uri="{FF2B5EF4-FFF2-40B4-BE49-F238E27FC236}">
                  <a16:creationId xmlns:a16="http://schemas.microsoft.com/office/drawing/2014/main" id="{A3E5A6AC-D1F8-4129-BCAE-C8E62910BAED}"/>
                </a:ext>
              </a:extLst>
            </p:cNvPr>
            <p:cNvSpPr/>
            <p:nvPr/>
          </p:nvSpPr>
          <p:spPr>
            <a:xfrm>
              <a:off x="8065875" y="6802850"/>
              <a:ext cx="560000" cy="461075"/>
            </a:xfrm>
            <a:custGeom>
              <a:avLst/>
              <a:gdLst/>
              <a:ahLst/>
              <a:cxnLst/>
              <a:rect l="l" t="t" r="r" b="b"/>
              <a:pathLst>
                <a:path w="22400" h="18443" extrusionOk="0">
                  <a:moveTo>
                    <a:pt x="15888" y="1144"/>
                  </a:moveTo>
                  <a:cubicBezTo>
                    <a:pt x="16643" y="1144"/>
                    <a:pt x="17414" y="1337"/>
                    <a:pt x="18144" y="1730"/>
                  </a:cubicBezTo>
                  <a:cubicBezTo>
                    <a:pt x="19545" y="2464"/>
                    <a:pt x="20513" y="3765"/>
                    <a:pt x="20779" y="5266"/>
                  </a:cubicBezTo>
                  <a:cubicBezTo>
                    <a:pt x="20846" y="5533"/>
                    <a:pt x="20679" y="5766"/>
                    <a:pt x="20412" y="5800"/>
                  </a:cubicBezTo>
                  <a:cubicBezTo>
                    <a:pt x="20379" y="5800"/>
                    <a:pt x="20346" y="5833"/>
                    <a:pt x="20346" y="5833"/>
                  </a:cubicBezTo>
                  <a:cubicBezTo>
                    <a:pt x="20112" y="5833"/>
                    <a:pt x="19912" y="5666"/>
                    <a:pt x="19879" y="5433"/>
                  </a:cubicBezTo>
                  <a:cubicBezTo>
                    <a:pt x="19645" y="4199"/>
                    <a:pt x="18878" y="3164"/>
                    <a:pt x="17744" y="2531"/>
                  </a:cubicBezTo>
                  <a:cubicBezTo>
                    <a:pt x="17134" y="2226"/>
                    <a:pt x="16491" y="2073"/>
                    <a:pt x="15872" y="2073"/>
                  </a:cubicBezTo>
                  <a:cubicBezTo>
                    <a:pt x="15408" y="2073"/>
                    <a:pt x="14956" y="2159"/>
                    <a:pt x="14542" y="2331"/>
                  </a:cubicBezTo>
                  <a:cubicBezTo>
                    <a:pt x="14481" y="2357"/>
                    <a:pt x="14417" y="2369"/>
                    <a:pt x="14355" y="2369"/>
                  </a:cubicBezTo>
                  <a:cubicBezTo>
                    <a:pt x="14180" y="2369"/>
                    <a:pt x="14015" y="2270"/>
                    <a:pt x="13941" y="2097"/>
                  </a:cubicBezTo>
                  <a:cubicBezTo>
                    <a:pt x="13841" y="1864"/>
                    <a:pt x="13941" y="1597"/>
                    <a:pt x="14175" y="1497"/>
                  </a:cubicBezTo>
                  <a:cubicBezTo>
                    <a:pt x="14717" y="1262"/>
                    <a:pt x="15297" y="1144"/>
                    <a:pt x="15888" y="1144"/>
                  </a:cubicBezTo>
                  <a:close/>
                  <a:moveTo>
                    <a:pt x="15739" y="1"/>
                  </a:moveTo>
                  <a:cubicBezTo>
                    <a:pt x="13907" y="1"/>
                    <a:pt x="12150" y="919"/>
                    <a:pt x="11206" y="3098"/>
                  </a:cubicBezTo>
                  <a:cubicBezTo>
                    <a:pt x="9944" y="975"/>
                    <a:pt x="8096" y="74"/>
                    <a:pt x="6278" y="74"/>
                  </a:cubicBezTo>
                  <a:cubicBezTo>
                    <a:pt x="3094" y="74"/>
                    <a:pt x="1" y="2834"/>
                    <a:pt x="298" y="6634"/>
                  </a:cubicBezTo>
                  <a:cubicBezTo>
                    <a:pt x="899" y="14006"/>
                    <a:pt x="11206" y="18442"/>
                    <a:pt x="11206" y="18442"/>
                  </a:cubicBezTo>
                  <a:cubicBezTo>
                    <a:pt x="11206" y="18442"/>
                    <a:pt x="21480" y="14006"/>
                    <a:pt x="22080" y="6634"/>
                  </a:cubicBezTo>
                  <a:cubicBezTo>
                    <a:pt x="22399" y="2830"/>
                    <a:pt x="18954" y="1"/>
                    <a:pt x="1573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 name="Google Shape;621;p39">
              <a:extLst>
                <a:ext uri="{FF2B5EF4-FFF2-40B4-BE49-F238E27FC236}">
                  <a16:creationId xmlns:a16="http://schemas.microsoft.com/office/drawing/2014/main" id="{CB3EE2A8-A3E5-425E-88BB-AA2CBD795A17}"/>
                </a:ext>
              </a:extLst>
            </p:cNvPr>
            <p:cNvSpPr/>
            <p:nvPr/>
          </p:nvSpPr>
          <p:spPr>
            <a:xfrm>
              <a:off x="8119175" y="8211225"/>
              <a:ext cx="115100" cy="100100"/>
            </a:xfrm>
            <a:custGeom>
              <a:avLst/>
              <a:gdLst/>
              <a:ahLst/>
              <a:cxnLst/>
              <a:rect l="l" t="t" r="r" b="b"/>
              <a:pathLst>
                <a:path w="4604" h="4004" extrusionOk="0">
                  <a:moveTo>
                    <a:pt x="2302" y="1"/>
                  </a:moveTo>
                  <a:cubicBezTo>
                    <a:pt x="1035" y="1"/>
                    <a:pt x="1" y="902"/>
                    <a:pt x="1" y="2002"/>
                  </a:cubicBezTo>
                  <a:cubicBezTo>
                    <a:pt x="1" y="3103"/>
                    <a:pt x="1035" y="4004"/>
                    <a:pt x="2302" y="4004"/>
                  </a:cubicBezTo>
                  <a:cubicBezTo>
                    <a:pt x="3570" y="4004"/>
                    <a:pt x="4604" y="3103"/>
                    <a:pt x="4604" y="2002"/>
                  </a:cubicBezTo>
                  <a:cubicBezTo>
                    <a:pt x="4604" y="902"/>
                    <a:pt x="3570" y="1"/>
                    <a:pt x="23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1" name="Google Shape;622;p39">
              <a:extLst>
                <a:ext uri="{FF2B5EF4-FFF2-40B4-BE49-F238E27FC236}">
                  <a16:creationId xmlns:a16="http://schemas.microsoft.com/office/drawing/2014/main" id="{F1036BBC-271B-4021-AE40-1586ADFB17C1}"/>
                </a:ext>
              </a:extLst>
            </p:cNvPr>
            <p:cNvSpPr/>
            <p:nvPr/>
          </p:nvSpPr>
          <p:spPr>
            <a:xfrm>
              <a:off x="8063300" y="8281275"/>
              <a:ext cx="65900" cy="67575"/>
            </a:xfrm>
            <a:custGeom>
              <a:avLst/>
              <a:gdLst/>
              <a:ahLst/>
              <a:cxnLst/>
              <a:rect l="l" t="t" r="r" b="b"/>
              <a:pathLst>
                <a:path w="2636" h="2703" extrusionOk="0">
                  <a:moveTo>
                    <a:pt x="1302" y="1"/>
                  </a:moveTo>
                  <a:cubicBezTo>
                    <a:pt x="568" y="1"/>
                    <a:pt x="1" y="635"/>
                    <a:pt x="1" y="1369"/>
                  </a:cubicBezTo>
                  <a:cubicBezTo>
                    <a:pt x="1" y="2102"/>
                    <a:pt x="568" y="2703"/>
                    <a:pt x="1302" y="2703"/>
                  </a:cubicBezTo>
                  <a:cubicBezTo>
                    <a:pt x="2036" y="2703"/>
                    <a:pt x="2636" y="2102"/>
                    <a:pt x="2636" y="1369"/>
                  </a:cubicBezTo>
                  <a:cubicBezTo>
                    <a:pt x="2636" y="635"/>
                    <a:pt x="2036" y="1"/>
                    <a:pt x="13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2" name="Google Shape;623;p39">
              <a:extLst>
                <a:ext uri="{FF2B5EF4-FFF2-40B4-BE49-F238E27FC236}">
                  <a16:creationId xmlns:a16="http://schemas.microsoft.com/office/drawing/2014/main" id="{4C5034A7-8070-44A6-82A7-C92A8F77F64A}"/>
                </a:ext>
              </a:extLst>
            </p:cNvPr>
            <p:cNvSpPr/>
            <p:nvPr/>
          </p:nvSpPr>
          <p:spPr>
            <a:xfrm>
              <a:off x="8038300" y="7753400"/>
              <a:ext cx="614625" cy="487875"/>
            </a:xfrm>
            <a:custGeom>
              <a:avLst/>
              <a:gdLst/>
              <a:ahLst/>
              <a:cxnLst/>
              <a:rect l="l" t="t" r="r" b="b"/>
              <a:pathLst>
                <a:path w="24585" h="19515" extrusionOk="0">
                  <a:moveTo>
                    <a:pt x="12309" y="3870"/>
                  </a:moveTo>
                  <a:cubicBezTo>
                    <a:pt x="14144" y="3870"/>
                    <a:pt x="15645" y="5338"/>
                    <a:pt x="15645" y="7206"/>
                  </a:cubicBezTo>
                  <a:cubicBezTo>
                    <a:pt x="15645" y="8674"/>
                    <a:pt x="14611" y="9808"/>
                    <a:pt x="14377" y="10575"/>
                  </a:cubicBezTo>
                  <a:cubicBezTo>
                    <a:pt x="13910" y="12009"/>
                    <a:pt x="13777" y="12276"/>
                    <a:pt x="12309" y="12276"/>
                  </a:cubicBezTo>
                  <a:cubicBezTo>
                    <a:pt x="10808" y="12276"/>
                    <a:pt x="10674" y="12009"/>
                    <a:pt x="10241" y="10575"/>
                  </a:cubicBezTo>
                  <a:cubicBezTo>
                    <a:pt x="9974" y="9808"/>
                    <a:pt x="8973" y="8707"/>
                    <a:pt x="8973" y="7206"/>
                  </a:cubicBezTo>
                  <a:cubicBezTo>
                    <a:pt x="8973" y="5338"/>
                    <a:pt x="10474" y="3870"/>
                    <a:pt x="12309" y="3870"/>
                  </a:cubicBezTo>
                  <a:close/>
                  <a:moveTo>
                    <a:pt x="13610" y="12276"/>
                  </a:moveTo>
                  <a:lnTo>
                    <a:pt x="13610" y="13144"/>
                  </a:lnTo>
                  <a:lnTo>
                    <a:pt x="10975" y="13144"/>
                  </a:lnTo>
                  <a:lnTo>
                    <a:pt x="10975" y="12276"/>
                  </a:lnTo>
                  <a:cubicBezTo>
                    <a:pt x="10975" y="12476"/>
                    <a:pt x="11633" y="12576"/>
                    <a:pt x="12292" y="12576"/>
                  </a:cubicBezTo>
                  <a:cubicBezTo>
                    <a:pt x="12951" y="12576"/>
                    <a:pt x="13610" y="12476"/>
                    <a:pt x="13610" y="12276"/>
                  </a:cubicBezTo>
                  <a:close/>
                  <a:moveTo>
                    <a:pt x="13610" y="13310"/>
                  </a:moveTo>
                  <a:lnTo>
                    <a:pt x="13610" y="13777"/>
                  </a:lnTo>
                  <a:lnTo>
                    <a:pt x="10975" y="13777"/>
                  </a:lnTo>
                  <a:lnTo>
                    <a:pt x="10975" y="13310"/>
                  </a:lnTo>
                  <a:close/>
                  <a:moveTo>
                    <a:pt x="13610" y="13944"/>
                  </a:moveTo>
                  <a:lnTo>
                    <a:pt x="13243" y="14444"/>
                  </a:lnTo>
                  <a:lnTo>
                    <a:pt x="11375" y="14444"/>
                  </a:lnTo>
                  <a:lnTo>
                    <a:pt x="10975" y="13944"/>
                  </a:lnTo>
                  <a:close/>
                  <a:moveTo>
                    <a:pt x="13176" y="14611"/>
                  </a:moveTo>
                  <a:lnTo>
                    <a:pt x="13176" y="15145"/>
                  </a:lnTo>
                  <a:cubicBezTo>
                    <a:pt x="13176" y="15495"/>
                    <a:pt x="12734" y="15670"/>
                    <a:pt x="12292" y="15670"/>
                  </a:cubicBezTo>
                  <a:cubicBezTo>
                    <a:pt x="11850" y="15670"/>
                    <a:pt x="11408" y="15495"/>
                    <a:pt x="11408" y="15145"/>
                  </a:cubicBezTo>
                  <a:lnTo>
                    <a:pt x="11408" y="14611"/>
                  </a:lnTo>
                  <a:close/>
                  <a:moveTo>
                    <a:pt x="8473" y="1"/>
                  </a:moveTo>
                  <a:cubicBezTo>
                    <a:pt x="6505" y="1"/>
                    <a:pt x="4904" y="1102"/>
                    <a:pt x="4670" y="2503"/>
                  </a:cubicBezTo>
                  <a:cubicBezTo>
                    <a:pt x="3202" y="2636"/>
                    <a:pt x="2035" y="3837"/>
                    <a:pt x="2035" y="5305"/>
                  </a:cubicBezTo>
                  <a:cubicBezTo>
                    <a:pt x="2035" y="5471"/>
                    <a:pt x="2068" y="5605"/>
                    <a:pt x="2102" y="5772"/>
                  </a:cubicBezTo>
                  <a:cubicBezTo>
                    <a:pt x="901" y="5938"/>
                    <a:pt x="0" y="6939"/>
                    <a:pt x="0" y="8140"/>
                  </a:cubicBezTo>
                  <a:cubicBezTo>
                    <a:pt x="0" y="9007"/>
                    <a:pt x="500" y="9774"/>
                    <a:pt x="1201" y="10208"/>
                  </a:cubicBezTo>
                  <a:cubicBezTo>
                    <a:pt x="801" y="10642"/>
                    <a:pt x="567" y="11175"/>
                    <a:pt x="567" y="11809"/>
                  </a:cubicBezTo>
                  <a:cubicBezTo>
                    <a:pt x="567" y="13010"/>
                    <a:pt x="1535" y="14044"/>
                    <a:pt x="2735" y="14178"/>
                  </a:cubicBezTo>
                  <a:cubicBezTo>
                    <a:pt x="2569" y="14511"/>
                    <a:pt x="2469" y="14878"/>
                    <a:pt x="2469" y="15245"/>
                  </a:cubicBezTo>
                  <a:cubicBezTo>
                    <a:pt x="2469" y="16579"/>
                    <a:pt x="3569" y="17680"/>
                    <a:pt x="4937" y="17680"/>
                  </a:cubicBezTo>
                  <a:cubicBezTo>
                    <a:pt x="5437" y="17680"/>
                    <a:pt x="5871" y="17547"/>
                    <a:pt x="6238" y="17313"/>
                  </a:cubicBezTo>
                  <a:cubicBezTo>
                    <a:pt x="6638" y="18114"/>
                    <a:pt x="7472" y="18681"/>
                    <a:pt x="8473" y="18681"/>
                  </a:cubicBezTo>
                  <a:cubicBezTo>
                    <a:pt x="9040" y="18681"/>
                    <a:pt x="9607" y="18481"/>
                    <a:pt x="10007" y="18147"/>
                  </a:cubicBezTo>
                  <a:cubicBezTo>
                    <a:pt x="10541" y="18981"/>
                    <a:pt x="11442" y="19515"/>
                    <a:pt x="12509" y="19515"/>
                  </a:cubicBezTo>
                  <a:cubicBezTo>
                    <a:pt x="13777" y="19515"/>
                    <a:pt x="14844" y="18748"/>
                    <a:pt x="15244" y="17647"/>
                  </a:cubicBezTo>
                  <a:cubicBezTo>
                    <a:pt x="15728" y="18112"/>
                    <a:pt x="16441" y="18359"/>
                    <a:pt x="17226" y="18359"/>
                  </a:cubicBezTo>
                  <a:cubicBezTo>
                    <a:pt x="17847" y="18359"/>
                    <a:pt x="18513" y="18204"/>
                    <a:pt x="19147" y="17880"/>
                  </a:cubicBezTo>
                  <a:cubicBezTo>
                    <a:pt x="20415" y="17213"/>
                    <a:pt x="21182" y="16079"/>
                    <a:pt x="21115" y="15012"/>
                  </a:cubicBezTo>
                  <a:lnTo>
                    <a:pt x="21115" y="15012"/>
                  </a:lnTo>
                  <a:cubicBezTo>
                    <a:pt x="21249" y="15045"/>
                    <a:pt x="21415" y="15045"/>
                    <a:pt x="21549" y="15045"/>
                  </a:cubicBezTo>
                  <a:cubicBezTo>
                    <a:pt x="23150" y="15045"/>
                    <a:pt x="24451" y="13777"/>
                    <a:pt x="24451" y="12210"/>
                  </a:cubicBezTo>
                  <a:cubicBezTo>
                    <a:pt x="24451" y="11609"/>
                    <a:pt x="24251" y="11042"/>
                    <a:pt x="23884" y="10575"/>
                  </a:cubicBezTo>
                  <a:cubicBezTo>
                    <a:pt x="24351" y="10141"/>
                    <a:pt x="24584" y="9541"/>
                    <a:pt x="24584" y="8907"/>
                  </a:cubicBezTo>
                  <a:cubicBezTo>
                    <a:pt x="24584" y="7973"/>
                    <a:pt x="24084" y="7173"/>
                    <a:pt x="23317" y="6772"/>
                  </a:cubicBezTo>
                  <a:cubicBezTo>
                    <a:pt x="23484" y="6439"/>
                    <a:pt x="23584" y="6072"/>
                    <a:pt x="23584" y="5671"/>
                  </a:cubicBezTo>
                  <a:cubicBezTo>
                    <a:pt x="23584" y="4337"/>
                    <a:pt x="22483" y="3236"/>
                    <a:pt x="21115" y="3236"/>
                  </a:cubicBezTo>
                  <a:cubicBezTo>
                    <a:pt x="20848" y="3236"/>
                    <a:pt x="20615" y="3303"/>
                    <a:pt x="20348" y="3370"/>
                  </a:cubicBezTo>
                  <a:cubicBezTo>
                    <a:pt x="20381" y="3270"/>
                    <a:pt x="20381" y="3203"/>
                    <a:pt x="20381" y="3103"/>
                  </a:cubicBezTo>
                  <a:cubicBezTo>
                    <a:pt x="20381" y="1769"/>
                    <a:pt x="19281" y="701"/>
                    <a:pt x="17913" y="701"/>
                  </a:cubicBezTo>
                  <a:cubicBezTo>
                    <a:pt x="17179" y="701"/>
                    <a:pt x="16512" y="1035"/>
                    <a:pt x="16045" y="1535"/>
                  </a:cubicBezTo>
                  <a:cubicBezTo>
                    <a:pt x="15545" y="601"/>
                    <a:pt x="14577" y="1"/>
                    <a:pt x="13443" y="1"/>
                  </a:cubicBezTo>
                  <a:cubicBezTo>
                    <a:pt x="12609" y="1"/>
                    <a:pt x="11842" y="368"/>
                    <a:pt x="11308" y="935"/>
                  </a:cubicBezTo>
                  <a:cubicBezTo>
                    <a:pt x="10608" y="368"/>
                    <a:pt x="9607" y="1"/>
                    <a:pt x="8473"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 name="Google Shape;624;p39">
              <a:extLst>
                <a:ext uri="{FF2B5EF4-FFF2-40B4-BE49-F238E27FC236}">
                  <a16:creationId xmlns:a16="http://schemas.microsoft.com/office/drawing/2014/main" id="{FD2414E4-E337-4148-9A65-90B17069FF18}"/>
                </a:ext>
              </a:extLst>
            </p:cNvPr>
            <p:cNvSpPr/>
            <p:nvPr/>
          </p:nvSpPr>
          <p:spPr>
            <a:xfrm>
              <a:off x="8344350" y="7860975"/>
              <a:ext cx="73400" cy="72575"/>
            </a:xfrm>
            <a:custGeom>
              <a:avLst/>
              <a:gdLst/>
              <a:ahLst/>
              <a:cxnLst/>
              <a:rect l="l" t="t" r="r" b="b"/>
              <a:pathLst>
                <a:path w="2936" h="2903" extrusionOk="0">
                  <a:moveTo>
                    <a:pt x="300" y="1"/>
                  </a:moveTo>
                  <a:cubicBezTo>
                    <a:pt x="134" y="1"/>
                    <a:pt x="0" y="134"/>
                    <a:pt x="0" y="301"/>
                  </a:cubicBezTo>
                  <a:cubicBezTo>
                    <a:pt x="0" y="468"/>
                    <a:pt x="134" y="568"/>
                    <a:pt x="300" y="568"/>
                  </a:cubicBezTo>
                  <a:cubicBezTo>
                    <a:pt x="1435" y="568"/>
                    <a:pt x="2335" y="1502"/>
                    <a:pt x="2335" y="2636"/>
                  </a:cubicBezTo>
                  <a:cubicBezTo>
                    <a:pt x="2335" y="2770"/>
                    <a:pt x="2469" y="2903"/>
                    <a:pt x="2635" y="2903"/>
                  </a:cubicBezTo>
                  <a:cubicBezTo>
                    <a:pt x="2802" y="2903"/>
                    <a:pt x="2902" y="2770"/>
                    <a:pt x="2936" y="2636"/>
                  </a:cubicBezTo>
                  <a:cubicBezTo>
                    <a:pt x="2936" y="1168"/>
                    <a:pt x="1735" y="1"/>
                    <a:pt x="30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 name="Google Shape;625;p39">
              <a:extLst>
                <a:ext uri="{FF2B5EF4-FFF2-40B4-BE49-F238E27FC236}">
                  <a16:creationId xmlns:a16="http://schemas.microsoft.com/office/drawing/2014/main" id="{FC0B1B37-15DC-4EBA-9228-5562E1E18868}"/>
                </a:ext>
              </a:extLst>
            </p:cNvPr>
            <p:cNvSpPr/>
            <p:nvPr/>
          </p:nvSpPr>
          <p:spPr>
            <a:xfrm>
              <a:off x="8069975" y="8701575"/>
              <a:ext cx="552100" cy="552100"/>
            </a:xfrm>
            <a:custGeom>
              <a:avLst/>
              <a:gdLst/>
              <a:ahLst/>
              <a:cxnLst/>
              <a:rect l="l" t="t" r="r" b="b"/>
              <a:pathLst>
                <a:path w="22084" h="22084" extrusionOk="0">
                  <a:moveTo>
                    <a:pt x="6372" y="6197"/>
                  </a:moveTo>
                  <a:cubicBezTo>
                    <a:pt x="6889" y="6197"/>
                    <a:pt x="7406" y="6422"/>
                    <a:pt x="7406" y="6873"/>
                  </a:cubicBezTo>
                  <a:lnTo>
                    <a:pt x="7406" y="11376"/>
                  </a:lnTo>
                  <a:cubicBezTo>
                    <a:pt x="7406" y="11830"/>
                    <a:pt x="6879" y="12064"/>
                    <a:pt x="6358" y="12064"/>
                  </a:cubicBezTo>
                  <a:cubicBezTo>
                    <a:pt x="5845" y="12064"/>
                    <a:pt x="5338" y="11838"/>
                    <a:pt x="5338" y="11376"/>
                  </a:cubicBezTo>
                  <a:lnTo>
                    <a:pt x="5338" y="6873"/>
                  </a:lnTo>
                  <a:cubicBezTo>
                    <a:pt x="5338" y="6422"/>
                    <a:pt x="5855" y="6197"/>
                    <a:pt x="6372" y="6197"/>
                  </a:cubicBezTo>
                  <a:close/>
                  <a:moveTo>
                    <a:pt x="15695" y="6197"/>
                  </a:moveTo>
                  <a:cubicBezTo>
                    <a:pt x="16204" y="6197"/>
                    <a:pt x="16713" y="6422"/>
                    <a:pt x="16713" y="6873"/>
                  </a:cubicBezTo>
                  <a:lnTo>
                    <a:pt x="16713" y="11376"/>
                  </a:lnTo>
                  <a:cubicBezTo>
                    <a:pt x="16713" y="11830"/>
                    <a:pt x="16195" y="12064"/>
                    <a:pt x="15681" y="12064"/>
                  </a:cubicBezTo>
                  <a:cubicBezTo>
                    <a:pt x="15177" y="12064"/>
                    <a:pt x="14678" y="11838"/>
                    <a:pt x="14678" y="11376"/>
                  </a:cubicBezTo>
                  <a:lnTo>
                    <a:pt x="14678" y="6873"/>
                  </a:lnTo>
                  <a:cubicBezTo>
                    <a:pt x="14678" y="6422"/>
                    <a:pt x="15187" y="6197"/>
                    <a:pt x="15695" y="6197"/>
                  </a:cubicBezTo>
                  <a:close/>
                  <a:moveTo>
                    <a:pt x="4059" y="13187"/>
                  </a:moveTo>
                  <a:cubicBezTo>
                    <a:pt x="4398" y="13187"/>
                    <a:pt x="4720" y="13406"/>
                    <a:pt x="4804" y="13744"/>
                  </a:cubicBezTo>
                  <a:cubicBezTo>
                    <a:pt x="5538" y="16413"/>
                    <a:pt x="8073" y="18281"/>
                    <a:pt x="10975" y="18281"/>
                  </a:cubicBezTo>
                  <a:cubicBezTo>
                    <a:pt x="14278" y="18281"/>
                    <a:pt x="16713" y="16513"/>
                    <a:pt x="17246" y="13811"/>
                  </a:cubicBezTo>
                  <a:cubicBezTo>
                    <a:pt x="17304" y="13439"/>
                    <a:pt x="17606" y="13189"/>
                    <a:pt x="17965" y="13189"/>
                  </a:cubicBezTo>
                  <a:cubicBezTo>
                    <a:pt x="18025" y="13189"/>
                    <a:pt x="18085" y="13196"/>
                    <a:pt x="18147" y="13210"/>
                  </a:cubicBezTo>
                  <a:cubicBezTo>
                    <a:pt x="18547" y="13277"/>
                    <a:pt x="18847" y="13677"/>
                    <a:pt x="18747" y="14111"/>
                  </a:cubicBezTo>
                  <a:cubicBezTo>
                    <a:pt x="18114" y="17513"/>
                    <a:pt x="14978" y="19815"/>
                    <a:pt x="10975" y="19815"/>
                  </a:cubicBezTo>
                  <a:cubicBezTo>
                    <a:pt x="7373" y="19815"/>
                    <a:pt x="4237" y="17480"/>
                    <a:pt x="3336" y="14144"/>
                  </a:cubicBezTo>
                  <a:cubicBezTo>
                    <a:pt x="3203" y="13744"/>
                    <a:pt x="3470" y="13310"/>
                    <a:pt x="3870" y="13210"/>
                  </a:cubicBezTo>
                  <a:cubicBezTo>
                    <a:pt x="3933" y="13195"/>
                    <a:pt x="3996" y="13187"/>
                    <a:pt x="4059" y="13187"/>
                  </a:cubicBezTo>
                  <a:close/>
                  <a:moveTo>
                    <a:pt x="11042" y="1"/>
                  </a:moveTo>
                  <a:cubicBezTo>
                    <a:pt x="4938" y="1"/>
                    <a:pt x="1" y="4938"/>
                    <a:pt x="1" y="11042"/>
                  </a:cubicBezTo>
                  <a:cubicBezTo>
                    <a:pt x="1" y="17147"/>
                    <a:pt x="4938" y="22083"/>
                    <a:pt x="11042" y="22083"/>
                  </a:cubicBezTo>
                  <a:cubicBezTo>
                    <a:pt x="17113" y="22083"/>
                    <a:pt x="22083" y="17147"/>
                    <a:pt x="22083" y="11042"/>
                  </a:cubicBezTo>
                  <a:cubicBezTo>
                    <a:pt x="22083" y="4938"/>
                    <a:pt x="17146" y="1"/>
                    <a:pt x="1104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 name="Google Shape;626;p39">
              <a:extLst>
                <a:ext uri="{FF2B5EF4-FFF2-40B4-BE49-F238E27FC236}">
                  <a16:creationId xmlns:a16="http://schemas.microsoft.com/office/drawing/2014/main" id="{4BCA0B93-D18F-4932-AEE6-FC534943DF16}"/>
                </a:ext>
              </a:extLst>
            </p:cNvPr>
            <p:cNvSpPr/>
            <p:nvPr/>
          </p:nvSpPr>
          <p:spPr>
            <a:xfrm>
              <a:off x="7988250" y="9734000"/>
              <a:ext cx="416150" cy="447800"/>
            </a:xfrm>
            <a:custGeom>
              <a:avLst/>
              <a:gdLst/>
              <a:ahLst/>
              <a:cxnLst/>
              <a:rect l="l" t="t" r="r" b="b"/>
              <a:pathLst>
                <a:path w="16646" h="17912" extrusionOk="0">
                  <a:moveTo>
                    <a:pt x="16646" y="0"/>
                  </a:moveTo>
                  <a:lnTo>
                    <a:pt x="5071" y="2168"/>
                  </a:lnTo>
                  <a:lnTo>
                    <a:pt x="5071" y="6405"/>
                  </a:lnTo>
                  <a:lnTo>
                    <a:pt x="5071" y="13276"/>
                  </a:lnTo>
                  <a:cubicBezTo>
                    <a:pt x="4598" y="13044"/>
                    <a:pt x="4090" y="12939"/>
                    <a:pt x="3585" y="12939"/>
                  </a:cubicBezTo>
                  <a:cubicBezTo>
                    <a:pt x="1775" y="12939"/>
                    <a:pt x="1" y="14280"/>
                    <a:pt x="1" y="15845"/>
                  </a:cubicBezTo>
                  <a:cubicBezTo>
                    <a:pt x="1" y="17197"/>
                    <a:pt x="1435" y="17912"/>
                    <a:pt x="2966" y="17912"/>
                  </a:cubicBezTo>
                  <a:cubicBezTo>
                    <a:pt x="4722" y="17912"/>
                    <a:pt x="6605" y="16973"/>
                    <a:pt x="6605" y="14978"/>
                  </a:cubicBezTo>
                  <a:lnTo>
                    <a:pt x="6605" y="6105"/>
                  </a:lnTo>
                  <a:lnTo>
                    <a:pt x="15145" y="4503"/>
                  </a:lnTo>
                  <a:lnTo>
                    <a:pt x="15145" y="11542"/>
                  </a:lnTo>
                  <a:cubicBezTo>
                    <a:pt x="14672" y="11309"/>
                    <a:pt x="14164" y="11205"/>
                    <a:pt x="13659" y="11205"/>
                  </a:cubicBezTo>
                  <a:cubicBezTo>
                    <a:pt x="11849" y="11205"/>
                    <a:pt x="10075" y="12545"/>
                    <a:pt x="10075" y="14110"/>
                  </a:cubicBezTo>
                  <a:cubicBezTo>
                    <a:pt x="10075" y="15462"/>
                    <a:pt x="11501" y="16177"/>
                    <a:pt x="13025" y="16177"/>
                  </a:cubicBezTo>
                  <a:cubicBezTo>
                    <a:pt x="14772" y="16177"/>
                    <a:pt x="16646" y="15238"/>
                    <a:pt x="16646" y="13243"/>
                  </a:cubicBezTo>
                  <a:lnTo>
                    <a:pt x="16646" y="4237"/>
                  </a:lnTo>
                  <a:lnTo>
                    <a:pt x="16646" y="434"/>
                  </a:lnTo>
                  <a:lnTo>
                    <a:pt x="16646"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6" name="Google Shape;627;p39">
              <a:extLst>
                <a:ext uri="{FF2B5EF4-FFF2-40B4-BE49-F238E27FC236}">
                  <a16:creationId xmlns:a16="http://schemas.microsoft.com/office/drawing/2014/main" id="{6920BC81-3858-4D5F-B09F-922B0BF2212C}"/>
                </a:ext>
              </a:extLst>
            </p:cNvPr>
            <p:cNvSpPr/>
            <p:nvPr/>
          </p:nvSpPr>
          <p:spPr>
            <a:xfrm>
              <a:off x="8379550" y="9913875"/>
              <a:ext cx="344250" cy="396625"/>
            </a:xfrm>
            <a:custGeom>
              <a:avLst/>
              <a:gdLst/>
              <a:ahLst/>
              <a:cxnLst/>
              <a:rect l="l" t="t" r="r" b="b"/>
              <a:pathLst>
                <a:path w="13770" h="15865" extrusionOk="0">
                  <a:moveTo>
                    <a:pt x="7887" y="0"/>
                  </a:moveTo>
                  <a:cubicBezTo>
                    <a:pt x="7195" y="0"/>
                    <a:pt x="6367" y="122"/>
                    <a:pt x="5400" y="122"/>
                  </a:cubicBezTo>
                  <a:cubicBezTo>
                    <a:pt x="5236" y="122"/>
                    <a:pt x="5069" y="119"/>
                    <a:pt x="4897" y="110"/>
                  </a:cubicBezTo>
                  <a:lnTo>
                    <a:pt x="4897" y="110"/>
                  </a:lnTo>
                  <a:lnTo>
                    <a:pt x="5063" y="11218"/>
                  </a:lnTo>
                  <a:cubicBezTo>
                    <a:pt x="4595" y="10991"/>
                    <a:pt x="4095" y="10889"/>
                    <a:pt x="3600" y="10889"/>
                  </a:cubicBezTo>
                  <a:cubicBezTo>
                    <a:pt x="1771" y="10889"/>
                    <a:pt x="0" y="12278"/>
                    <a:pt x="27" y="13854"/>
                  </a:cubicBezTo>
                  <a:cubicBezTo>
                    <a:pt x="57" y="15180"/>
                    <a:pt x="1446" y="15865"/>
                    <a:pt x="2938" y="15865"/>
                  </a:cubicBezTo>
                  <a:cubicBezTo>
                    <a:pt x="4713" y="15865"/>
                    <a:pt x="6634" y="14897"/>
                    <a:pt x="6598" y="12886"/>
                  </a:cubicBezTo>
                  <a:cubicBezTo>
                    <a:pt x="6565" y="10685"/>
                    <a:pt x="6498" y="5714"/>
                    <a:pt x="6431" y="2646"/>
                  </a:cubicBezTo>
                  <a:cubicBezTo>
                    <a:pt x="6589" y="2624"/>
                    <a:pt x="6811" y="2603"/>
                    <a:pt x="7075" y="2603"/>
                  </a:cubicBezTo>
                  <a:cubicBezTo>
                    <a:pt x="7645" y="2603"/>
                    <a:pt x="8414" y="2702"/>
                    <a:pt x="9166" y="3113"/>
                  </a:cubicBezTo>
                  <a:cubicBezTo>
                    <a:pt x="9601" y="3359"/>
                    <a:pt x="10089" y="3494"/>
                    <a:pt x="10614" y="3494"/>
                  </a:cubicBezTo>
                  <a:cubicBezTo>
                    <a:pt x="11579" y="3494"/>
                    <a:pt x="12668" y="3037"/>
                    <a:pt x="13770" y="1978"/>
                  </a:cubicBezTo>
                  <a:lnTo>
                    <a:pt x="13770" y="1978"/>
                  </a:lnTo>
                  <a:cubicBezTo>
                    <a:pt x="13352" y="2152"/>
                    <a:pt x="12964" y="2226"/>
                    <a:pt x="12601" y="2226"/>
                  </a:cubicBezTo>
                  <a:cubicBezTo>
                    <a:pt x="11226" y="2226"/>
                    <a:pt x="10225" y="1164"/>
                    <a:pt x="9433" y="477"/>
                  </a:cubicBezTo>
                  <a:cubicBezTo>
                    <a:pt x="9026" y="100"/>
                    <a:pt x="8512" y="0"/>
                    <a:pt x="788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17" name="Google Shape;628;p39">
            <a:extLst>
              <a:ext uri="{FF2B5EF4-FFF2-40B4-BE49-F238E27FC236}">
                <a16:creationId xmlns:a16="http://schemas.microsoft.com/office/drawing/2014/main" id="{240FF2F1-EE4E-49D4-BA74-46A0E426676D}"/>
              </a:ext>
            </a:extLst>
          </p:cNvPr>
          <p:cNvGrpSpPr/>
          <p:nvPr/>
        </p:nvGrpSpPr>
        <p:grpSpPr>
          <a:xfrm>
            <a:off x="4114000" y="2206596"/>
            <a:ext cx="743629" cy="3710392"/>
            <a:chOff x="1433575" y="5844550"/>
            <a:chExt cx="891500" cy="4448200"/>
          </a:xfrm>
        </p:grpSpPr>
        <p:sp>
          <p:nvSpPr>
            <p:cNvPr id="18" name="Google Shape;629;p39">
              <a:extLst>
                <a:ext uri="{FF2B5EF4-FFF2-40B4-BE49-F238E27FC236}">
                  <a16:creationId xmlns:a16="http://schemas.microsoft.com/office/drawing/2014/main" id="{8280CBAA-46D3-488C-90FA-D3CCF749219E}"/>
                </a:ext>
              </a:extLst>
            </p:cNvPr>
            <p:cNvSpPr/>
            <p:nvPr/>
          </p:nvSpPr>
          <p:spPr>
            <a:xfrm>
              <a:off x="1672075" y="6766450"/>
              <a:ext cx="479525" cy="462025"/>
            </a:xfrm>
            <a:custGeom>
              <a:avLst/>
              <a:gdLst/>
              <a:ahLst/>
              <a:cxnLst/>
              <a:rect l="l" t="t" r="r" b="b"/>
              <a:pathLst>
                <a:path w="19181" h="18481" extrusionOk="0">
                  <a:moveTo>
                    <a:pt x="12593" y="1310"/>
                  </a:moveTo>
                  <a:cubicBezTo>
                    <a:pt x="13794" y="1310"/>
                    <a:pt x="14995" y="1768"/>
                    <a:pt x="15912" y="2686"/>
                  </a:cubicBezTo>
                  <a:cubicBezTo>
                    <a:pt x="17747" y="4520"/>
                    <a:pt x="17747" y="7489"/>
                    <a:pt x="15912" y="9324"/>
                  </a:cubicBezTo>
                  <a:cubicBezTo>
                    <a:pt x="14995" y="10241"/>
                    <a:pt x="13794" y="10700"/>
                    <a:pt x="12593" y="10700"/>
                  </a:cubicBezTo>
                  <a:cubicBezTo>
                    <a:pt x="11392" y="10700"/>
                    <a:pt x="10191" y="10241"/>
                    <a:pt x="9274" y="9324"/>
                  </a:cubicBezTo>
                  <a:cubicBezTo>
                    <a:pt x="7439" y="7489"/>
                    <a:pt x="7439" y="4520"/>
                    <a:pt x="9274" y="2686"/>
                  </a:cubicBezTo>
                  <a:cubicBezTo>
                    <a:pt x="10191" y="1768"/>
                    <a:pt x="11392" y="1310"/>
                    <a:pt x="12593" y="1310"/>
                  </a:cubicBezTo>
                  <a:close/>
                  <a:moveTo>
                    <a:pt x="12610" y="1"/>
                  </a:moveTo>
                  <a:cubicBezTo>
                    <a:pt x="11075" y="1"/>
                    <a:pt x="9541" y="584"/>
                    <a:pt x="8373" y="1752"/>
                  </a:cubicBezTo>
                  <a:cubicBezTo>
                    <a:pt x="6205" y="3920"/>
                    <a:pt x="6038" y="7322"/>
                    <a:pt x="7839" y="9657"/>
                  </a:cubicBezTo>
                  <a:lnTo>
                    <a:pt x="5504" y="12026"/>
                  </a:lnTo>
                  <a:lnTo>
                    <a:pt x="5471" y="11992"/>
                  </a:lnTo>
                  <a:cubicBezTo>
                    <a:pt x="5371" y="11892"/>
                    <a:pt x="5246" y="11842"/>
                    <a:pt x="5121" y="11842"/>
                  </a:cubicBezTo>
                  <a:cubicBezTo>
                    <a:pt x="4996" y="11842"/>
                    <a:pt x="4871" y="11892"/>
                    <a:pt x="4771" y="11992"/>
                  </a:cubicBezTo>
                  <a:lnTo>
                    <a:pt x="501" y="16262"/>
                  </a:lnTo>
                  <a:cubicBezTo>
                    <a:pt x="1" y="16729"/>
                    <a:pt x="1" y="17496"/>
                    <a:pt x="501" y="17963"/>
                  </a:cubicBezTo>
                  <a:lnTo>
                    <a:pt x="634" y="18130"/>
                  </a:lnTo>
                  <a:cubicBezTo>
                    <a:pt x="868" y="18364"/>
                    <a:pt x="1176" y="18480"/>
                    <a:pt x="1485" y="18480"/>
                  </a:cubicBezTo>
                  <a:cubicBezTo>
                    <a:pt x="1794" y="18480"/>
                    <a:pt x="2102" y="18364"/>
                    <a:pt x="2336" y="18130"/>
                  </a:cubicBezTo>
                  <a:lnTo>
                    <a:pt x="6605" y="13827"/>
                  </a:lnTo>
                  <a:cubicBezTo>
                    <a:pt x="6805" y="13627"/>
                    <a:pt x="6805" y="13327"/>
                    <a:pt x="6605" y="13127"/>
                  </a:cubicBezTo>
                  <a:lnTo>
                    <a:pt x="6572" y="13093"/>
                  </a:lnTo>
                  <a:lnTo>
                    <a:pt x="8940" y="10758"/>
                  </a:lnTo>
                  <a:cubicBezTo>
                    <a:pt x="10009" y="11583"/>
                    <a:pt x="11301" y="11995"/>
                    <a:pt x="12596" y="11995"/>
                  </a:cubicBezTo>
                  <a:cubicBezTo>
                    <a:pt x="14131" y="11995"/>
                    <a:pt x="15670" y="11416"/>
                    <a:pt x="16846" y="10258"/>
                  </a:cubicBezTo>
                  <a:cubicBezTo>
                    <a:pt x="19181" y="7889"/>
                    <a:pt x="19181" y="4087"/>
                    <a:pt x="16846" y="1752"/>
                  </a:cubicBezTo>
                  <a:cubicBezTo>
                    <a:pt x="15678" y="584"/>
                    <a:pt x="14144" y="1"/>
                    <a:pt x="126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 name="Google Shape;630;p39">
              <a:extLst>
                <a:ext uri="{FF2B5EF4-FFF2-40B4-BE49-F238E27FC236}">
                  <a16:creationId xmlns:a16="http://schemas.microsoft.com/office/drawing/2014/main" id="{2E4C2B6F-23D5-493D-84E0-8E13F9846AA1}"/>
                </a:ext>
              </a:extLst>
            </p:cNvPr>
            <p:cNvSpPr/>
            <p:nvPr/>
          </p:nvSpPr>
          <p:spPr>
            <a:xfrm>
              <a:off x="1905575" y="6815025"/>
              <a:ext cx="162650" cy="50900"/>
            </a:xfrm>
            <a:custGeom>
              <a:avLst/>
              <a:gdLst/>
              <a:ahLst/>
              <a:cxnLst/>
              <a:rect l="l" t="t" r="r" b="b"/>
              <a:pathLst>
                <a:path w="6506" h="2036" extrusionOk="0">
                  <a:moveTo>
                    <a:pt x="3253" y="1"/>
                  </a:moveTo>
                  <a:cubicBezTo>
                    <a:pt x="2135" y="1"/>
                    <a:pt x="1018" y="426"/>
                    <a:pt x="167" y="1276"/>
                  </a:cubicBezTo>
                  <a:cubicBezTo>
                    <a:pt x="1" y="1443"/>
                    <a:pt x="1" y="1743"/>
                    <a:pt x="167" y="1910"/>
                  </a:cubicBezTo>
                  <a:cubicBezTo>
                    <a:pt x="251" y="1994"/>
                    <a:pt x="367" y="2035"/>
                    <a:pt x="484" y="2035"/>
                  </a:cubicBezTo>
                  <a:cubicBezTo>
                    <a:pt x="601" y="2035"/>
                    <a:pt x="718" y="1994"/>
                    <a:pt x="801" y="1910"/>
                  </a:cubicBezTo>
                  <a:cubicBezTo>
                    <a:pt x="1468" y="1226"/>
                    <a:pt x="2361" y="885"/>
                    <a:pt x="3257" y="885"/>
                  </a:cubicBezTo>
                  <a:cubicBezTo>
                    <a:pt x="4154" y="885"/>
                    <a:pt x="5054" y="1226"/>
                    <a:pt x="5738" y="1910"/>
                  </a:cubicBezTo>
                  <a:cubicBezTo>
                    <a:pt x="5821" y="1994"/>
                    <a:pt x="5930" y="2035"/>
                    <a:pt x="6038" y="2035"/>
                  </a:cubicBezTo>
                  <a:cubicBezTo>
                    <a:pt x="6147" y="2035"/>
                    <a:pt x="6255" y="1994"/>
                    <a:pt x="6338" y="1910"/>
                  </a:cubicBezTo>
                  <a:cubicBezTo>
                    <a:pt x="6505" y="1743"/>
                    <a:pt x="6505" y="1443"/>
                    <a:pt x="6338" y="1276"/>
                  </a:cubicBezTo>
                  <a:cubicBezTo>
                    <a:pt x="5488" y="426"/>
                    <a:pt x="4370" y="1"/>
                    <a:pt x="325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 name="Google Shape;631;p39">
              <a:extLst>
                <a:ext uri="{FF2B5EF4-FFF2-40B4-BE49-F238E27FC236}">
                  <a16:creationId xmlns:a16="http://schemas.microsoft.com/office/drawing/2014/main" id="{FBBCE7F8-9568-4E02-BAB7-54C6267B7027}"/>
                </a:ext>
              </a:extLst>
            </p:cNvPr>
            <p:cNvSpPr/>
            <p:nvPr/>
          </p:nvSpPr>
          <p:spPr>
            <a:xfrm>
              <a:off x="1478600" y="7677525"/>
              <a:ext cx="488700" cy="488700"/>
            </a:xfrm>
            <a:custGeom>
              <a:avLst/>
              <a:gdLst/>
              <a:ahLst/>
              <a:cxnLst/>
              <a:rect l="l" t="t" r="r" b="b"/>
              <a:pathLst>
                <a:path w="19548" h="19548" extrusionOk="0">
                  <a:moveTo>
                    <a:pt x="9774" y="3836"/>
                  </a:moveTo>
                  <a:cubicBezTo>
                    <a:pt x="13043" y="3836"/>
                    <a:pt x="15712" y="6472"/>
                    <a:pt x="15712" y="9774"/>
                  </a:cubicBezTo>
                  <a:cubicBezTo>
                    <a:pt x="15712" y="13043"/>
                    <a:pt x="13043" y="15712"/>
                    <a:pt x="9774" y="15712"/>
                  </a:cubicBezTo>
                  <a:cubicBezTo>
                    <a:pt x="6505" y="15712"/>
                    <a:pt x="3837" y="13043"/>
                    <a:pt x="3837" y="9774"/>
                  </a:cubicBezTo>
                  <a:cubicBezTo>
                    <a:pt x="3837" y="6505"/>
                    <a:pt x="6505" y="3836"/>
                    <a:pt x="9774" y="3836"/>
                  </a:cubicBezTo>
                  <a:close/>
                  <a:moveTo>
                    <a:pt x="8507" y="0"/>
                  </a:moveTo>
                  <a:lnTo>
                    <a:pt x="8240" y="2469"/>
                  </a:lnTo>
                  <a:cubicBezTo>
                    <a:pt x="7339" y="2669"/>
                    <a:pt x="6472" y="3036"/>
                    <a:pt x="5738" y="3536"/>
                  </a:cubicBezTo>
                  <a:lnTo>
                    <a:pt x="3770" y="1935"/>
                  </a:lnTo>
                  <a:lnTo>
                    <a:pt x="1969" y="3770"/>
                  </a:lnTo>
                  <a:lnTo>
                    <a:pt x="3537" y="5704"/>
                  </a:lnTo>
                  <a:cubicBezTo>
                    <a:pt x="3036" y="6472"/>
                    <a:pt x="2703" y="7305"/>
                    <a:pt x="2502" y="8206"/>
                  </a:cubicBezTo>
                  <a:lnTo>
                    <a:pt x="1" y="8473"/>
                  </a:lnTo>
                  <a:lnTo>
                    <a:pt x="1" y="11042"/>
                  </a:lnTo>
                  <a:lnTo>
                    <a:pt x="2502" y="11308"/>
                  </a:lnTo>
                  <a:cubicBezTo>
                    <a:pt x="2703" y="12209"/>
                    <a:pt x="3036" y="13076"/>
                    <a:pt x="3537" y="13810"/>
                  </a:cubicBezTo>
                  <a:lnTo>
                    <a:pt x="1969" y="15778"/>
                  </a:lnTo>
                  <a:lnTo>
                    <a:pt x="3770" y="17580"/>
                  </a:lnTo>
                  <a:lnTo>
                    <a:pt x="5738" y="16012"/>
                  </a:lnTo>
                  <a:cubicBezTo>
                    <a:pt x="6472" y="16512"/>
                    <a:pt x="7306" y="16846"/>
                    <a:pt x="8240" y="17046"/>
                  </a:cubicBezTo>
                  <a:lnTo>
                    <a:pt x="8507" y="19548"/>
                  </a:lnTo>
                  <a:lnTo>
                    <a:pt x="11042" y="19548"/>
                  </a:lnTo>
                  <a:lnTo>
                    <a:pt x="11309" y="17046"/>
                  </a:lnTo>
                  <a:cubicBezTo>
                    <a:pt x="12243" y="16846"/>
                    <a:pt x="13077" y="16512"/>
                    <a:pt x="13844" y="16012"/>
                  </a:cubicBezTo>
                  <a:lnTo>
                    <a:pt x="15779" y="17580"/>
                  </a:lnTo>
                  <a:lnTo>
                    <a:pt x="17580" y="15778"/>
                  </a:lnTo>
                  <a:lnTo>
                    <a:pt x="16012" y="13810"/>
                  </a:lnTo>
                  <a:cubicBezTo>
                    <a:pt x="16512" y="13076"/>
                    <a:pt x="16879" y="12209"/>
                    <a:pt x="17046" y="11308"/>
                  </a:cubicBezTo>
                  <a:lnTo>
                    <a:pt x="19548" y="11042"/>
                  </a:lnTo>
                  <a:lnTo>
                    <a:pt x="19548" y="8473"/>
                  </a:lnTo>
                  <a:lnTo>
                    <a:pt x="17046" y="8206"/>
                  </a:lnTo>
                  <a:cubicBezTo>
                    <a:pt x="16879" y="7305"/>
                    <a:pt x="16512" y="6472"/>
                    <a:pt x="16012" y="5704"/>
                  </a:cubicBezTo>
                  <a:lnTo>
                    <a:pt x="17580" y="3770"/>
                  </a:lnTo>
                  <a:lnTo>
                    <a:pt x="15779" y="1935"/>
                  </a:lnTo>
                  <a:lnTo>
                    <a:pt x="13844" y="3536"/>
                  </a:lnTo>
                  <a:cubicBezTo>
                    <a:pt x="13077" y="3036"/>
                    <a:pt x="12243" y="2669"/>
                    <a:pt x="11342" y="2469"/>
                  </a:cubicBezTo>
                  <a:lnTo>
                    <a:pt x="1107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 name="Google Shape;632;p39">
              <a:extLst>
                <a:ext uri="{FF2B5EF4-FFF2-40B4-BE49-F238E27FC236}">
                  <a16:creationId xmlns:a16="http://schemas.microsoft.com/office/drawing/2014/main" id="{ABE70196-CF6B-4CEA-A80B-180BB506F3B9}"/>
                </a:ext>
              </a:extLst>
            </p:cNvPr>
            <p:cNvSpPr/>
            <p:nvPr/>
          </p:nvSpPr>
          <p:spPr>
            <a:xfrm>
              <a:off x="1591175" y="7789275"/>
              <a:ext cx="263550" cy="264375"/>
            </a:xfrm>
            <a:custGeom>
              <a:avLst/>
              <a:gdLst/>
              <a:ahLst/>
              <a:cxnLst/>
              <a:rect l="l" t="t" r="r" b="b"/>
              <a:pathLst>
                <a:path w="10542" h="10575" extrusionOk="0">
                  <a:moveTo>
                    <a:pt x="5271" y="767"/>
                  </a:moveTo>
                  <a:cubicBezTo>
                    <a:pt x="7773" y="767"/>
                    <a:pt x="9808" y="2802"/>
                    <a:pt x="9808" y="5304"/>
                  </a:cubicBezTo>
                  <a:cubicBezTo>
                    <a:pt x="9808" y="7806"/>
                    <a:pt x="7773" y="9841"/>
                    <a:pt x="5271" y="9841"/>
                  </a:cubicBezTo>
                  <a:cubicBezTo>
                    <a:pt x="2770" y="9841"/>
                    <a:pt x="735" y="7806"/>
                    <a:pt x="735" y="5304"/>
                  </a:cubicBezTo>
                  <a:cubicBezTo>
                    <a:pt x="735" y="2802"/>
                    <a:pt x="2770" y="767"/>
                    <a:pt x="5271" y="767"/>
                  </a:cubicBezTo>
                  <a:close/>
                  <a:moveTo>
                    <a:pt x="5271" y="0"/>
                  </a:moveTo>
                  <a:cubicBezTo>
                    <a:pt x="2336" y="0"/>
                    <a:pt x="1" y="2368"/>
                    <a:pt x="1" y="5304"/>
                  </a:cubicBezTo>
                  <a:cubicBezTo>
                    <a:pt x="1" y="8206"/>
                    <a:pt x="2336" y="10574"/>
                    <a:pt x="5271" y="10574"/>
                  </a:cubicBezTo>
                  <a:cubicBezTo>
                    <a:pt x="8173" y="10574"/>
                    <a:pt x="10542" y="8206"/>
                    <a:pt x="10542" y="5304"/>
                  </a:cubicBezTo>
                  <a:cubicBezTo>
                    <a:pt x="10542" y="2368"/>
                    <a:pt x="8173" y="0"/>
                    <a:pt x="527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2" name="Google Shape;633;p39">
              <a:extLst>
                <a:ext uri="{FF2B5EF4-FFF2-40B4-BE49-F238E27FC236}">
                  <a16:creationId xmlns:a16="http://schemas.microsoft.com/office/drawing/2014/main" id="{C9B76C64-6C61-4FB4-8D47-303A737CE30D}"/>
                </a:ext>
              </a:extLst>
            </p:cNvPr>
            <p:cNvSpPr/>
            <p:nvPr/>
          </p:nvSpPr>
          <p:spPr>
            <a:xfrm>
              <a:off x="1935600" y="7895175"/>
              <a:ext cx="389475" cy="390300"/>
            </a:xfrm>
            <a:custGeom>
              <a:avLst/>
              <a:gdLst/>
              <a:ahLst/>
              <a:cxnLst/>
              <a:rect l="l" t="t" r="r" b="b"/>
              <a:pathLst>
                <a:path w="15579" h="15612" extrusionOk="0">
                  <a:moveTo>
                    <a:pt x="7775" y="2975"/>
                  </a:moveTo>
                  <a:cubicBezTo>
                    <a:pt x="9614" y="2975"/>
                    <a:pt x="11365" y="4045"/>
                    <a:pt x="12176" y="5838"/>
                  </a:cubicBezTo>
                  <a:cubicBezTo>
                    <a:pt x="13277" y="8273"/>
                    <a:pt x="12176" y="11108"/>
                    <a:pt x="9774" y="12209"/>
                  </a:cubicBezTo>
                  <a:cubicBezTo>
                    <a:pt x="9132" y="12500"/>
                    <a:pt x="8460" y="12637"/>
                    <a:pt x="7798" y="12637"/>
                  </a:cubicBezTo>
                  <a:cubicBezTo>
                    <a:pt x="5949" y="12637"/>
                    <a:pt x="4180" y="11567"/>
                    <a:pt x="3369" y="9774"/>
                  </a:cubicBezTo>
                  <a:cubicBezTo>
                    <a:pt x="2302" y="7339"/>
                    <a:pt x="3369" y="4504"/>
                    <a:pt x="5805" y="3403"/>
                  </a:cubicBezTo>
                  <a:cubicBezTo>
                    <a:pt x="6447" y="3113"/>
                    <a:pt x="7117" y="2975"/>
                    <a:pt x="7775" y="2975"/>
                  </a:cubicBezTo>
                  <a:close/>
                  <a:moveTo>
                    <a:pt x="9641" y="0"/>
                  </a:moveTo>
                  <a:lnTo>
                    <a:pt x="8707" y="1835"/>
                  </a:lnTo>
                  <a:cubicBezTo>
                    <a:pt x="8414" y="1779"/>
                    <a:pt x="8110" y="1753"/>
                    <a:pt x="7802" y="1753"/>
                  </a:cubicBezTo>
                  <a:cubicBezTo>
                    <a:pt x="7371" y="1753"/>
                    <a:pt x="6933" y="1805"/>
                    <a:pt x="6505" y="1902"/>
                  </a:cubicBezTo>
                  <a:lnTo>
                    <a:pt x="5471" y="134"/>
                  </a:lnTo>
                  <a:lnTo>
                    <a:pt x="3570" y="1001"/>
                  </a:lnTo>
                  <a:lnTo>
                    <a:pt x="4203" y="2936"/>
                  </a:lnTo>
                  <a:cubicBezTo>
                    <a:pt x="3603" y="3370"/>
                    <a:pt x="3103" y="3903"/>
                    <a:pt x="2702" y="4537"/>
                  </a:cubicBezTo>
                  <a:lnTo>
                    <a:pt x="734" y="4003"/>
                  </a:lnTo>
                  <a:lnTo>
                    <a:pt x="0" y="5971"/>
                  </a:lnTo>
                  <a:lnTo>
                    <a:pt x="1802" y="6872"/>
                  </a:lnTo>
                  <a:cubicBezTo>
                    <a:pt x="1702" y="7606"/>
                    <a:pt x="1702" y="8340"/>
                    <a:pt x="1868" y="9074"/>
                  </a:cubicBezTo>
                  <a:lnTo>
                    <a:pt x="100" y="10108"/>
                  </a:lnTo>
                  <a:lnTo>
                    <a:pt x="968" y="12009"/>
                  </a:lnTo>
                  <a:lnTo>
                    <a:pt x="2902" y="11375"/>
                  </a:lnTo>
                  <a:cubicBezTo>
                    <a:pt x="3336" y="11976"/>
                    <a:pt x="3903" y="12509"/>
                    <a:pt x="4504" y="12876"/>
                  </a:cubicBezTo>
                  <a:lnTo>
                    <a:pt x="3970" y="14878"/>
                  </a:lnTo>
                  <a:lnTo>
                    <a:pt x="5938" y="15612"/>
                  </a:lnTo>
                  <a:lnTo>
                    <a:pt x="6839" y="13777"/>
                  </a:lnTo>
                  <a:cubicBezTo>
                    <a:pt x="7145" y="13833"/>
                    <a:pt x="7451" y="13859"/>
                    <a:pt x="7758" y="13859"/>
                  </a:cubicBezTo>
                  <a:cubicBezTo>
                    <a:pt x="8185" y="13859"/>
                    <a:pt x="8613" y="13807"/>
                    <a:pt x="9040" y="13710"/>
                  </a:cubicBezTo>
                  <a:lnTo>
                    <a:pt x="10074" y="15478"/>
                  </a:lnTo>
                  <a:lnTo>
                    <a:pt x="11976" y="14611"/>
                  </a:lnTo>
                  <a:lnTo>
                    <a:pt x="11342" y="12676"/>
                  </a:lnTo>
                  <a:cubicBezTo>
                    <a:pt x="11942" y="12243"/>
                    <a:pt x="12476" y="11709"/>
                    <a:pt x="12876" y="11075"/>
                  </a:cubicBezTo>
                  <a:lnTo>
                    <a:pt x="14844" y="11609"/>
                  </a:lnTo>
                  <a:lnTo>
                    <a:pt x="15578" y="9674"/>
                  </a:lnTo>
                  <a:lnTo>
                    <a:pt x="13744" y="8740"/>
                  </a:lnTo>
                  <a:cubicBezTo>
                    <a:pt x="13877" y="8006"/>
                    <a:pt x="13844" y="7272"/>
                    <a:pt x="13710" y="6539"/>
                  </a:cubicBezTo>
                  <a:lnTo>
                    <a:pt x="15445" y="5504"/>
                  </a:lnTo>
                  <a:lnTo>
                    <a:pt x="14611" y="3603"/>
                  </a:lnTo>
                  <a:lnTo>
                    <a:pt x="12676" y="4237"/>
                  </a:lnTo>
                  <a:cubicBezTo>
                    <a:pt x="12209" y="3636"/>
                    <a:pt x="11675" y="3136"/>
                    <a:pt x="11075" y="2736"/>
                  </a:cubicBezTo>
                  <a:lnTo>
                    <a:pt x="11575" y="768"/>
                  </a:lnTo>
                  <a:lnTo>
                    <a:pt x="9641"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3" name="Google Shape;634;p39">
              <a:extLst>
                <a:ext uri="{FF2B5EF4-FFF2-40B4-BE49-F238E27FC236}">
                  <a16:creationId xmlns:a16="http://schemas.microsoft.com/office/drawing/2014/main" id="{2C13665D-5808-4A02-9CF3-28FE05E450CF}"/>
                </a:ext>
              </a:extLst>
            </p:cNvPr>
            <p:cNvSpPr/>
            <p:nvPr/>
          </p:nvSpPr>
          <p:spPr>
            <a:xfrm>
              <a:off x="2008150" y="7983225"/>
              <a:ext cx="244375" cy="214575"/>
            </a:xfrm>
            <a:custGeom>
              <a:avLst/>
              <a:gdLst/>
              <a:ahLst/>
              <a:cxnLst/>
              <a:rect l="l" t="t" r="r" b="b"/>
              <a:pathLst>
                <a:path w="9775" h="8583" extrusionOk="0">
                  <a:moveTo>
                    <a:pt x="4877" y="592"/>
                  </a:moveTo>
                  <a:cubicBezTo>
                    <a:pt x="6286" y="592"/>
                    <a:pt x="7625" y="1407"/>
                    <a:pt x="8240" y="2783"/>
                  </a:cubicBezTo>
                  <a:cubicBezTo>
                    <a:pt x="9074" y="4618"/>
                    <a:pt x="8240" y="6819"/>
                    <a:pt x="6405" y="7653"/>
                  </a:cubicBezTo>
                  <a:cubicBezTo>
                    <a:pt x="5913" y="7873"/>
                    <a:pt x="5399" y="7977"/>
                    <a:pt x="4892" y="7977"/>
                  </a:cubicBezTo>
                  <a:cubicBezTo>
                    <a:pt x="3473" y="7977"/>
                    <a:pt x="2116" y="7162"/>
                    <a:pt x="1502" y="5785"/>
                  </a:cubicBezTo>
                  <a:cubicBezTo>
                    <a:pt x="668" y="3951"/>
                    <a:pt x="1502" y="1749"/>
                    <a:pt x="3370" y="915"/>
                  </a:cubicBezTo>
                  <a:cubicBezTo>
                    <a:pt x="3861" y="696"/>
                    <a:pt x="4374" y="592"/>
                    <a:pt x="4877" y="592"/>
                  </a:cubicBezTo>
                  <a:close/>
                  <a:moveTo>
                    <a:pt x="4899" y="0"/>
                  </a:moveTo>
                  <a:cubicBezTo>
                    <a:pt x="4306" y="0"/>
                    <a:pt x="3706" y="123"/>
                    <a:pt x="3136" y="381"/>
                  </a:cubicBezTo>
                  <a:cubicBezTo>
                    <a:pt x="968" y="1349"/>
                    <a:pt x="0" y="3884"/>
                    <a:pt x="968" y="6052"/>
                  </a:cubicBezTo>
                  <a:cubicBezTo>
                    <a:pt x="1676" y="7639"/>
                    <a:pt x="3223" y="8582"/>
                    <a:pt x="4852" y="8582"/>
                  </a:cubicBezTo>
                  <a:cubicBezTo>
                    <a:pt x="5449" y="8582"/>
                    <a:pt x="6057" y="8455"/>
                    <a:pt x="6639" y="8187"/>
                  </a:cubicBezTo>
                  <a:cubicBezTo>
                    <a:pt x="8807" y="7220"/>
                    <a:pt x="9774" y="4684"/>
                    <a:pt x="8807" y="2516"/>
                  </a:cubicBezTo>
                  <a:cubicBezTo>
                    <a:pt x="8098" y="927"/>
                    <a:pt x="6528" y="0"/>
                    <a:pt x="489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4" name="Google Shape;635;p39">
              <a:extLst>
                <a:ext uri="{FF2B5EF4-FFF2-40B4-BE49-F238E27FC236}">
                  <a16:creationId xmlns:a16="http://schemas.microsoft.com/office/drawing/2014/main" id="{A2A98298-5CED-4A0A-ABD7-C7E5C8482EBC}"/>
                </a:ext>
              </a:extLst>
            </p:cNvPr>
            <p:cNvSpPr/>
            <p:nvPr/>
          </p:nvSpPr>
          <p:spPr>
            <a:xfrm>
              <a:off x="1668750" y="8698875"/>
              <a:ext cx="534575" cy="531450"/>
            </a:xfrm>
            <a:custGeom>
              <a:avLst/>
              <a:gdLst/>
              <a:ahLst/>
              <a:cxnLst/>
              <a:rect l="l" t="t" r="r" b="b"/>
              <a:pathLst>
                <a:path w="21383" h="21258" extrusionOk="0">
                  <a:moveTo>
                    <a:pt x="7102" y="0"/>
                  </a:moveTo>
                  <a:cubicBezTo>
                    <a:pt x="6961" y="0"/>
                    <a:pt x="6817" y="14"/>
                    <a:pt x="6672" y="42"/>
                  </a:cubicBezTo>
                  <a:cubicBezTo>
                    <a:pt x="5504" y="276"/>
                    <a:pt x="4737" y="1410"/>
                    <a:pt x="4970" y="2577"/>
                  </a:cubicBezTo>
                  <a:cubicBezTo>
                    <a:pt x="5070" y="3244"/>
                    <a:pt x="5671" y="3578"/>
                    <a:pt x="6038" y="4078"/>
                  </a:cubicBezTo>
                  <a:cubicBezTo>
                    <a:pt x="6138" y="4245"/>
                    <a:pt x="6238" y="4545"/>
                    <a:pt x="6305" y="4912"/>
                  </a:cubicBezTo>
                  <a:lnTo>
                    <a:pt x="0" y="6113"/>
                  </a:lnTo>
                  <a:lnTo>
                    <a:pt x="1201" y="12451"/>
                  </a:lnTo>
                  <a:cubicBezTo>
                    <a:pt x="1635" y="12351"/>
                    <a:pt x="2068" y="12251"/>
                    <a:pt x="2268" y="12118"/>
                  </a:cubicBezTo>
                  <a:cubicBezTo>
                    <a:pt x="2769" y="11751"/>
                    <a:pt x="3102" y="11150"/>
                    <a:pt x="3736" y="11050"/>
                  </a:cubicBezTo>
                  <a:cubicBezTo>
                    <a:pt x="3882" y="11022"/>
                    <a:pt x="4026" y="11008"/>
                    <a:pt x="4168" y="11008"/>
                  </a:cubicBezTo>
                  <a:cubicBezTo>
                    <a:pt x="5198" y="11008"/>
                    <a:pt x="6099" y="11725"/>
                    <a:pt x="6305" y="12751"/>
                  </a:cubicBezTo>
                  <a:cubicBezTo>
                    <a:pt x="6505" y="13952"/>
                    <a:pt x="5738" y="15086"/>
                    <a:pt x="4570" y="15286"/>
                  </a:cubicBezTo>
                  <a:cubicBezTo>
                    <a:pt x="4483" y="15304"/>
                    <a:pt x="4398" y="15312"/>
                    <a:pt x="4315" y="15312"/>
                  </a:cubicBezTo>
                  <a:cubicBezTo>
                    <a:pt x="3763" y="15312"/>
                    <a:pt x="3295" y="14969"/>
                    <a:pt x="2802" y="14853"/>
                  </a:cubicBezTo>
                  <a:cubicBezTo>
                    <a:pt x="2724" y="14833"/>
                    <a:pt x="2632" y="14825"/>
                    <a:pt x="2529" y="14825"/>
                  </a:cubicBezTo>
                  <a:cubicBezTo>
                    <a:pt x="2281" y="14825"/>
                    <a:pt x="1975" y="14872"/>
                    <a:pt x="1668" y="14920"/>
                  </a:cubicBezTo>
                  <a:lnTo>
                    <a:pt x="2869" y="21257"/>
                  </a:lnTo>
                  <a:lnTo>
                    <a:pt x="9207" y="20057"/>
                  </a:lnTo>
                  <a:cubicBezTo>
                    <a:pt x="9107" y="19590"/>
                    <a:pt x="9007" y="19123"/>
                    <a:pt x="8840" y="18889"/>
                  </a:cubicBezTo>
                  <a:cubicBezTo>
                    <a:pt x="8473" y="18389"/>
                    <a:pt x="7906" y="18055"/>
                    <a:pt x="7772" y="17388"/>
                  </a:cubicBezTo>
                  <a:cubicBezTo>
                    <a:pt x="7539" y="16220"/>
                    <a:pt x="8339" y="15086"/>
                    <a:pt x="9507" y="14853"/>
                  </a:cubicBezTo>
                  <a:cubicBezTo>
                    <a:pt x="9644" y="14825"/>
                    <a:pt x="9780" y="14812"/>
                    <a:pt x="9915" y="14812"/>
                  </a:cubicBezTo>
                  <a:cubicBezTo>
                    <a:pt x="10928" y="14812"/>
                    <a:pt x="11836" y="15557"/>
                    <a:pt x="12042" y="16587"/>
                  </a:cubicBezTo>
                  <a:cubicBezTo>
                    <a:pt x="12175" y="17255"/>
                    <a:pt x="11742" y="17755"/>
                    <a:pt x="11575" y="18355"/>
                  </a:cubicBezTo>
                  <a:cubicBezTo>
                    <a:pt x="11508" y="18622"/>
                    <a:pt x="11575" y="19089"/>
                    <a:pt x="11675" y="19590"/>
                  </a:cubicBezTo>
                  <a:lnTo>
                    <a:pt x="18013" y="18389"/>
                  </a:lnTo>
                  <a:lnTo>
                    <a:pt x="16812" y="12051"/>
                  </a:lnTo>
                  <a:cubicBezTo>
                    <a:pt x="17008" y="12012"/>
                    <a:pt x="17191" y="11996"/>
                    <a:pt x="17351" y="11996"/>
                  </a:cubicBezTo>
                  <a:cubicBezTo>
                    <a:pt x="17463" y="11996"/>
                    <a:pt x="17563" y="12004"/>
                    <a:pt x="17646" y="12017"/>
                  </a:cubicBezTo>
                  <a:cubicBezTo>
                    <a:pt x="18181" y="12166"/>
                    <a:pt x="18663" y="12500"/>
                    <a:pt x="19234" y="12500"/>
                  </a:cubicBezTo>
                  <a:cubicBezTo>
                    <a:pt x="19304" y="12500"/>
                    <a:pt x="19375" y="12495"/>
                    <a:pt x="19447" y="12484"/>
                  </a:cubicBezTo>
                  <a:cubicBezTo>
                    <a:pt x="20615" y="12251"/>
                    <a:pt x="21382" y="11117"/>
                    <a:pt x="21149" y="9916"/>
                  </a:cubicBezTo>
                  <a:cubicBezTo>
                    <a:pt x="20973" y="8890"/>
                    <a:pt x="20075" y="8173"/>
                    <a:pt x="19045" y="8173"/>
                  </a:cubicBezTo>
                  <a:cubicBezTo>
                    <a:pt x="18903" y="8173"/>
                    <a:pt x="18759" y="8186"/>
                    <a:pt x="18613" y="8215"/>
                  </a:cubicBezTo>
                  <a:cubicBezTo>
                    <a:pt x="17980" y="8315"/>
                    <a:pt x="17646" y="8915"/>
                    <a:pt x="17146" y="9282"/>
                  </a:cubicBezTo>
                  <a:cubicBezTo>
                    <a:pt x="16979" y="9382"/>
                    <a:pt x="16679" y="9482"/>
                    <a:pt x="16345" y="9549"/>
                  </a:cubicBezTo>
                  <a:lnTo>
                    <a:pt x="15144" y="3211"/>
                  </a:lnTo>
                  <a:lnTo>
                    <a:pt x="8806" y="4445"/>
                  </a:lnTo>
                  <a:cubicBezTo>
                    <a:pt x="8740" y="4078"/>
                    <a:pt x="8706" y="3745"/>
                    <a:pt x="8773" y="3545"/>
                  </a:cubicBezTo>
                  <a:cubicBezTo>
                    <a:pt x="8906" y="2944"/>
                    <a:pt x="9340" y="2411"/>
                    <a:pt x="9207" y="1777"/>
                  </a:cubicBezTo>
                  <a:cubicBezTo>
                    <a:pt x="9031" y="721"/>
                    <a:pt x="8133" y="0"/>
                    <a:pt x="710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5" name="Google Shape;636;p39">
              <a:extLst>
                <a:ext uri="{FF2B5EF4-FFF2-40B4-BE49-F238E27FC236}">
                  <a16:creationId xmlns:a16="http://schemas.microsoft.com/office/drawing/2014/main" id="{9F62F206-3974-48EA-ABC4-9AFBE191CC3E}"/>
                </a:ext>
              </a:extLst>
            </p:cNvPr>
            <p:cNvSpPr/>
            <p:nvPr/>
          </p:nvSpPr>
          <p:spPr>
            <a:xfrm>
              <a:off x="1433575" y="5844550"/>
              <a:ext cx="792250" cy="420325"/>
            </a:xfrm>
            <a:custGeom>
              <a:avLst/>
              <a:gdLst/>
              <a:ahLst/>
              <a:cxnLst/>
              <a:rect l="l" t="t" r="r" b="b"/>
              <a:pathLst>
                <a:path w="31690" h="16813" extrusionOk="0">
                  <a:moveTo>
                    <a:pt x="1735" y="0"/>
                  </a:moveTo>
                  <a:lnTo>
                    <a:pt x="0" y="734"/>
                  </a:lnTo>
                  <a:lnTo>
                    <a:pt x="6972" y="16812"/>
                  </a:lnTo>
                  <a:lnTo>
                    <a:pt x="13010" y="2235"/>
                  </a:lnTo>
                  <a:lnTo>
                    <a:pt x="31690" y="2235"/>
                  </a:lnTo>
                  <a:lnTo>
                    <a:pt x="31690" y="367"/>
                  </a:lnTo>
                  <a:lnTo>
                    <a:pt x="11775" y="367"/>
                  </a:lnTo>
                  <a:lnTo>
                    <a:pt x="6939" y="12009"/>
                  </a:lnTo>
                  <a:lnTo>
                    <a:pt x="1735"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6" name="Google Shape;637;p39">
              <a:extLst>
                <a:ext uri="{FF2B5EF4-FFF2-40B4-BE49-F238E27FC236}">
                  <a16:creationId xmlns:a16="http://schemas.microsoft.com/office/drawing/2014/main" id="{70B2363F-8459-43D6-A2B5-87AB281A3219}"/>
                </a:ext>
              </a:extLst>
            </p:cNvPr>
            <p:cNvSpPr/>
            <p:nvPr/>
          </p:nvSpPr>
          <p:spPr>
            <a:xfrm>
              <a:off x="1779650" y="6004650"/>
              <a:ext cx="106775" cy="217675"/>
            </a:xfrm>
            <a:custGeom>
              <a:avLst/>
              <a:gdLst/>
              <a:ahLst/>
              <a:cxnLst/>
              <a:rect l="l" t="t" r="r" b="b"/>
              <a:pathLst>
                <a:path w="4271" h="8707" extrusionOk="0">
                  <a:moveTo>
                    <a:pt x="2202" y="1"/>
                  </a:moveTo>
                  <a:cubicBezTo>
                    <a:pt x="1568" y="1"/>
                    <a:pt x="1068" y="201"/>
                    <a:pt x="701" y="601"/>
                  </a:cubicBezTo>
                  <a:cubicBezTo>
                    <a:pt x="234" y="1035"/>
                    <a:pt x="34" y="1635"/>
                    <a:pt x="34" y="2469"/>
                  </a:cubicBezTo>
                  <a:lnTo>
                    <a:pt x="34" y="2703"/>
                  </a:lnTo>
                  <a:lnTo>
                    <a:pt x="1335" y="2703"/>
                  </a:lnTo>
                  <a:lnTo>
                    <a:pt x="1335" y="2369"/>
                  </a:lnTo>
                  <a:cubicBezTo>
                    <a:pt x="1335" y="2169"/>
                    <a:pt x="1335" y="2002"/>
                    <a:pt x="1402" y="1869"/>
                  </a:cubicBezTo>
                  <a:cubicBezTo>
                    <a:pt x="1535" y="1468"/>
                    <a:pt x="1802" y="1235"/>
                    <a:pt x="2169" y="1235"/>
                  </a:cubicBezTo>
                  <a:cubicBezTo>
                    <a:pt x="2436" y="1235"/>
                    <a:pt x="2636" y="1335"/>
                    <a:pt x="2803" y="1535"/>
                  </a:cubicBezTo>
                  <a:cubicBezTo>
                    <a:pt x="2936" y="1702"/>
                    <a:pt x="3036" y="1935"/>
                    <a:pt x="3036" y="2202"/>
                  </a:cubicBezTo>
                  <a:cubicBezTo>
                    <a:pt x="3036" y="2536"/>
                    <a:pt x="2936" y="2869"/>
                    <a:pt x="2769" y="3236"/>
                  </a:cubicBezTo>
                  <a:cubicBezTo>
                    <a:pt x="2569" y="3703"/>
                    <a:pt x="2269" y="4237"/>
                    <a:pt x="1869" y="4771"/>
                  </a:cubicBezTo>
                  <a:cubicBezTo>
                    <a:pt x="1435" y="5405"/>
                    <a:pt x="1135" y="5838"/>
                    <a:pt x="935" y="6105"/>
                  </a:cubicBezTo>
                  <a:lnTo>
                    <a:pt x="601" y="6605"/>
                  </a:lnTo>
                  <a:cubicBezTo>
                    <a:pt x="468" y="6739"/>
                    <a:pt x="368" y="6906"/>
                    <a:pt x="301" y="7039"/>
                  </a:cubicBezTo>
                  <a:cubicBezTo>
                    <a:pt x="101" y="7339"/>
                    <a:pt x="1" y="7473"/>
                    <a:pt x="1" y="7506"/>
                  </a:cubicBezTo>
                  <a:lnTo>
                    <a:pt x="1" y="8707"/>
                  </a:lnTo>
                  <a:lnTo>
                    <a:pt x="4170" y="8707"/>
                  </a:lnTo>
                  <a:lnTo>
                    <a:pt x="4170" y="7439"/>
                  </a:lnTo>
                  <a:lnTo>
                    <a:pt x="1602" y="7439"/>
                  </a:lnTo>
                  <a:cubicBezTo>
                    <a:pt x="1602" y="7406"/>
                    <a:pt x="1602" y="7373"/>
                    <a:pt x="1668" y="7306"/>
                  </a:cubicBezTo>
                  <a:cubicBezTo>
                    <a:pt x="1735" y="7173"/>
                    <a:pt x="1835" y="6972"/>
                    <a:pt x="2002" y="6772"/>
                  </a:cubicBezTo>
                  <a:lnTo>
                    <a:pt x="2236" y="6405"/>
                  </a:lnTo>
                  <a:cubicBezTo>
                    <a:pt x="2536" y="5972"/>
                    <a:pt x="2736" y="5671"/>
                    <a:pt x="2869" y="5438"/>
                  </a:cubicBezTo>
                  <a:cubicBezTo>
                    <a:pt x="3403" y="4704"/>
                    <a:pt x="3737" y="4170"/>
                    <a:pt x="3870" y="3870"/>
                  </a:cubicBezTo>
                  <a:cubicBezTo>
                    <a:pt x="4137" y="3336"/>
                    <a:pt x="4270" y="2769"/>
                    <a:pt x="4270" y="2169"/>
                  </a:cubicBezTo>
                  <a:cubicBezTo>
                    <a:pt x="4270" y="1602"/>
                    <a:pt x="4070" y="1101"/>
                    <a:pt x="3670" y="668"/>
                  </a:cubicBezTo>
                  <a:cubicBezTo>
                    <a:pt x="3270" y="234"/>
                    <a:pt x="2769" y="1"/>
                    <a:pt x="2202"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7" name="Google Shape;638;p39">
              <a:extLst>
                <a:ext uri="{FF2B5EF4-FFF2-40B4-BE49-F238E27FC236}">
                  <a16:creationId xmlns:a16="http://schemas.microsoft.com/office/drawing/2014/main" id="{0D976F23-7CBE-4F57-A2DB-EFCE93E9313A}"/>
                </a:ext>
              </a:extLst>
            </p:cNvPr>
            <p:cNvSpPr/>
            <p:nvPr/>
          </p:nvSpPr>
          <p:spPr>
            <a:xfrm>
              <a:off x="1908900" y="6004650"/>
              <a:ext cx="101775" cy="220175"/>
            </a:xfrm>
            <a:custGeom>
              <a:avLst/>
              <a:gdLst/>
              <a:ahLst/>
              <a:cxnLst/>
              <a:rect l="l" t="t" r="r" b="b"/>
              <a:pathLst>
                <a:path w="4071" h="8807" extrusionOk="0">
                  <a:moveTo>
                    <a:pt x="134" y="1"/>
                  </a:moveTo>
                  <a:lnTo>
                    <a:pt x="134" y="4771"/>
                  </a:lnTo>
                  <a:lnTo>
                    <a:pt x="1469" y="4771"/>
                  </a:lnTo>
                  <a:lnTo>
                    <a:pt x="1469" y="4537"/>
                  </a:lnTo>
                  <a:cubicBezTo>
                    <a:pt x="1469" y="4370"/>
                    <a:pt x="1502" y="4204"/>
                    <a:pt x="1602" y="4037"/>
                  </a:cubicBezTo>
                  <a:cubicBezTo>
                    <a:pt x="1702" y="3837"/>
                    <a:pt x="1869" y="3770"/>
                    <a:pt x="2102" y="3770"/>
                  </a:cubicBezTo>
                  <a:cubicBezTo>
                    <a:pt x="2269" y="3770"/>
                    <a:pt x="2403" y="3803"/>
                    <a:pt x="2469" y="3870"/>
                  </a:cubicBezTo>
                  <a:cubicBezTo>
                    <a:pt x="2670" y="4037"/>
                    <a:pt x="2770" y="4270"/>
                    <a:pt x="2770" y="4504"/>
                  </a:cubicBezTo>
                  <a:lnTo>
                    <a:pt x="2770" y="6639"/>
                  </a:lnTo>
                  <a:cubicBezTo>
                    <a:pt x="2770" y="7206"/>
                    <a:pt x="2503" y="7473"/>
                    <a:pt x="1969" y="7473"/>
                  </a:cubicBezTo>
                  <a:cubicBezTo>
                    <a:pt x="1869" y="7473"/>
                    <a:pt x="1802" y="7473"/>
                    <a:pt x="1702" y="7439"/>
                  </a:cubicBezTo>
                  <a:cubicBezTo>
                    <a:pt x="1469" y="7306"/>
                    <a:pt x="1335" y="7072"/>
                    <a:pt x="1302" y="6739"/>
                  </a:cubicBezTo>
                  <a:lnTo>
                    <a:pt x="1269" y="6439"/>
                  </a:lnTo>
                  <a:lnTo>
                    <a:pt x="1" y="6539"/>
                  </a:lnTo>
                  <a:lnTo>
                    <a:pt x="1" y="6739"/>
                  </a:lnTo>
                  <a:cubicBezTo>
                    <a:pt x="1" y="7306"/>
                    <a:pt x="201" y="7806"/>
                    <a:pt x="568" y="8207"/>
                  </a:cubicBezTo>
                  <a:cubicBezTo>
                    <a:pt x="935" y="8607"/>
                    <a:pt x="1402" y="8807"/>
                    <a:pt x="2002" y="8807"/>
                  </a:cubicBezTo>
                  <a:cubicBezTo>
                    <a:pt x="2569" y="8807"/>
                    <a:pt x="3070" y="8640"/>
                    <a:pt x="3470" y="8240"/>
                  </a:cubicBezTo>
                  <a:cubicBezTo>
                    <a:pt x="3870" y="7806"/>
                    <a:pt x="4071" y="7273"/>
                    <a:pt x="4071" y="6639"/>
                  </a:cubicBezTo>
                  <a:lnTo>
                    <a:pt x="4071" y="4771"/>
                  </a:lnTo>
                  <a:cubicBezTo>
                    <a:pt x="4071" y="4137"/>
                    <a:pt x="3937" y="3637"/>
                    <a:pt x="3704" y="3303"/>
                  </a:cubicBezTo>
                  <a:cubicBezTo>
                    <a:pt x="3437" y="2903"/>
                    <a:pt x="3003" y="2703"/>
                    <a:pt x="2436" y="2703"/>
                  </a:cubicBezTo>
                  <a:cubicBezTo>
                    <a:pt x="2269" y="2703"/>
                    <a:pt x="2136" y="2703"/>
                    <a:pt x="2002" y="2769"/>
                  </a:cubicBezTo>
                  <a:cubicBezTo>
                    <a:pt x="1769" y="2869"/>
                    <a:pt x="1569" y="3003"/>
                    <a:pt x="1435" y="3203"/>
                  </a:cubicBezTo>
                  <a:lnTo>
                    <a:pt x="1435" y="1335"/>
                  </a:lnTo>
                  <a:lnTo>
                    <a:pt x="3970" y="1335"/>
                  </a:lnTo>
                  <a:lnTo>
                    <a:pt x="3970"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8" name="Google Shape;639;p39">
              <a:extLst>
                <a:ext uri="{FF2B5EF4-FFF2-40B4-BE49-F238E27FC236}">
                  <a16:creationId xmlns:a16="http://schemas.microsoft.com/office/drawing/2014/main" id="{CDB7DA43-DE86-41E2-A9DC-3D39ADDF6E94}"/>
                </a:ext>
              </a:extLst>
            </p:cNvPr>
            <p:cNvSpPr/>
            <p:nvPr/>
          </p:nvSpPr>
          <p:spPr>
            <a:xfrm>
              <a:off x="2038175" y="6002150"/>
              <a:ext cx="98425" cy="222675"/>
            </a:xfrm>
            <a:custGeom>
              <a:avLst/>
              <a:gdLst/>
              <a:ahLst/>
              <a:cxnLst/>
              <a:rect l="l" t="t" r="r" b="b"/>
              <a:pathLst>
                <a:path w="3937" h="8907" extrusionOk="0">
                  <a:moveTo>
                    <a:pt x="1935" y="4470"/>
                  </a:moveTo>
                  <a:cubicBezTo>
                    <a:pt x="2102" y="4470"/>
                    <a:pt x="2202" y="4504"/>
                    <a:pt x="2302" y="4571"/>
                  </a:cubicBezTo>
                  <a:cubicBezTo>
                    <a:pt x="2502" y="4737"/>
                    <a:pt x="2569" y="4971"/>
                    <a:pt x="2569" y="5204"/>
                  </a:cubicBezTo>
                  <a:lnTo>
                    <a:pt x="2569" y="6806"/>
                  </a:lnTo>
                  <a:cubicBezTo>
                    <a:pt x="2569" y="7039"/>
                    <a:pt x="2535" y="7206"/>
                    <a:pt x="2402" y="7339"/>
                  </a:cubicBezTo>
                  <a:cubicBezTo>
                    <a:pt x="2302" y="7506"/>
                    <a:pt x="2135" y="7573"/>
                    <a:pt x="1935" y="7573"/>
                  </a:cubicBezTo>
                  <a:cubicBezTo>
                    <a:pt x="1735" y="7573"/>
                    <a:pt x="1568" y="7506"/>
                    <a:pt x="1435" y="7339"/>
                  </a:cubicBezTo>
                  <a:cubicBezTo>
                    <a:pt x="1335" y="7206"/>
                    <a:pt x="1268" y="7039"/>
                    <a:pt x="1268" y="6806"/>
                  </a:cubicBezTo>
                  <a:lnTo>
                    <a:pt x="1268" y="5238"/>
                  </a:lnTo>
                  <a:cubicBezTo>
                    <a:pt x="1268" y="5038"/>
                    <a:pt x="1335" y="4871"/>
                    <a:pt x="1401" y="4737"/>
                  </a:cubicBezTo>
                  <a:cubicBezTo>
                    <a:pt x="1535" y="4571"/>
                    <a:pt x="1702" y="4470"/>
                    <a:pt x="1935" y="4470"/>
                  </a:cubicBezTo>
                  <a:close/>
                  <a:moveTo>
                    <a:pt x="1968" y="1"/>
                  </a:moveTo>
                  <a:cubicBezTo>
                    <a:pt x="1668" y="1"/>
                    <a:pt x="1401" y="67"/>
                    <a:pt x="1168" y="167"/>
                  </a:cubicBezTo>
                  <a:cubicBezTo>
                    <a:pt x="801" y="334"/>
                    <a:pt x="501" y="601"/>
                    <a:pt x="301" y="935"/>
                  </a:cubicBezTo>
                  <a:cubicBezTo>
                    <a:pt x="100" y="1268"/>
                    <a:pt x="0" y="1668"/>
                    <a:pt x="0" y="2069"/>
                  </a:cubicBezTo>
                  <a:lnTo>
                    <a:pt x="0" y="6839"/>
                  </a:lnTo>
                  <a:cubicBezTo>
                    <a:pt x="0" y="7406"/>
                    <a:pt x="167" y="7906"/>
                    <a:pt x="534" y="8307"/>
                  </a:cubicBezTo>
                  <a:cubicBezTo>
                    <a:pt x="901" y="8707"/>
                    <a:pt x="1401" y="8907"/>
                    <a:pt x="1968" y="8907"/>
                  </a:cubicBezTo>
                  <a:cubicBezTo>
                    <a:pt x="2502" y="8907"/>
                    <a:pt x="2969" y="8707"/>
                    <a:pt x="3336" y="8340"/>
                  </a:cubicBezTo>
                  <a:cubicBezTo>
                    <a:pt x="3703" y="7973"/>
                    <a:pt x="3903" y="7506"/>
                    <a:pt x="3936" y="6939"/>
                  </a:cubicBezTo>
                  <a:lnTo>
                    <a:pt x="3936" y="5471"/>
                  </a:lnTo>
                  <a:cubicBezTo>
                    <a:pt x="3936" y="4837"/>
                    <a:pt x="3836" y="4337"/>
                    <a:pt x="3570" y="4003"/>
                  </a:cubicBezTo>
                  <a:cubicBezTo>
                    <a:pt x="3269" y="3603"/>
                    <a:pt x="2836" y="3403"/>
                    <a:pt x="2269" y="3403"/>
                  </a:cubicBezTo>
                  <a:cubicBezTo>
                    <a:pt x="1902" y="3403"/>
                    <a:pt x="1568" y="3536"/>
                    <a:pt x="1268" y="3803"/>
                  </a:cubicBezTo>
                  <a:lnTo>
                    <a:pt x="1268" y="2069"/>
                  </a:lnTo>
                  <a:cubicBezTo>
                    <a:pt x="1268" y="1835"/>
                    <a:pt x="1335" y="1668"/>
                    <a:pt x="1435" y="1535"/>
                  </a:cubicBezTo>
                  <a:cubicBezTo>
                    <a:pt x="1568" y="1368"/>
                    <a:pt x="1735" y="1302"/>
                    <a:pt x="1935" y="1302"/>
                  </a:cubicBezTo>
                  <a:cubicBezTo>
                    <a:pt x="2135" y="1302"/>
                    <a:pt x="2302" y="1368"/>
                    <a:pt x="2402" y="1535"/>
                  </a:cubicBezTo>
                  <a:cubicBezTo>
                    <a:pt x="2535" y="1668"/>
                    <a:pt x="2602" y="1835"/>
                    <a:pt x="2602" y="2069"/>
                  </a:cubicBezTo>
                  <a:lnTo>
                    <a:pt x="2602" y="2269"/>
                  </a:lnTo>
                  <a:lnTo>
                    <a:pt x="3936" y="2269"/>
                  </a:lnTo>
                  <a:lnTo>
                    <a:pt x="3936" y="2069"/>
                  </a:lnTo>
                  <a:cubicBezTo>
                    <a:pt x="3936" y="1502"/>
                    <a:pt x="3770" y="1035"/>
                    <a:pt x="3403" y="634"/>
                  </a:cubicBezTo>
                  <a:cubicBezTo>
                    <a:pt x="3002" y="201"/>
                    <a:pt x="2535" y="1"/>
                    <a:pt x="1968"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9" name="Google Shape;640;p39">
              <a:extLst>
                <a:ext uri="{FF2B5EF4-FFF2-40B4-BE49-F238E27FC236}">
                  <a16:creationId xmlns:a16="http://schemas.microsoft.com/office/drawing/2014/main" id="{5BF063DE-1B8E-4503-B3B7-C17337B4219A}"/>
                </a:ext>
              </a:extLst>
            </p:cNvPr>
            <p:cNvSpPr/>
            <p:nvPr/>
          </p:nvSpPr>
          <p:spPr>
            <a:xfrm>
              <a:off x="2163250" y="5957125"/>
              <a:ext cx="55075" cy="113425"/>
            </a:xfrm>
            <a:custGeom>
              <a:avLst/>
              <a:gdLst/>
              <a:ahLst/>
              <a:cxnLst/>
              <a:rect l="l" t="t" r="r" b="b"/>
              <a:pathLst>
                <a:path w="2203" h="4537" extrusionOk="0">
                  <a:moveTo>
                    <a:pt x="1135" y="0"/>
                  </a:moveTo>
                  <a:cubicBezTo>
                    <a:pt x="801" y="0"/>
                    <a:pt x="535" y="100"/>
                    <a:pt x="334" y="301"/>
                  </a:cubicBezTo>
                  <a:cubicBezTo>
                    <a:pt x="101" y="534"/>
                    <a:pt x="1" y="868"/>
                    <a:pt x="1" y="1301"/>
                  </a:cubicBezTo>
                  <a:lnTo>
                    <a:pt x="1" y="1401"/>
                  </a:lnTo>
                  <a:lnTo>
                    <a:pt x="668" y="1401"/>
                  </a:lnTo>
                  <a:lnTo>
                    <a:pt x="668" y="1235"/>
                  </a:lnTo>
                  <a:cubicBezTo>
                    <a:pt x="668" y="1134"/>
                    <a:pt x="668" y="1034"/>
                    <a:pt x="701" y="968"/>
                  </a:cubicBezTo>
                  <a:cubicBezTo>
                    <a:pt x="801" y="768"/>
                    <a:pt x="935" y="667"/>
                    <a:pt x="1102" y="667"/>
                  </a:cubicBezTo>
                  <a:cubicBezTo>
                    <a:pt x="1235" y="667"/>
                    <a:pt x="1369" y="701"/>
                    <a:pt x="1435" y="801"/>
                  </a:cubicBezTo>
                  <a:cubicBezTo>
                    <a:pt x="1502" y="901"/>
                    <a:pt x="1569" y="1001"/>
                    <a:pt x="1569" y="1134"/>
                  </a:cubicBezTo>
                  <a:cubicBezTo>
                    <a:pt x="1569" y="1301"/>
                    <a:pt x="1502" y="1501"/>
                    <a:pt x="1435" y="1702"/>
                  </a:cubicBezTo>
                  <a:cubicBezTo>
                    <a:pt x="1335" y="1935"/>
                    <a:pt x="1168" y="2202"/>
                    <a:pt x="968" y="2502"/>
                  </a:cubicBezTo>
                  <a:cubicBezTo>
                    <a:pt x="735" y="2802"/>
                    <a:pt x="568" y="3036"/>
                    <a:pt x="468" y="3169"/>
                  </a:cubicBezTo>
                  <a:lnTo>
                    <a:pt x="301" y="3436"/>
                  </a:lnTo>
                  <a:cubicBezTo>
                    <a:pt x="234" y="3503"/>
                    <a:pt x="201" y="3570"/>
                    <a:pt x="134" y="3636"/>
                  </a:cubicBezTo>
                  <a:cubicBezTo>
                    <a:pt x="34" y="3803"/>
                    <a:pt x="1" y="3870"/>
                    <a:pt x="1" y="3903"/>
                  </a:cubicBezTo>
                  <a:lnTo>
                    <a:pt x="1" y="4537"/>
                  </a:lnTo>
                  <a:lnTo>
                    <a:pt x="2136" y="4537"/>
                  </a:lnTo>
                  <a:lnTo>
                    <a:pt x="2136" y="3870"/>
                  </a:lnTo>
                  <a:lnTo>
                    <a:pt x="801" y="3870"/>
                  </a:lnTo>
                  <a:cubicBezTo>
                    <a:pt x="801" y="3836"/>
                    <a:pt x="835" y="3836"/>
                    <a:pt x="835" y="3803"/>
                  </a:cubicBezTo>
                  <a:cubicBezTo>
                    <a:pt x="902" y="3736"/>
                    <a:pt x="935" y="3636"/>
                    <a:pt x="1035" y="3503"/>
                  </a:cubicBezTo>
                  <a:lnTo>
                    <a:pt x="1135" y="3336"/>
                  </a:lnTo>
                  <a:cubicBezTo>
                    <a:pt x="1302" y="3103"/>
                    <a:pt x="1402" y="2936"/>
                    <a:pt x="1469" y="2836"/>
                  </a:cubicBezTo>
                  <a:cubicBezTo>
                    <a:pt x="1735" y="2435"/>
                    <a:pt x="1936" y="2169"/>
                    <a:pt x="2002" y="2002"/>
                  </a:cubicBezTo>
                  <a:cubicBezTo>
                    <a:pt x="2136" y="1735"/>
                    <a:pt x="2202" y="1435"/>
                    <a:pt x="2202" y="1134"/>
                  </a:cubicBezTo>
                  <a:cubicBezTo>
                    <a:pt x="2202" y="834"/>
                    <a:pt x="2102" y="567"/>
                    <a:pt x="1869" y="334"/>
                  </a:cubicBezTo>
                  <a:cubicBezTo>
                    <a:pt x="1669" y="134"/>
                    <a:pt x="1435" y="0"/>
                    <a:pt x="113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0" name="Google Shape;641;p39">
              <a:extLst>
                <a:ext uri="{FF2B5EF4-FFF2-40B4-BE49-F238E27FC236}">
                  <a16:creationId xmlns:a16="http://schemas.microsoft.com/office/drawing/2014/main" id="{5525E96C-ABF9-4AE2-89E8-BBE39188DF12}"/>
                </a:ext>
              </a:extLst>
            </p:cNvPr>
            <p:cNvSpPr/>
            <p:nvPr/>
          </p:nvSpPr>
          <p:spPr>
            <a:xfrm>
              <a:off x="1712100" y="9563025"/>
              <a:ext cx="281900" cy="611300"/>
            </a:xfrm>
            <a:custGeom>
              <a:avLst/>
              <a:gdLst/>
              <a:ahLst/>
              <a:cxnLst/>
              <a:rect l="l" t="t" r="r" b="b"/>
              <a:pathLst>
                <a:path w="11276" h="24452" extrusionOk="0">
                  <a:moveTo>
                    <a:pt x="868" y="2436"/>
                  </a:moveTo>
                  <a:lnTo>
                    <a:pt x="868" y="2636"/>
                  </a:lnTo>
                  <a:lnTo>
                    <a:pt x="234" y="2636"/>
                  </a:lnTo>
                  <a:lnTo>
                    <a:pt x="234" y="2436"/>
                  </a:lnTo>
                  <a:close/>
                  <a:moveTo>
                    <a:pt x="868" y="3637"/>
                  </a:moveTo>
                  <a:lnTo>
                    <a:pt x="868" y="3837"/>
                  </a:lnTo>
                  <a:lnTo>
                    <a:pt x="234" y="3837"/>
                  </a:lnTo>
                  <a:lnTo>
                    <a:pt x="234" y="3637"/>
                  </a:lnTo>
                  <a:close/>
                  <a:moveTo>
                    <a:pt x="868" y="4804"/>
                  </a:moveTo>
                  <a:lnTo>
                    <a:pt x="868" y="5038"/>
                  </a:lnTo>
                  <a:lnTo>
                    <a:pt x="234" y="5038"/>
                  </a:lnTo>
                  <a:lnTo>
                    <a:pt x="234" y="4804"/>
                  </a:lnTo>
                  <a:close/>
                  <a:moveTo>
                    <a:pt x="868" y="6005"/>
                  </a:moveTo>
                  <a:lnTo>
                    <a:pt x="868" y="6239"/>
                  </a:lnTo>
                  <a:lnTo>
                    <a:pt x="234" y="6239"/>
                  </a:lnTo>
                  <a:lnTo>
                    <a:pt x="234" y="6005"/>
                  </a:lnTo>
                  <a:close/>
                  <a:moveTo>
                    <a:pt x="868" y="7206"/>
                  </a:moveTo>
                  <a:lnTo>
                    <a:pt x="868" y="7406"/>
                  </a:lnTo>
                  <a:lnTo>
                    <a:pt x="234" y="7406"/>
                  </a:lnTo>
                  <a:lnTo>
                    <a:pt x="234" y="7206"/>
                  </a:lnTo>
                  <a:close/>
                  <a:moveTo>
                    <a:pt x="868" y="8407"/>
                  </a:moveTo>
                  <a:lnTo>
                    <a:pt x="868" y="8607"/>
                  </a:lnTo>
                  <a:lnTo>
                    <a:pt x="234" y="8607"/>
                  </a:lnTo>
                  <a:lnTo>
                    <a:pt x="234" y="8407"/>
                  </a:lnTo>
                  <a:close/>
                  <a:moveTo>
                    <a:pt x="868" y="9574"/>
                  </a:moveTo>
                  <a:lnTo>
                    <a:pt x="868" y="9808"/>
                  </a:lnTo>
                  <a:lnTo>
                    <a:pt x="234" y="9808"/>
                  </a:lnTo>
                  <a:lnTo>
                    <a:pt x="234" y="9574"/>
                  </a:lnTo>
                  <a:close/>
                  <a:moveTo>
                    <a:pt x="868" y="10775"/>
                  </a:moveTo>
                  <a:lnTo>
                    <a:pt x="868" y="11009"/>
                  </a:lnTo>
                  <a:lnTo>
                    <a:pt x="234" y="11009"/>
                  </a:lnTo>
                  <a:lnTo>
                    <a:pt x="234" y="10775"/>
                  </a:lnTo>
                  <a:close/>
                  <a:moveTo>
                    <a:pt x="868" y="11976"/>
                  </a:moveTo>
                  <a:lnTo>
                    <a:pt x="868" y="12176"/>
                  </a:lnTo>
                  <a:lnTo>
                    <a:pt x="234" y="12176"/>
                  </a:lnTo>
                  <a:lnTo>
                    <a:pt x="234" y="11976"/>
                  </a:lnTo>
                  <a:close/>
                  <a:moveTo>
                    <a:pt x="868" y="13144"/>
                  </a:moveTo>
                  <a:lnTo>
                    <a:pt x="868" y="13377"/>
                  </a:lnTo>
                  <a:lnTo>
                    <a:pt x="234" y="13377"/>
                  </a:lnTo>
                  <a:lnTo>
                    <a:pt x="234" y="13144"/>
                  </a:lnTo>
                  <a:close/>
                  <a:moveTo>
                    <a:pt x="868" y="14345"/>
                  </a:moveTo>
                  <a:lnTo>
                    <a:pt x="868" y="14578"/>
                  </a:lnTo>
                  <a:lnTo>
                    <a:pt x="234" y="14578"/>
                  </a:lnTo>
                  <a:lnTo>
                    <a:pt x="234" y="14345"/>
                  </a:lnTo>
                  <a:close/>
                  <a:moveTo>
                    <a:pt x="868" y="15545"/>
                  </a:moveTo>
                  <a:lnTo>
                    <a:pt x="868" y="15779"/>
                  </a:lnTo>
                  <a:lnTo>
                    <a:pt x="234" y="15779"/>
                  </a:lnTo>
                  <a:lnTo>
                    <a:pt x="234" y="15545"/>
                  </a:lnTo>
                  <a:close/>
                  <a:moveTo>
                    <a:pt x="868" y="16746"/>
                  </a:moveTo>
                  <a:lnTo>
                    <a:pt x="868" y="16946"/>
                  </a:lnTo>
                  <a:lnTo>
                    <a:pt x="234" y="16946"/>
                  </a:lnTo>
                  <a:lnTo>
                    <a:pt x="234" y="16746"/>
                  </a:lnTo>
                  <a:close/>
                  <a:moveTo>
                    <a:pt x="868" y="17947"/>
                  </a:moveTo>
                  <a:lnTo>
                    <a:pt x="868" y="18147"/>
                  </a:lnTo>
                  <a:lnTo>
                    <a:pt x="234" y="18147"/>
                  </a:lnTo>
                  <a:lnTo>
                    <a:pt x="234" y="17947"/>
                  </a:lnTo>
                  <a:close/>
                  <a:moveTo>
                    <a:pt x="868" y="19115"/>
                  </a:moveTo>
                  <a:lnTo>
                    <a:pt x="868" y="19348"/>
                  </a:lnTo>
                  <a:lnTo>
                    <a:pt x="234" y="19348"/>
                  </a:lnTo>
                  <a:lnTo>
                    <a:pt x="234" y="19115"/>
                  </a:lnTo>
                  <a:close/>
                  <a:moveTo>
                    <a:pt x="868" y="20315"/>
                  </a:moveTo>
                  <a:lnTo>
                    <a:pt x="868" y="20516"/>
                  </a:lnTo>
                  <a:lnTo>
                    <a:pt x="234" y="20516"/>
                  </a:lnTo>
                  <a:lnTo>
                    <a:pt x="234" y="20315"/>
                  </a:lnTo>
                  <a:close/>
                  <a:moveTo>
                    <a:pt x="868" y="21516"/>
                  </a:moveTo>
                  <a:lnTo>
                    <a:pt x="868" y="21716"/>
                  </a:lnTo>
                  <a:lnTo>
                    <a:pt x="234" y="21716"/>
                  </a:lnTo>
                  <a:lnTo>
                    <a:pt x="234" y="21516"/>
                  </a:lnTo>
                  <a:close/>
                  <a:moveTo>
                    <a:pt x="868" y="22684"/>
                  </a:moveTo>
                  <a:lnTo>
                    <a:pt x="868" y="22917"/>
                  </a:lnTo>
                  <a:lnTo>
                    <a:pt x="234" y="22917"/>
                  </a:lnTo>
                  <a:lnTo>
                    <a:pt x="234" y="22684"/>
                  </a:lnTo>
                  <a:close/>
                  <a:moveTo>
                    <a:pt x="1" y="1"/>
                  </a:moveTo>
                  <a:lnTo>
                    <a:pt x="1" y="24452"/>
                  </a:lnTo>
                  <a:lnTo>
                    <a:pt x="2502" y="24452"/>
                  </a:lnTo>
                  <a:lnTo>
                    <a:pt x="5071" y="21216"/>
                  </a:lnTo>
                  <a:lnTo>
                    <a:pt x="3136" y="21216"/>
                  </a:lnTo>
                  <a:lnTo>
                    <a:pt x="3136" y="8774"/>
                  </a:lnTo>
                  <a:lnTo>
                    <a:pt x="9207" y="16079"/>
                  </a:lnTo>
                  <a:lnTo>
                    <a:pt x="11275" y="13511"/>
                  </a:lnTo>
                  <a:lnTo>
                    <a:pt x="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1" name="Google Shape;642;p39">
              <a:extLst>
                <a:ext uri="{FF2B5EF4-FFF2-40B4-BE49-F238E27FC236}">
                  <a16:creationId xmlns:a16="http://schemas.microsoft.com/office/drawing/2014/main" id="{8ED93AED-FF01-4F6C-86FF-F8F2D917D66E}"/>
                </a:ext>
              </a:extLst>
            </p:cNvPr>
            <p:cNvSpPr/>
            <p:nvPr/>
          </p:nvSpPr>
          <p:spPr>
            <a:xfrm>
              <a:off x="1920575" y="9990000"/>
              <a:ext cx="301075" cy="184325"/>
            </a:xfrm>
            <a:custGeom>
              <a:avLst/>
              <a:gdLst/>
              <a:ahLst/>
              <a:cxnLst/>
              <a:rect l="l" t="t" r="r" b="b"/>
              <a:pathLst>
                <a:path w="12043" h="7373" extrusionOk="0">
                  <a:moveTo>
                    <a:pt x="5905" y="1"/>
                  </a:moveTo>
                  <a:lnTo>
                    <a:pt x="3870" y="2569"/>
                  </a:lnTo>
                  <a:lnTo>
                    <a:pt x="5171" y="4137"/>
                  </a:lnTo>
                  <a:lnTo>
                    <a:pt x="2569" y="4137"/>
                  </a:lnTo>
                  <a:lnTo>
                    <a:pt x="1" y="7373"/>
                  </a:lnTo>
                  <a:lnTo>
                    <a:pt x="12043" y="7373"/>
                  </a:lnTo>
                  <a:lnTo>
                    <a:pt x="590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2" name="Google Shape;643;p39">
              <a:extLst>
                <a:ext uri="{FF2B5EF4-FFF2-40B4-BE49-F238E27FC236}">
                  <a16:creationId xmlns:a16="http://schemas.microsoft.com/office/drawing/2014/main" id="{E839665D-B90E-44F7-A637-F234D1F8ADB2}"/>
                </a:ext>
              </a:extLst>
            </p:cNvPr>
            <p:cNvSpPr/>
            <p:nvPr/>
          </p:nvSpPr>
          <p:spPr>
            <a:xfrm>
              <a:off x="1741300" y="9801550"/>
              <a:ext cx="416150" cy="491200"/>
            </a:xfrm>
            <a:custGeom>
              <a:avLst/>
              <a:gdLst/>
              <a:ahLst/>
              <a:cxnLst/>
              <a:rect l="l" t="t" r="r" b="b"/>
              <a:pathLst>
                <a:path w="16646" h="19648" extrusionOk="0">
                  <a:moveTo>
                    <a:pt x="13743" y="1001"/>
                  </a:moveTo>
                  <a:lnTo>
                    <a:pt x="14244" y="1401"/>
                  </a:lnTo>
                  <a:lnTo>
                    <a:pt x="14110" y="1568"/>
                  </a:lnTo>
                  <a:lnTo>
                    <a:pt x="13610" y="1168"/>
                  </a:lnTo>
                  <a:lnTo>
                    <a:pt x="13743" y="1001"/>
                  </a:lnTo>
                  <a:close/>
                  <a:moveTo>
                    <a:pt x="13009" y="1935"/>
                  </a:moveTo>
                  <a:lnTo>
                    <a:pt x="13510" y="2335"/>
                  </a:lnTo>
                  <a:lnTo>
                    <a:pt x="13376" y="2502"/>
                  </a:lnTo>
                  <a:lnTo>
                    <a:pt x="12876" y="2102"/>
                  </a:lnTo>
                  <a:lnTo>
                    <a:pt x="13009" y="1935"/>
                  </a:lnTo>
                  <a:close/>
                  <a:moveTo>
                    <a:pt x="12242" y="2869"/>
                  </a:moveTo>
                  <a:lnTo>
                    <a:pt x="12743" y="3269"/>
                  </a:lnTo>
                  <a:lnTo>
                    <a:pt x="12609" y="3436"/>
                  </a:lnTo>
                  <a:lnTo>
                    <a:pt x="12109" y="3036"/>
                  </a:lnTo>
                  <a:lnTo>
                    <a:pt x="12242" y="2869"/>
                  </a:lnTo>
                  <a:close/>
                  <a:moveTo>
                    <a:pt x="11508" y="3803"/>
                  </a:moveTo>
                  <a:lnTo>
                    <a:pt x="12009" y="4203"/>
                  </a:lnTo>
                  <a:lnTo>
                    <a:pt x="11875" y="4370"/>
                  </a:lnTo>
                  <a:lnTo>
                    <a:pt x="11375" y="3970"/>
                  </a:lnTo>
                  <a:lnTo>
                    <a:pt x="11508" y="3803"/>
                  </a:lnTo>
                  <a:close/>
                  <a:moveTo>
                    <a:pt x="10741" y="4737"/>
                  </a:moveTo>
                  <a:lnTo>
                    <a:pt x="11242" y="5137"/>
                  </a:lnTo>
                  <a:lnTo>
                    <a:pt x="11108" y="5304"/>
                  </a:lnTo>
                  <a:lnTo>
                    <a:pt x="10608" y="4904"/>
                  </a:lnTo>
                  <a:lnTo>
                    <a:pt x="10741" y="4737"/>
                  </a:lnTo>
                  <a:close/>
                  <a:moveTo>
                    <a:pt x="10007" y="5637"/>
                  </a:moveTo>
                  <a:lnTo>
                    <a:pt x="10508" y="6038"/>
                  </a:lnTo>
                  <a:lnTo>
                    <a:pt x="10374" y="6205"/>
                  </a:lnTo>
                  <a:lnTo>
                    <a:pt x="9874" y="5804"/>
                  </a:lnTo>
                  <a:lnTo>
                    <a:pt x="10007" y="5637"/>
                  </a:lnTo>
                  <a:close/>
                  <a:moveTo>
                    <a:pt x="9273" y="6571"/>
                  </a:moveTo>
                  <a:lnTo>
                    <a:pt x="9774" y="6972"/>
                  </a:lnTo>
                  <a:lnTo>
                    <a:pt x="9640" y="7139"/>
                  </a:lnTo>
                  <a:lnTo>
                    <a:pt x="9107" y="6738"/>
                  </a:lnTo>
                  <a:lnTo>
                    <a:pt x="9273" y="6571"/>
                  </a:lnTo>
                  <a:close/>
                  <a:moveTo>
                    <a:pt x="8506" y="7505"/>
                  </a:moveTo>
                  <a:lnTo>
                    <a:pt x="9007" y="7906"/>
                  </a:lnTo>
                  <a:lnTo>
                    <a:pt x="8873" y="8073"/>
                  </a:lnTo>
                  <a:lnTo>
                    <a:pt x="8373" y="7672"/>
                  </a:lnTo>
                  <a:lnTo>
                    <a:pt x="8506" y="7505"/>
                  </a:lnTo>
                  <a:close/>
                  <a:moveTo>
                    <a:pt x="7772" y="8439"/>
                  </a:moveTo>
                  <a:lnTo>
                    <a:pt x="8273" y="8840"/>
                  </a:lnTo>
                  <a:lnTo>
                    <a:pt x="8139" y="9007"/>
                  </a:lnTo>
                  <a:lnTo>
                    <a:pt x="7639" y="8606"/>
                  </a:lnTo>
                  <a:lnTo>
                    <a:pt x="7772" y="8439"/>
                  </a:lnTo>
                  <a:close/>
                  <a:moveTo>
                    <a:pt x="7039" y="9373"/>
                  </a:moveTo>
                  <a:lnTo>
                    <a:pt x="7539" y="9774"/>
                  </a:lnTo>
                  <a:lnTo>
                    <a:pt x="7372" y="9941"/>
                  </a:lnTo>
                  <a:lnTo>
                    <a:pt x="6872" y="9540"/>
                  </a:lnTo>
                  <a:lnTo>
                    <a:pt x="7039" y="9373"/>
                  </a:lnTo>
                  <a:close/>
                  <a:moveTo>
                    <a:pt x="6271" y="10307"/>
                  </a:moveTo>
                  <a:lnTo>
                    <a:pt x="6772" y="10708"/>
                  </a:lnTo>
                  <a:lnTo>
                    <a:pt x="6638" y="10875"/>
                  </a:lnTo>
                  <a:lnTo>
                    <a:pt x="6138" y="10474"/>
                  </a:lnTo>
                  <a:lnTo>
                    <a:pt x="6271" y="10307"/>
                  </a:lnTo>
                  <a:close/>
                  <a:moveTo>
                    <a:pt x="5537" y="11241"/>
                  </a:moveTo>
                  <a:lnTo>
                    <a:pt x="6038" y="11642"/>
                  </a:lnTo>
                  <a:lnTo>
                    <a:pt x="5904" y="11809"/>
                  </a:lnTo>
                  <a:lnTo>
                    <a:pt x="5404" y="11408"/>
                  </a:lnTo>
                  <a:lnTo>
                    <a:pt x="5537" y="11241"/>
                  </a:lnTo>
                  <a:close/>
                  <a:moveTo>
                    <a:pt x="4770" y="12142"/>
                  </a:moveTo>
                  <a:lnTo>
                    <a:pt x="5271" y="12542"/>
                  </a:lnTo>
                  <a:lnTo>
                    <a:pt x="5137" y="12743"/>
                  </a:lnTo>
                  <a:lnTo>
                    <a:pt x="4637" y="12342"/>
                  </a:lnTo>
                  <a:lnTo>
                    <a:pt x="4770" y="12142"/>
                  </a:lnTo>
                  <a:close/>
                  <a:moveTo>
                    <a:pt x="4036" y="13076"/>
                  </a:moveTo>
                  <a:lnTo>
                    <a:pt x="4537" y="13476"/>
                  </a:lnTo>
                  <a:lnTo>
                    <a:pt x="4403" y="13643"/>
                  </a:lnTo>
                  <a:lnTo>
                    <a:pt x="3903" y="13243"/>
                  </a:lnTo>
                  <a:lnTo>
                    <a:pt x="4036" y="13076"/>
                  </a:lnTo>
                  <a:close/>
                  <a:moveTo>
                    <a:pt x="3303" y="14010"/>
                  </a:moveTo>
                  <a:lnTo>
                    <a:pt x="3803" y="14410"/>
                  </a:lnTo>
                  <a:lnTo>
                    <a:pt x="3636" y="14577"/>
                  </a:lnTo>
                  <a:lnTo>
                    <a:pt x="3136" y="14177"/>
                  </a:lnTo>
                  <a:lnTo>
                    <a:pt x="3303" y="14010"/>
                  </a:lnTo>
                  <a:close/>
                  <a:moveTo>
                    <a:pt x="2535" y="14944"/>
                  </a:moveTo>
                  <a:lnTo>
                    <a:pt x="3036" y="15344"/>
                  </a:lnTo>
                  <a:lnTo>
                    <a:pt x="2902" y="15511"/>
                  </a:lnTo>
                  <a:lnTo>
                    <a:pt x="2402" y="15111"/>
                  </a:lnTo>
                  <a:lnTo>
                    <a:pt x="2535" y="14944"/>
                  </a:lnTo>
                  <a:close/>
                  <a:moveTo>
                    <a:pt x="1801" y="15878"/>
                  </a:moveTo>
                  <a:lnTo>
                    <a:pt x="2302" y="16278"/>
                  </a:lnTo>
                  <a:lnTo>
                    <a:pt x="2168" y="16445"/>
                  </a:lnTo>
                  <a:lnTo>
                    <a:pt x="1668" y="16045"/>
                  </a:lnTo>
                  <a:lnTo>
                    <a:pt x="1801" y="15878"/>
                  </a:lnTo>
                  <a:close/>
                  <a:moveTo>
                    <a:pt x="1068" y="16812"/>
                  </a:moveTo>
                  <a:lnTo>
                    <a:pt x="1568" y="17212"/>
                  </a:lnTo>
                  <a:lnTo>
                    <a:pt x="1401" y="17379"/>
                  </a:lnTo>
                  <a:lnTo>
                    <a:pt x="901" y="16979"/>
                  </a:lnTo>
                  <a:lnTo>
                    <a:pt x="1068" y="16812"/>
                  </a:lnTo>
                  <a:close/>
                  <a:moveTo>
                    <a:pt x="14144" y="0"/>
                  </a:moveTo>
                  <a:lnTo>
                    <a:pt x="0" y="17613"/>
                  </a:lnTo>
                  <a:lnTo>
                    <a:pt x="2502" y="19647"/>
                  </a:lnTo>
                  <a:lnTo>
                    <a:pt x="16645" y="2035"/>
                  </a:lnTo>
                  <a:lnTo>
                    <a:pt x="1414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33" name="Google Shape;644;p39">
            <a:extLst>
              <a:ext uri="{FF2B5EF4-FFF2-40B4-BE49-F238E27FC236}">
                <a16:creationId xmlns:a16="http://schemas.microsoft.com/office/drawing/2014/main" id="{D4976A94-2806-4A73-BBCD-814EED568491}"/>
              </a:ext>
            </a:extLst>
          </p:cNvPr>
          <p:cNvGrpSpPr/>
          <p:nvPr/>
        </p:nvGrpSpPr>
        <p:grpSpPr>
          <a:xfrm>
            <a:off x="4990059" y="2368669"/>
            <a:ext cx="2321956" cy="3295119"/>
            <a:chOff x="4135500" y="6038850"/>
            <a:chExt cx="2783675" cy="3950350"/>
          </a:xfrm>
        </p:grpSpPr>
        <p:sp>
          <p:nvSpPr>
            <p:cNvPr id="34" name="Google Shape;645;p39">
              <a:extLst>
                <a:ext uri="{FF2B5EF4-FFF2-40B4-BE49-F238E27FC236}">
                  <a16:creationId xmlns:a16="http://schemas.microsoft.com/office/drawing/2014/main" id="{98866673-9C25-4239-A590-63EC6E5B954B}"/>
                </a:ext>
              </a:extLst>
            </p:cNvPr>
            <p:cNvSpPr/>
            <p:nvPr/>
          </p:nvSpPr>
          <p:spPr>
            <a:xfrm>
              <a:off x="5918450" y="7957725"/>
              <a:ext cx="916500" cy="798100"/>
            </a:xfrm>
            <a:custGeom>
              <a:avLst/>
              <a:gdLst/>
              <a:ahLst/>
              <a:cxnLst/>
              <a:rect l="l" t="t" r="r" b="b"/>
              <a:pathLst>
                <a:path w="36660" h="31924" extrusionOk="0">
                  <a:moveTo>
                    <a:pt x="9474" y="0"/>
                  </a:moveTo>
                  <a:lnTo>
                    <a:pt x="0" y="31189"/>
                  </a:lnTo>
                  <a:lnTo>
                    <a:pt x="2402" y="31923"/>
                  </a:lnTo>
                  <a:lnTo>
                    <a:pt x="11308" y="2502"/>
                  </a:lnTo>
                  <a:lnTo>
                    <a:pt x="36660" y="2502"/>
                  </a:lnTo>
                  <a:lnTo>
                    <a:pt x="36660"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 name="Google Shape;646;p39">
              <a:extLst>
                <a:ext uri="{FF2B5EF4-FFF2-40B4-BE49-F238E27FC236}">
                  <a16:creationId xmlns:a16="http://schemas.microsoft.com/office/drawing/2014/main" id="{33C0B6A2-104F-4C8E-9595-B64D209679CD}"/>
                </a:ext>
              </a:extLst>
            </p:cNvPr>
            <p:cNvSpPr/>
            <p:nvPr/>
          </p:nvSpPr>
          <p:spPr>
            <a:xfrm>
              <a:off x="6133600" y="8959275"/>
              <a:ext cx="785575" cy="178475"/>
            </a:xfrm>
            <a:custGeom>
              <a:avLst/>
              <a:gdLst/>
              <a:ahLst/>
              <a:cxnLst/>
              <a:rect l="l" t="t" r="r" b="b"/>
              <a:pathLst>
                <a:path w="31423" h="7139" extrusionOk="0">
                  <a:moveTo>
                    <a:pt x="4570" y="0"/>
                  </a:moveTo>
                  <a:lnTo>
                    <a:pt x="0" y="5571"/>
                  </a:lnTo>
                  <a:lnTo>
                    <a:pt x="1968" y="7139"/>
                  </a:lnTo>
                  <a:lnTo>
                    <a:pt x="5771" y="2502"/>
                  </a:lnTo>
                  <a:lnTo>
                    <a:pt x="31423" y="2502"/>
                  </a:lnTo>
                  <a:lnTo>
                    <a:pt x="31423"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 name="Google Shape;647;p39">
              <a:extLst>
                <a:ext uri="{FF2B5EF4-FFF2-40B4-BE49-F238E27FC236}">
                  <a16:creationId xmlns:a16="http://schemas.microsoft.com/office/drawing/2014/main" id="{55BAC681-C746-4AA1-A04E-DBF8D067CF3B}"/>
                </a:ext>
              </a:extLst>
            </p:cNvPr>
            <p:cNvSpPr/>
            <p:nvPr/>
          </p:nvSpPr>
          <p:spPr>
            <a:xfrm>
              <a:off x="6088575" y="9639750"/>
              <a:ext cx="830600" cy="349450"/>
            </a:xfrm>
            <a:custGeom>
              <a:avLst/>
              <a:gdLst/>
              <a:ahLst/>
              <a:cxnLst/>
              <a:rect l="l" t="t" r="r" b="b"/>
              <a:pathLst>
                <a:path w="33224" h="13978" extrusionOk="0">
                  <a:moveTo>
                    <a:pt x="2268" y="1"/>
                  </a:moveTo>
                  <a:lnTo>
                    <a:pt x="0" y="1102"/>
                  </a:lnTo>
                  <a:lnTo>
                    <a:pt x="6171" y="13977"/>
                  </a:lnTo>
                  <a:lnTo>
                    <a:pt x="33224" y="13977"/>
                  </a:lnTo>
                  <a:lnTo>
                    <a:pt x="33224" y="11476"/>
                  </a:lnTo>
                  <a:lnTo>
                    <a:pt x="7739" y="11476"/>
                  </a:lnTo>
                  <a:lnTo>
                    <a:pt x="2268" y="1"/>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 name="Google Shape;648;p39">
              <a:extLst>
                <a:ext uri="{FF2B5EF4-FFF2-40B4-BE49-F238E27FC236}">
                  <a16:creationId xmlns:a16="http://schemas.microsoft.com/office/drawing/2014/main" id="{CBE5F1BA-CB09-4B98-A950-89302FA1C3C7}"/>
                </a:ext>
              </a:extLst>
            </p:cNvPr>
            <p:cNvSpPr/>
            <p:nvPr/>
          </p:nvSpPr>
          <p:spPr>
            <a:xfrm>
              <a:off x="5542350" y="6038850"/>
              <a:ext cx="1292600" cy="2570200"/>
            </a:xfrm>
            <a:custGeom>
              <a:avLst/>
              <a:gdLst/>
              <a:ahLst/>
              <a:cxnLst/>
              <a:rect l="l" t="t" r="r" b="b"/>
              <a:pathLst>
                <a:path w="51704" h="102808" extrusionOk="0">
                  <a:moveTo>
                    <a:pt x="24451" y="0"/>
                  </a:moveTo>
                  <a:lnTo>
                    <a:pt x="0" y="102207"/>
                  </a:lnTo>
                  <a:lnTo>
                    <a:pt x="2435" y="102807"/>
                  </a:lnTo>
                  <a:lnTo>
                    <a:pt x="26419" y="2502"/>
                  </a:lnTo>
                  <a:lnTo>
                    <a:pt x="51704" y="2502"/>
                  </a:lnTo>
                  <a:lnTo>
                    <a:pt x="51704"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 name="Google Shape;649;p39">
              <a:extLst>
                <a:ext uri="{FF2B5EF4-FFF2-40B4-BE49-F238E27FC236}">
                  <a16:creationId xmlns:a16="http://schemas.microsoft.com/office/drawing/2014/main" id="{CA2AAD4A-86F4-452E-8C0F-379B295761E2}"/>
                </a:ext>
              </a:extLst>
            </p:cNvPr>
            <p:cNvSpPr/>
            <p:nvPr/>
          </p:nvSpPr>
          <p:spPr>
            <a:xfrm>
              <a:off x="5735800" y="7007050"/>
              <a:ext cx="1099150" cy="1644525"/>
            </a:xfrm>
            <a:custGeom>
              <a:avLst/>
              <a:gdLst/>
              <a:ahLst/>
              <a:cxnLst/>
              <a:rect l="l" t="t" r="r" b="b"/>
              <a:pathLst>
                <a:path w="43966" h="65781" extrusionOk="0">
                  <a:moveTo>
                    <a:pt x="16746" y="0"/>
                  </a:moveTo>
                  <a:lnTo>
                    <a:pt x="1" y="65147"/>
                  </a:lnTo>
                  <a:lnTo>
                    <a:pt x="2436" y="65780"/>
                  </a:lnTo>
                  <a:lnTo>
                    <a:pt x="18681" y="2502"/>
                  </a:lnTo>
                  <a:lnTo>
                    <a:pt x="43966" y="2502"/>
                  </a:lnTo>
                  <a:lnTo>
                    <a:pt x="43966"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 name="Google Shape;650;p39">
              <a:extLst>
                <a:ext uri="{FF2B5EF4-FFF2-40B4-BE49-F238E27FC236}">
                  <a16:creationId xmlns:a16="http://schemas.microsoft.com/office/drawing/2014/main" id="{54263CDD-04B9-477D-AE25-9DF32FAF5109}"/>
                </a:ext>
              </a:extLst>
            </p:cNvPr>
            <p:cNvSpPr/>
            <p:nvPr/>
          </p:nvSpPr>
          <p:spPr>
            <a:xfrm>
              <a:off x="4219725" y="7957725"/>
              <a:ext cx="812275" cy="798100"/>
            </a:xfrm>
            <a:custGeom>
              <a:avLst/>
              <a:gdLst/>
              <a:ahLst/>
              <a:cxnLst/>
              <a:rect l="l" t="t" r="r" b="b"/>
              <a:pathLst>
                <a:path w="32491" h="31924" extrusionOk="0">
                  <a:moveTo>
                    <a:pt x="1" y="0"/>
                  </a:moveTo>
                  <a:lnTo>
                    <a:pt x="1" y="2502"/>
                  </a:lnTo>
                  <a:lnTo>
                    <a:pt x="21182" y="2502"/>
                  </a:lnTo>
                  <a:lnTo>
                    <a:pt x="30089" y="31923"/>
                  </a:lnTo>
                  <a:lnTo>
                    <a:pt x="32491" y="31189"/>
                  </a:lnTo>
                  <a:lnTo>
                    <a:pt x="23017"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651;p39">
              <a:extLst>
                <a:ext uri="{FF2B5EF4-FFF2-40B4-BE49-F238E27FC236}">
                  <a16:creationId xmlns:a16="http://schemas.microsoft.com/office/drawing/2014/main" id="{1AA28727-7D4D-4A3E-B785-FBC95B6E3B9A}"/>
                </a:ext>
              </a:extLst>
            </p:cNvPr>
            <p:cNvSpPr/>
            <p:nvPr/>
          </p:nvSpPr>
          <p:spPr>
            <a:xfrm>
              <a:off x="4135500" y="8959275"/>
              <a:ext cx="681350" cy="178475"/>
            </a:xfrm>
            <a:custGeom>
              <a:avLst/>
              <a:gdLst/>
              <a:ahLst/>
              <a:cxnLst/>
              <a:rect l="l" t="t" r="r" b="b"/>
              <a:pathLst>
                <a:path w="27254" h="7139" extrusionOk="0">
                  <a:moveTo>
                    <a:pt x="1" y="0"/>
                  </a:moveTo>
                  <a:lnTo>
                    <a:pt x="1" y="2502"/>
                  </a:lnTo>
                  <a:lnTo>
                    <a:pt x="21516" y="2502"/>
                  </a:lnTo>
                  <a:lnTo>
                    <a:pt x="25319" y="7139"/>
                  </a:lnTo>
                  <a:lnTo>
                    <a:pt x="27253" y="5571"/>
                  </a:lnTo>
                  <a:lnTo>
                    <a:pt x="22683"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652;p39">
              <a:extLst>
                <a:ext uri="{FF2B5EF4-FFF2-40B4-BE49-F238E27FC236}">
                  <a16:creationId xmlns:a16="http://schemas.microsoft.com/office/drawing/2014/main" id="{5B0D23B3-7F05-4544-8D83-8B0AA76FE8FA}"/>
                </a:ext>
              </a:extLst>
            </p:cNvPr>
            <p:cNvSpPr/>
            <p:nvPr/>
          </p:nvSpPr>
          <p:spPr>
            <a:xfrm>
              <a:off x="4135500" y="9639750"/>
              <a:ext cx="726375" cy="349450"/>
            </a:xfrm>
            <a:custGeom>
              <a:avLst/>
              <a:gdLst/>
              <a:ahLst/>
              <a:cxnLst/>
              <a:rect l="l" t="t" r="r" b="b"/>
              <a:pathLst>
                <a:path w="29055" h="13978" extrusionOk="0">
                  <a:moveTo>
                    <a:pt x="26820" y="1"/>
                  </a:moveTo>
                  <a:lnTo>
                    <a:pt x="21316" y="11476"/>
                  </a:lnTo>
                  <a:lnTo>
                    <a:pt x="1" y="11476"/>
                  </a:lnTo>
                  <a:lnTo>
                    <a:pt x="1" y="13977"/>
                  </a:lnTo>
                  <a:lnTo>
                    <a:pt x="22884" y="13977"/>
                  </a:lnTo>
                  <a:lnTo>
                    <a:pt x="29055" y="1102"/>
                  </a:lnTo>
                  <a:lnTo>
                    <a:pt x="26820" y="1"/>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653;p39">
              <a:extLst>
                <a:ext uri="{FF2B5EF4-FFF2-40B4-BE49-F238E27FC236}">
                  <a16:creationId xmlns:a16="http://schemas.microsoft.com/office/drawing/2014/main" id="{AB0E8F6B-824D-4253-8C02-073F9A8C95E3}"/>
                </a:ext>
              </a:extLst>
            </p:cNvPr>
            <p:cNvSpPr/>
            <p:nvPr/>
          </p:nvSpPr>
          <p:spPr>
            <a:xfrm>
              <a:off x="4219725" y="6038850"/>
              <a:ext cx="1188375" cy="2570200"/>
            </a:xfrm>
            <a:custGeom>
              <a:avLst/>
              <a:gdLst/>
              <a:ahLst/>
              <a:cxnLst/>
              <a:rect l="l" t="t" r="r" b="b"/>
              <a:pathLst>
                <a:path w="47535" h="102808" extrusionOk="0">
                  <a:moveTo>
                    <a:pt x="1" y="0"/>
                  </a:moveTo>
                  <a:lnTo>
                    <a:pt x="1" y="2502"/>
                  </a:lnTo>
                  <a:lnTo>
                    <a:pt x="21116" y="2502"/>
                  </a:lnTo>
                  <a:lnTo>
                    <a:pt x="45100" y="102807"/>
                  </a:lnTo>
                  <a:lnTo>
                    <a:pt x="47535" y="102207"/>
                  </a:lnTo>
                  <a:lnTo>
                    <a:pt x="23084"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654;p39">
              <a:extLst>
                <a:ext uri="{FF2B5EF4-FFF2-40B4-BE49-F238E27FC236}">
                  <a16:creationId xmlns:a16="http://schemas.microsoft.com/office/drawing/2014/main" id="{44038F18-8912-46EA-8D78-64AF99B6212D}"/>
                </a:ext>
              </a:extLst>
            </p:cNvPr>
            <p:cNvSpPr/>
            <p:nvPr/>
          </p:nvSpPr>
          <p:spPr>
            <a:xfrm>
              <a:off x="4219725" y="7007050"/>
              <a:ext cx="994900" cy="1644525"/>
            </a:xfrm>
            <a:custGeom>
              <a:avLst/>
              <a:gdLst/>
              <a:ahLst/>
              <a:cxnLst/>
              <a:rect l="l" t="t" r="r" b="b"/>
              <a:pathLst>
                <a:path w="39796" h="65781" extrusionOk="0">
                  <a:moveTo>
                    <a:pt x="1" y="0"/>
                  </a:moveTo>
                  <a:lnTo>
                    <a:pt x="1" y="2502"/>
                  </a:lnTo>
                  <a:lnTo>
                    <a:pt x="21116" y="2502"/>
                  </a:lnTo>
                  <a:lnTo>
                    <a:pt x="37361" y="65780"/>
                  </a:lnTo>
                  <a:lnTo>
                    <a:pt x="39796" y="65147"/>
                  </a:lnTo>
                  <a:lnTo>
                    <a:pt x="23084" y="0"/>
                  </a:ln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44" name="Google Shape;336;p35">
            <a:extLst>
              <a:ext uri="{FF2B5EF4-FFF2-40B4-BE49-F238E27FC236}">
                <a16:creationId xmlns:a16="http://schemas.microsoft.com/office/drawing/2014/main" id="{120E2C4C-577E-4EC7-9EA5-FCC4C5E7E292}"/>
              </a:ext>
            </a:extLst>
          </p:cNvPr>
          <p:cNvSpPr/>
          <p:nvPr/>
        </p:nvSpPr>
        <p:spPr>
          <a:xfrm>
            <a:off x="3478705" y="755494"/>
            <a:ext cx="4871191" cy="679031"/>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dk1"/>
                </a:solidFill>
                <a:latin typeface="Roboto"/>
                <a:ea typeface="Roboto"/>
                <a:cs typeface="Roboto"/>
                <a:sym typeface="Roboto"/>
              </a:rPr>
              <a:t>DESIGNACIÓN DE LA SUPERVISIÓN</a:t>
            </a:r>
            <a:endParaRPr sz="1200" dirty="0"/>
          </a:p>
        </p:txBody>
      </p:sp>
    </p:spTree>
    <p:extLst>
      <p:ext uri="{BB962C8B-B14F-4D97-AF65-F5344CB8AC3E}">
        <p14:creationId xmlns:p14="http://schemas.microsoft.com/office/powerpoint/2010/main" val="25456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5C5C0D-5107-471C-8B04-4425CEC51217}"/>
              </a:ext>
            </a:extLst>
          </p:cNvPr>
          <p:cNvSpPr txBox="1"/>
          <p:nvPr/>
        </p:nvSpPr>
        <p:spPr>
          <a:xfrm>
            <a:off x="2326342" y="1049630"/>
            <a:ext cx="7287185" cy="4758739"/>
          </a:xfrm>
          <a:prstGeom prst="rect">
            <a:avLst/>
          </a:prstGeom>
        </p:spPr>
        <p:txBody>
          <a:bodyPr vert="horz" wrap="square" lIns="0" tIns="93980" rIns="0" bIns="0" rtlCol="0">
            <a:spAutoFit/>
          </a:bodyPr>
          <a:lstStyle/>
          <a:p>
            <a:pPr marL="589915" marR="582930" indent="1617345">
              <a:lnSpc>
                <a:spcPts val="2690"/>
              </a:lnSpc>
              <a:spcBef>
                <a:spcPts val="740"/>
              </a:spcBef>
            </a:pPr>
            <a:r>
              <a:rPr sz="2500" b="1" kern="0" dirty="0">
                <a:solidFill>
                  <a:srgbClr val="DA723E"/>
                </a:solidFill>
                <a:latin typeface="Helvetica" pitchFamily="2" charset="0"/>
                <a:cs typeface="Calibri" panose="020F0502020204030204" pitchFamily="34" charset="0"/>
              </a:rPr>
              <a:t>¿QUE ÉS LA  INTERVENTORÍA – ART. 83 EA?</a:t>
            </a:r>
          </a:p>
          <a:p>
            <a:pPr marL="12700" marR="5080" algn="just">
              <a:lnSpc>
                <a:spcPct val="80000"/>
              </a:lnSpc>
              <a:spcBef>
                <a:spcPts val="695"/>
              </a:spcBef>
            </a:pPr>
            <a:r>
              <a:rPr sz="2800" dirty="0">
                <a:solidFill>
                  <a:srgbClr val="1E1C11"/>
                </a:solidFill>
                <a:latin typeface="Arial MT"/>
                <a:cs typeface="Arial MT"/>
              </a:rPr>
              <a:t>Consistirá </a:t>
            </a:r>
            <a:r>
              <a:rPr sz="2800" spc="-5" dirty="0">
                <a:solidFill>
                  <a:srgbClr val="1E1C11"/>
                </a:solidFill>
                <a:latin typeface="Arial MT"/>
                <a:cs typeface="Arial MT"/>
              </a:rPr>
              <a:t>en </a:t>
            </a:r>
            <a:r>
              <a:rPr sz="2800" dirty="0">
                <a:solidFill>
                  <a:srgbClr val="1E1C11"/>
                </a:solidFill>
                <a:latin typeface="Arial MT"/>
                <a:cs typeface="Arial MT"/>
              </a:rPr>
              <a:t>el seguimiento técnico que </a:t>
            </a:r>
            <a:r>
              <a:rPr sz="2800" spc="5" dirty="0">
                <a:solidFill>
                  <a:srgbClr val="1E1C11"/>
                </a:solidFill>
                <a:latin typeface="Arial MT"/>
                <a:cs typeface="Arial MT"/>
              </a:rPr>
              <a:t> </a:t>
            </a:r>
            <a:r>
              <a:rPr sz="2800" spc="-5" dirty="0">
                <a:solidFill>
                  <a:srgbClr val="1E1C11"/>
                </a:solidFill>
                <a:latin typeface="Arial MT"/>
                <a:cs typeface="Arial MT"/>
              </a:rPr>
              <a:t>sobre</a:t>
            </a:r>
            <a:r>
              <a:rPr sz="2800" dirty="0">
                <a:solidFill>
                  <a:srgbClr val="1E1C11"/>
                </a:solidFill>
                <a:latin typeface="Arial MT"/>
                <a:cs typeface="Arial MT"/>
              </a:rPr>
              <a:t> el</a:t>
            </a:r>
            <a:r>
              <a:rPr sz="2800" spc="5" dirty="0">
                <a:solidFill>
                  <a:srgbClr val="1E1C11"/>
                </a:solidFill>
                <a:latin typeface="Arial MT"/>
                <a:cs typeface="Arial MT"/>
              </a:rPr>
              <a:t> </a:t>
            </a:r>
            <a:r>
              <a:rPr sz="2800" dirty="0">
                <a:solidFill>
                  <a:srgbClr val="1E1C11"/>
                </a:solidFill>
                <a:latin typeface="Arial MT"/>
                <a:cs typeface="Arial MT"/>
              </a:rPr>
              <a:t>cumplimiento</a:t>
            </a:r>
            <a:r>
              <a:rPr sz="2800" spc="5" dirty="0">
                <a:solidFill>
                  <a:srgbClr val="1E1C11"/>
                </a:solidFill>
                <a:latin typeface="Arial MT"/>
                <a:cs typeface="Arial MT"/>
              </a:rPr>
              <a:t> </a:t>
            </a:r>
            <a:r>
              <a:rPr sz="2800" dirty="0">
                <a:solidFill>
                  <a:srgbClr val="1E1C11"/>
                </a:solidFill>
                <a:latin typeface="Arial MT"/>
                <a:cs typeface="Arial MT"/>
              </a:rPr>
              <a:t>del</a:t>
            </a:r>
            <a:r>
              <a:rPr sz="2800" spc="780" dirty="0">
                <a:solidFill>
                  <a:srgbClr val="1E1C11"/>
                </a:solidFill>
                <a:latin typeface="Arial MT"/>
                <a:cs typeface="Arial MT"/>
              </a:rPr>
              <a:t> </a:t>
            </a:r>
            <a:r>
              <a:rPr sz="2800" dirty="0">
                <a:solidFill>
                  <a:srgbClr val="1E1C11"/>
                </a:solidFill>
                <a:latin typeface="Arial MT"/>
                <a:cs typeface="Arial MT"/>
              </a:rPr>
              <a:t>contrato </a:t>
            </a:r>
            <a:r>
              <a:rPr sz="2800" spc="5" dirty="0">
                <a:solidFill>
                  <a:srgbClr val="1E1C11"/>
                </a:solidFill>
                <a:latin typeface="Arial MT"/>
                <a:cs typeface="Arial MT"/>
              </a:rPr>
              <a:t> </a:t>
            </a:r>
            <a:r>
              <a:rPr sz="2800" dirty="0">
                <a:solidFill>
                  <a:srgbClr val="1E1C11"/>
                </a:solidFill>
                <a:latin typeface="Arial MT"/>
                <a:cs typeface="Arial MT"/>
              </a:rPr>
              <a:t>realice</a:t>
            </a:r>
            <a:r>
              <a:rPr sz="2800" spc="5" dirty="0">
                <a:solidFill>
                  <a:srgbClr val="1E1C11"/>
                </a:solidFill>
                <a:latin typeface="Arial MT"/>
                <a:cs typeface="Arial MT"/>
              </a:rPr>
              <a:t> </a:t>
            </a:r>
            <a:r>
              <a:rPr sz="2800" dirty="0">
                <a:solidFill>
                  <a:srgbClr val="1E1C11"/>
                </a:solidFill>
                <a:latin typeface="Arial MT"/>
                <a:cs typeface="Arial MT"/>
              </a:rPr>
              <a:t>una</a:t>
            </a:r>
            <a:r>
              <a:rPr sz="2800" spc="5" dirty="0">
                <a:solidFill>
                  <a:srgbClr val="1E1C11"/>
                </a:solidFill>
                <a:latin typeface="Arial MT"/>
                <a:cs typeface="Arial MT"/>
              </a:rPr>
              <a:t> </a:t>
            </a:r>
            <a:r>
              <a:rPr sz="2800" dirty="0">
                <a:solidFill>
                  <a:srgbClr val="1E1C11"/>
                </a:solidFill>
                <a:latin typeface="Arial MT"/>
                <a:cs typeface="Arial MT"/>
              </a:rPr>
              <a:t>persona</a:t>
            </a:r>
            <a:r>
              <a:rPr sz="2800" spc="5" dirty="0">
                <a:solidFill>
                  <a:srgbClr val="1E1C11"/>
                </a:solidFill>
                <a:latin typeface="Arial MT"/>
                <a:cs typeface="Arial MT"/>
              </a:rPr>
              <a:t> </a:t>
            </a:r>
            <a:r>
              <a:rPr sz="2800" dirty="0">
                <a:solidFill>
                  <a:srgbClr val="1E1C11"/>
                </a:solidFill>
                <a:latin typeface="Arial MT"/>
                <a:cs typeface="Arial MT"/>
              </a:rPr>
              <a:t>natural</a:t>
            </a:r>
            <a:r>
              <a:rPr sz="2800" spc="5" dirty="0">
                <a:solidFill>
                  <a:srgbClr val="1E1C11"/>
                </a:solidFill>
                <a:latin typeface="Arial MT"/>
                <a:cs typeface="Arial MT"/>
              </a:rPr>
              <a:t> </a:t>
            </a:r>
            <a:r>
              <a:rPr sz="2800" spc="-5" dirty="0">
                <a:solidFill>
                  <a:srgbClr val="1E1C11"/>
                </a:solidFill>
                <a:latin typeface="Arial MT"/>
                <a:cs typeface="Arial MT"/>
              </a:rPr>
              <a:t>o</a:t>
            </a:r>
            <a:r>
              <a:rPr sz="2800" dirty="0">
                <a:solidFill>
                  <a:srgbClr val="1E1C11"/>
                </a:solidFill>
                <a:latin typeface="Arial MT"/>
                <a:cs typeface="Arial MT"/>
              </a:rPr>
              <a:t> jurídica, </a:t>
            </a:r>
            <a:r>
              <a:rPr sz="2800" spc="-765" dirty="0">
                <a:solidFill>
                  <a:srgbClr val="1E1C11"/>
                </a:solidFill>
                <a:latin typeface="Arial MT"/>
                <a:cs typeface="Arial MT"/>
              </a:rPr>
              <a:t> </a:t>
            </a:r>
            <a:r>
              <a:rPr sz="2800" dirty="0">
                <a:solidFill>
                  <a:srgbClr val="1E1C11"/>
                </a:solidFill>
                <a:latin typeface="Arial MT"/>
                <a:cs typeface="Arial MT"/>
              </a:rPr>
              <a:t>contratada</a:t>
            </a:r>
            <a:r>
              <a:rPr sz="2800" spc="5" dirty="0">
                <a:solidFill>
                  <a:srgbClr val="1E1C11"/>
                </a:solidFill>
                <a:latin typeface="Arial MT"/>
                <a:cs typeface="Arial MT"/>
              </a:rPr>
              <a:t> </a:t>
            </a:r>
            <a:r>
              <a:rPr sz="2800" spc="-5" dirty="0">
                <a:solidFill>
                  <a:srgbClr val="1E1C11"/>
                </a:solidFill>
                <a:latin typeface="Arial MT"/>
                <a:cs typeface="Arial MT"/>
              </a:rPr>
              <a:t>para</a:t>
            </a:r>
            <a:r>
              <a:rPr sz="2800" dirty="0">
                <a:solidFill>
                  <a:srgbClr val="1E1C11"/>
                </a:solidFill>
                <a:latin typeface="Arial MT"/>
                <a:cs typeface="Arial MT"/>
              </a:rPr>
              <a:t> </a:t>
            </a:r>
            <a:r>
              <a:rPr sz="2800" spc="-10" dirty="0">
                <a:solidFill>
                  <a:srgbClr val="1E1C11"/>
                </a:solidFill>
                <a:latin typeface="Arial MT"/>
                <a:cs typeface="Arial MT"/>
              </a:rPr>
              <a:t>tal</a:t>
            </a:r>
            <a:r>
              <a:rPr sz="2800" spc="-5" dirty="0">
                <a:solidFill>
                  <a:srgbClr val="1E1C11"/>
                </a:solidFill>
                <a:latin typeface="Arial MT"/>
                <a:cs typeface="Arial MT"/>
              </a:rPr>
              <a:t> fin</a:t>
            </a:r>
            <a:r>
              <a:rPr sz="2800" dirty="0">
                <a:solidFill>
                  <a:srgbClr val="1E1C11"/>
                </a:solidFill>
                <a:latin typeface="Arial MT"/>
                <a:cs typeface="Arial MT"/>
              </a:rPr>
              <a:t> </a:t>
            </a:r>
            <a:r>
              <a:rPr sz="2800" spc="-5" dirty="0">
                <a:solidFill>
                  <a:srgbClr val="1E1C11"/>
                </a:solidFill>
                <a:latin typeface="Arial MT"/>
                <a:cs typeface="Arial MT"/>
              </a:rPr>
              <a:t>por</a:t>
            </a:r>
            <a:r>
              <a:rPr sz="2800" dirty="0">
                <a:solidFill>
                  <a:srgbClr val="1E1C11"/>
                </a:solidFill>
                <a:latin typeface="Arial MT"/>
                <a:cs typeface="Arial MT"/>
              </a:rPr>
              <a:t> </a:t>
            </a:r>
            <a:r>
              <a:rPr sz="2800" spc="-5" dirty="0">
                <a:solidFill>
                  <a:srgbClr val="1E1C11"/>
                </a:solidFill>
                <a:latin typeface="Arial MT"/>
                <a:cs typeface="Arial MT"/>
              </a:rPr>
              <a:t>la</a:t>
            </a:r>
            <a:r>
              <a:rPr sz="2800" dirty="0">
                <a:solidFill>
                  <a:srgbClr val="1E1C11"/>
                </a:solidFill>
                <a:latin typeface="Arial MT"/>
                <a:cs typeface="Arial MT"/>
              </a:rPr>
              <a:t> </a:t>
            </a:r>
            <a:r>
              <a:rPr sz="2800" spc="-5" dirty="0">
                <a:solidFill>
                  <a:srgbClr val="1E1C11"/>
                </a:solidFill>
                <a:latin typeface="Arial MT"/>
                <a:cs typeface="Arial MT"/>
              </a:rPr>
              <a:t>entidad </a:t>
            </a:r>
            <a:r>
              <a:rPr sz="2800" dirty="0">
                <a:solidFill>
                  <a:srgbClr val="1E1C11"/>
                </a:solidFill>
                <a:latin typeface="Arial MT"/>
                <a:cs typeface="Arial MT"/>
              </a:rPr>
              <a:t> estatal,</a:t>
            </a:r>
            <a:r>
              <a:rPr sz="2800" spc="5" dirty="0">
                <a:solidFill>
                  <a:srgbClr val="1E1C11"/>
                </a:solidFill>
                <a:latin typeface="Arial MT"/>
                <a:cs typeface="Arial MT"/>
              </a:rPr>
              <a:t> </a:t>
            </a:r>
            <a:r>
              <a:rPr sz="2800" dirty="0">
                <a:solidFill>
                  <a:srgbClr val="1E1C11"/>
                </a:solidFill>
                <a:latin typeface="Arial MT"/>
                <a:cs typeface="Arial MT"/>
              </a:rPr>
              <a:t>cuando</a:t>
            </a:r>
            <a:r>
              <a:rPr sz="2800" spc="5" dirty="0">
                <a:solidFill>
                  <a:srgbClr val="1E1C11"/>
                </a:solidFill>
                <a:latin typeface="Arial MT"/>
                <a:cs typeface="Arial MT"/>
              </a:rPr>
              <a:t> </a:t>
            </a:r>
            <a:r>
              <a:rPr sz="2800" dirty="0">
                <a:solidFill>
                  <a:srgbClr val="1E1C11"/>
                </a:solidFill>
                <a:latin typeface="Arial MT"/>
                <a:cs typeface="Arial MT"/>
              </a:rPr>
              <a:t>el</a:t>
            </a:r>
            <a:r>
              <a:rPr sz="2800" spc="5" dirty="0">
                <a:solidFill>
                  <a:srgbClr val="1E1C11"/>
                </a:solidFill>
                <a:latin typeface="Arial MT"/>
                <a:cs typeface="Arial MT"/>
              </a:rPr>
              <a:t> </a:t>
            </a:r>
            <a:r>
              <a:rPr sz="2800" spc="-5" dirty="0">
                <a:solidFill>
                  <a:srgbClr val="1E1C11"/>
                </a:solidFill>
                <a:latin typeface="Arial MT"/>
                <a:cs typeface="Arial MT"/>
              </a:rPr>
              <a:t>seguimiento</a:t>
            </a:r>
            <a:r>
              <a:rPr sz="2800" dirty="0">
                <a:solidFill>
                  <a:srgbClr val="1E1C11"/>
                </a:solidFill>
                <a:latin typeface="Arial MT"/>
                <a:cs typeface="Arial MT"/>
              </a:rPr>
              <a:t> del </a:t>
            </a:r>
            <a:r>
              <a:rPr sz="2800" spc="5" dirty="0">
                <a:solidFill>
                  <a:srgbClr val="1E1C11"/>
                </a:solidFill>
                <a:latin typeface="Arial MT"/>
                <a:cs typeface="Arial MT"/>
              </a:rPr>
              <a:t> </a:t>
            </a:r>
            <a:r>
              <a:rPr sz="2800" dirty="0">
                <a:solidFill>
                  <a:srgbClr val="1E1C11"/>
                </a:solidFill>
                <a:latin typeface="Arial MT"/>
                <a:cs typeface="Arial MT"/>
              </a:rPr>
              <a:t>contrato</a:t>
            </a:r>
            <a:r>
              <a:rPr sz="2800" spc="5" dirty="0">
                <a:solidFill>
                  <a:srgbClr val="1E1C11"/>
                </a:solidFill>
                <a:latin typeface="Arial MT"/>
                <a:cs typeface="Arial MT"/>
              </a:rPr>
              <a:t> </a:t>
            </a:r>
            <a:r>
              <a:rPr sz="2800" dirty="0">
                <a:solidFill>
                  <a:srgbClr val="1E1C11"/>
                </a:solidFill>
                <a:latin typeface="Arial MT"/>
                <a:cs typeface="Arial MT"/>
              </a:rPr>
              <a:t>suponga</a:t>
            </a:r>
            <a:r>
              <a:rPr sz="2800" spc="5" dirty="0">
                <a:solidFill>
                  <a:srgbClr val="1E1C11"/>
                </a:solidFill>
                <a:latin typeface="Arial MT"/>
                <a:cs typeface="Arial MT"/>
              </a:rPr>
              <a:t> </a:t>
            </a:r>
            <a:r>
              <a:rPr sz="2800" spc="-5" dirty="0">
                <a:solidFill>
                  <a:srgbClr val="1E1C11"/>
                </a:solidFill>
                <a:latin typeface="Arial MT"/>
                <a:cs typeface="Arial MT"/>
              </a:rPr>
              <a:t>conocimiento </a:t>
            </a:r>
            <a:r>
              <a:rPr sz="2800" dirty="0">
                <a:solidFill>
                  <a:srgbClr val="1E1C11"/>
                </a:solidFill>
                <a:latin typeface="Arial MT"/>
                <a:cs typeface="Arial MT"/>
              </a:rPr>
              <a:t> especializado </a:t>
            </a:r>
            <a:r>
              <a:rPr sz="2800" spc="-5" dirty="0">
                <a:solidFill>
                  <a:srgbClr val="1E1C11"/>
                </a:solidFill>
                <a:latin typeface="Arial MT"/>
                <a:cs typeface="Arial MT"/>
              </a:rPr>
              <a:t>en la </a:t>
            </a:r>
            <a:r>
              <a:rPr sz="2800" dirty="0">
                <a:solidFill>
                  <a:srgbClr val="1E1C11"/>
                </a:solidFill>
                <a:latin typeface="Arial MT"/>
                <a:cs typeface="Arial MT"/>
              </a:rPr>
              <a:t>materia, </a:t>
            </a:r>
            <a:r>
              <a:rPr sz="2800" spc="-5" dirty="0">
                <a:solidFill>
                  <a:srgbClr val="1E1C11"/>
                </a:solidFill>
                <a:latin typeface="Arial MT"/>
                <a:cs typeface="Arial MT"/>
              </a:rPr>
              <a:t>o </a:t>
            </a:r>
            <a:r>
              <a:rPr sz="2800" dirty="0">
                <a:solidFill>
                  <a:srgbClr val="1E1C11"/>
                </a:solidFill>
                <a:latin typeface="Arial MT"/>
                <a:cs typeface="Arial MT"/>
              </a:rPr>
              <a:t>cuando </a:t>
            </a:r>
            <a:r>
              <a:rPr sz="2800" spc="-5" dirty="0">
                <a:solidFill>
                  <a:srgbClr val="1E1C11"/>
                </a:solidFill>
                <a:latin typeface="Arial MT"/>
                <a:cs typeface="Arial MT"/>
              </a:rPr>
              <a:t>la </a:t>
            </a:r>
            <a:r>
              <a:rPr sz="2800" dirty="0">
                <a:solidFill>
                  <a:srgbClr val="1E1C11"/>
                </a:solidFill>
                <a:latin typeface="Arial MT"/>
                <a:cs typeface="Arial MT"/>
              </a:rPr>
              <a:t> complejidad </a:t>
            </a:r>
            <a:r>
              <a:rPr sz="2800" spc="-5" dirty="0">
                <a:solidFill>
                  <a:srgbClr val="1E1C11"/>
                </a:solidFill>
                <a:latin typeface="Arial MT"/>
                <a:cs typeface="Arial MT"/>
              </a:rPr>
              <a:t>o la extensión del </a:t>
            </a:r>
            <a:r>
              <a:rPr sz="2800" dirty="0">
                <a:solidFill>
                  <a:srgbClr val="1E1C11"/>
                </a:solidFill>
                <a:latin typeface="Arial MT"/>
                <a:cs typeface="Arial MT"/>
              </a:rPr>
              <a:t>mismo </a:t>
            </a:r>
            <a:r>
              <a:rPr sz="2800" spc="-5" dirty="0">
                <a:solidFill>
                  <a:srgbClr val="1E1C11"/>
                </a:solidFill>
                <a:latin typeface="Arial MT"/>
                <a:cs typeface="Arial MT"/>
              </a:rPr>
              <a:t>lo </a:t>
            </a:r>
            <a:r>
              <a:rPr sz="2800" dirty="0">
                <a:solidFill>
                  <a:srgbClr val="1E1C11"/>
                </a:solidFill>
                <a:latin typeface="Arial MT"/>
                <a:cs typeface="Arial MT"/>
              </a:rPr>
              <a:t> justifiquen.</a:t>
            </a:r>
            <a:endParaRPr sz="2800" dirty="0">
              <a:latin typeface="Arial MT"/>
              <a:cs typeface="Arial MT"/>
            </a:endParaRPr>
          </a:p>
          <a:p>
            <a:pPr marL="12700" marR="5080" algn="just">
              <a:lnSpc>
                <a:spcPct val="80000"/>
              </a:lnSpc>
              <a:spcBef>
                <a:spcPts val="675"/>
              </a:spcBef>
            </a:pPr>
            <a:r>
              <a:rPr sz="2800" dirty="0">
                <a:solidFill>
                  <a:srgbClr val="1E1C11"/>
                </a:solidFill>
                <a:latin typeface="Arial MT"/>
                <a:cs typeface="Arial MT"/>
              </a:rPr>
              <a:t>Cuando </a:t>
            </a:r>
            <a:r>
              <a:rPr sz="2800" spc="5" dirty="0">
                <a:solidFill>
                  <a:srgbClr val="1E1C11"/>
                </a:solidFill>
                <a:latin typeface="Arial MT"/>
                <a:cs typeface="Arial MT"/>
              </a:rPr>
              <a:t>la </a:t>
            </a:r>
            <a:r>
              <a:rPr sz="2800" dirty="0">
                <a:solidFill>
                  <a:srgbClr val="1E1C11"/>
                </a:solidFill>
                <a:latin typeface="Arial MT"/>
                <a:cs typeface="Arial MT"/>
              </a:rPr>
              <a:t>entidad </a:t>
            </a:r>
            <a:r>
              <a:rPr sz="2800" spc="-5" dirty="0">
                <a:solidFill>
                  <a:srgbClr val="1E1C11"/>
                </a:solidFill>
                <a:latin typeface="Arial MT"/>
                <a:cs typeface="Arial MT"/>
              </a:rPr>
              <a:t>lo JUSTIFIQUE </a:t>
            </a:r>
            <a:r>
              <a:rPr sz="2800" dirty="0">
                <a:solidFill>
                  <a:srgbClr val="1E1C11"/>
                </a:solidFill>
                <a:latin typeface="Arial MT"/>
                <a:cs typeface="Arial MT"/>
              </a:rPr>
              <a:t>podrá </a:t>
            </a:r>
            <a:r>
              <a:rPr sz="2800" spc="-765" dirty="0">
                <a:solidFill>
                  <a:srgbClr val="1E1C11"/>
                </a:solidFill>
                <a:latin typeface="Arial MT"/>
                <a:cs typeface="Arial MT"/>
              </a:rPr>
              <a:t> </a:t>
            </a:r>
            <a:r>
              <a:rPr sz="2800" dirty="0">
                <a:solidFill>
                  <a:srgbClr val="1E1C11"/>
                </a:solidFill>
                <a:latin typeface="Arial MT"/>
                <a:cs typeface="Arial MT"/>
              </a:rPr>
              <a:t>contratar </a:t>
            </a:r>
            <a:r>
              <a:rPr sz="2800" spc="-5" dirty="0">
                <a:solidFill>
                  <a:srgbClr val="1E1C11"/>
                </a:solidFill>
                <a:latin typeface="Arial MT"/>
                <a:cs typeface="Arial MT"/>
              </a:rPr>
              <a:t>la </a:t>
            </a:r>
            <a:r>
              <a:rPr sz="2800" dirty="0">
                <a:solidFill>
                  <a:srgbClr val="1E1C11"/>
                </a:solidFill>
                <a:latin typeface="Arial MT"/>
                <a:cs typeface="Arial MT"/>
              </a:rPr>
              <a:t>interventoría </a:t>
            </a:r>
            <a:r>
              <a:rPr sz="2800" spc="-5" dirty="0">
                <a:solidFill>
                  <a:srgbClr val="1E1C11"/>
                </a:solidFill>
                <a:latin typeface="Arial MT"/>
                <a:cs typeface="Arial MT"/>
              </a:rPr>
              <a:t>integral </a:t>
            </a:r>
            <a:r>
              <a:rPr sz="2800" dirty="0">
                <a:solidFill>
                  <a:srgbClr val="1E1C11"/>
                </a:solidFill>
                <a:latin typeface="Arial MT"/>
                <a:cs typeface="Arial MT"/>
              </a:rPr>
              <a:t>de </a:t>
            </a:r>
            <a:r>
              <a:rPr sz="2800" spc="-5" dirty="0">
                <a:solidFill>
                  <a:srgbClr val="1E1C11"/>
                </a:solidFill>
                <a:latin typeface="Arial MT"/>
                <a:cs typeface="Arial MT"/>
              </a:rPr>
              <a:t>un </a:t>
            </a:r>
            <a:r>
              <a:rPr sz="2800" dirty="0">
                <a:solidFill>
                  <a:srgbClr val="1E1C11"/>
                </a:solidFill>
                <a:latin typeface="Arial MT"/>
                <a:cs typeface="Arial MT"/>
              </a:rPr>
              <a:t> contrato.</a:t>
            </a:r>
            <a:endParaRPr sz="2800" dirty="0">
              <a:latin typeface="Arial MT"/>
              <a:cs typeface="Arial MT"/>
            </a:endParaRPr>
          </a:p>
        </p:txBody>
      </p:sp>
    </p:spTree>
    <p:extLst>
      <p:ext uri="{BB962C8B-B14F-4D97-AF65-F5344CB8AC3E}">
        <p14:creationId xmlns:p14="http://schemas.microsoft.com/office/powerpoint/2010/main" val="239284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B1C2C87-9B76-4CDE-9F70-ED88833D6AAF}"/>
              </a:ext>
            </a:extLst>
          </p:cNvPr>
          <p:cNvSpPr txBox="1"/>
          <p:nvPr/>
        </p:nvSpPr>
        <p:spPr>
          <a:xfrm>
            <a:off x="1223682" y="1031618"/>
            <a:ext cx="9345706" cy="3430170"/>
          </a:xfrm>
          <a:prstGeom prst="rect">
            <a:avLst/>
          </a:prstGeom>
        </p:spPr>
        <p:txBody>
          <a:bodyPr vert="horz" wrap="square" lIns="0" tIns="12700" rIns="0" bIns="0" rtlCol="0">
            <a:spAutoFit/>
          </a:bodyPr>
          <a:lstStyle/>
          <a:p>
            <a:pPr marL="2350770" marR="2331720" algn="ctr">
              <a:lnSpc>
                <a:spcPct val="110100"/>
              </a:lnSpc>
              <a:spcBef>
                <a:spcPts val="100"/>
              </a:spcBef>
            </a:pPr>
            <a:r>
              <a:rPr sz="2500" b="1" kern="0" dirty="0">
                <a:solidFill>
                  <a:srgbClr val="DA723E"/>
                </a:solidFill>
                <a:latin typeface="Helvetica" pitchFamily="2" charset="0"/>
                <a:cs typeface="Calibri" panose="020F0502020204030204" pitchFamily="34" charset="0"/>
              </a:rPr>
              <a:t>CONCURRENCIA  INTERVENTOR</a:t>
            </a:r>
          </a:p>
          <a:p>
            <a:pPr algn="ctr">
              <a:spcBef>
                <a:spcPts val="335"/>
              </a:spcBef>
            </a:pPr>
            <a:r>
              <a:rPr sz="2500" b="1" kern="0" dirty="0">
                <a:solidFill>
                  <a:srgbClr val="DA723E"/>
                </a:solidFill>
                <a:latin typeface="Helvetica" pitchFamily="2" charset="0"/>
                <a:cs typeface="Calibri" panose="020F0502020204030204" pitchFamily="34" charset="0"/>
              </a:rPr>
              <a:t>Y SUPERVISOR – ART. 83 EA</a:t>
            </a:r>
            <a:endParaRPr lang="es-MX" sz="2500" b="1" kern="0" dirty="0">
              <a:solidFill>
                <a:srgbClr val="DA723E"/>
              </a:solidFill>
              <a:latin typeface="Helvetica" pitchFamily="2" charset="0"/>
              <a:cs typeface="Calibri" panose="020F0502020204030204" pitchFamily="34" charset="0"/>
            </a:endParaRPr>
          </a:p>
          <a:p>
            <a:pPr algn="ctr">
              <a:spcBef>
                <a:spcPts val="335"/>
              </a:spcBef>
            </a:pPr>
            <a:endParaRPr sz="2500" b="1" kern="0" dirty="0">
              <a:solidFill>
                <a:srgbClr val="DA723E"/>
              </a:solidFill>
              <a:latin typeface="Helvetica" pitchFamily="2" charset="0"/>
              <a:cs typeface="Calibri" panose="020F0502020204030204" pitchFamily="34" charset="0"/>
            </a:endParaRPr>
          </a:p>
          <a:p>
            <a:pPr marL="12700" marR="5080" algn="just">
              <a:lnSpc>
                <a:spcPct val="90000"/>
              </a:lnSpc>
              <a:spcBef>
                <a:spcPts val="675"/>
              </a:spcBef>
            </a:pPr>
            <a:r>
              <a:rPr sz="2800" spc="-5" dirty="0">
                <a:solidFill>
                  <a:srgbClr val="1E1C11"/>
                </a:solidFill>
                <a:latin typeface="Arial MT"/>
                <a:cs typeface="Arial MT"/>
              </a:rPr>
              <a:t>Por</a:t>
            </a:r>
            <a:r>
              <a:rPr sz="2800" dirty="0">
                <a:solidFill>
                  <a:srgbClr val="1E1C11"/>
                </a:solidFill>
                <a:latin typeface="Arial MT"/>
                <a:cs typeface="Arial MT"/>
              </a:rPr>
              <a:t> regla</a:t>
            </a:r>
            <a:r>
              <a:rPr sz="2800" spc="5" dirty="0">
                <a:solidFill>
                  <a:srgbClr val="1E1C11"/>
                </a:solidFill>
                <a:latin typeface="Arial MT"/>
                <a:cs typeface="Arial MT"/>
              </a:rPr>
              <a:t> </a:t>
            </a:r>
            <a:r>
              <a:rPr sz="2800" dirty="0">
                <a:solidFill>
                  <a:srgbClr val="1E1C11"/>
                </a:solidFill>
                <a:latin typeface="Arial MT"/>
                <a:cs typeface="Arial MT"/>
              </a:rPr>
              <a:t>general,</a:t>
            </a:r>
            <a:r>
              <a:rPr sz="2800" spc="5" dirty="0">
                <a:solidFill>
                  <a:srgbClr val="1E1C11"/>
                </a:solidFill>
                <a:latin typeface="Arial MT"/>
                <a:cs typeface="Arial MT"/>
              </a:rPr>
              <a:t> </a:t>
            </a:r>
            <a:r>
              <a:rPr sz="2800" spc="-5" dirty="0">
                <a:solidFill>
                  <a:srgbClr val="1E1C11"/>
                </a:solidFill>
                <a:latin typeface="Arial MT"/>
                <a:cs typeface="Arial MT"/>
              </a:rPr>
              <a:t>NO</a:t>
            </a:r>
            <a:r>
              <a:rPr sz="2800" dirty="0">
                <a:solidFill>
                  <a:srgbClr val="1E1C11"/>
                </a:solidFill>
                <a:latin typeface="Arial MT"/>
                <a:cs typeface="Arial MT"/>
              </a:rPr>
              <a:t> </a:t>
            </a:r>
            <a:r>
              <a:rPr sz="2800" spc="-5" dirty="0">
                <a:solidFill>
                  <a:srgbClr val="1E1C11"/>
                </a:solidFill>
                <a:latin typeface="Arial MT"/>
                <a:cs typeface="Arial MT"/>
              </a:rPr>
              <a:t>SERÁN </a:t>
            </a:r>
            <a:r>
              <a:rPr sz="2800" spc="-765" dirty="0">
                <a:solidFill>
                  <a:srgbClr val="1E1C11"/>
                </a:solidFill>
                <a:latin typeface="Arial MT"/>
                <a:cs typeface="Arial MT"/>
              </a:rPr>
              <a:t> </a:t>
            </a:r>
            <a:r>
              <a:rPr sz="2800" spc="-5" dirty="0">
                <a:solidFill>
                  <a:srgbClr val="1E1C11"/>
                </a:solidFill>
                <a:latin typeface="Arial MT"/>
                <a:cs typeface="Arial MT"/>
              </a:rPr>
              <a:t>CONCURRENTES en relación </a:t>
            </a:r>
            <a:r>
              <a:rPr sz="2800" dirty="0">
                <a:solidFill>
                  <a:srgbClr val="1E1C11"/>
                </a:solidFill>
                <a:latin typeface="Arial MT"/>
                <a:cs typeface="Arial MT"/>
              </a:rPr>
              <a:t>con </a:t>
            </a:r>
            <a:r>
              <a:rPr sz="2800" spc="-5" dirty="0">
                <a:solidFill>
                  <a:srgbClr val="1E1C11"/>
                </a:solidFill>
                <a:latin typeface="Arial MT"/>
                <a:cs typeface="Arial MT"/>
              </a:rPr>
              <a:t>un </a:t>
            </a:r>
            <a:r>
              <a:rPr sz="2800" dirty="0">
                <a:solidFill>
                  <a:srgbClr val="1E1C11"/>
                </a:solidFill>
                <a:latin typeface="Arial MT"/>
                <a:cs typeface="Arial MT"/>
              </a:rPr>
              <a:t>mismo </a:t>
            </a:r>
            <a:r>
              <a:rPr sz="2800" spc="5" dirty="0">
                <a:solidFill>
                  <a:srgbClr val="1E1C11"/>
                </a:solidFill>
                <a:latin typeface="Arial MT"/>
                <a:cs typeface="Arial MT"/>
              </a:rPr>
              <a:t> </a:t>
            </a:r>
            <a:r>
              <a:rPr sz="2800" dirty="0">
                <a:solidFill>
                  <a:srgbClr val="1E1C11"/>
                </a:solidFill>
                <a:latin typeface="Arial MT"/>
                <a:cs typeface="Arial MT"/>
              </a:rPr>
              <a:t>contrato.</a:t>
            </a:r>
            <a:endParaRPr sz="2800" dirty="0">
              <a:latin typeface="Arial MT"/>
              <a:cs typeface="Arial MT"/>
            </a:endParaRPr>
          </a:p>
          <a:p>
            <a:pPr marL="12700" marR="5080" algn="just">
              <a:lnSpc>
                <a:spcPts val="3030"/>
              </a:lnSpc>
              <a:spcBef>
                <a:spcPts val="710"/>
              </a:spcBef>
            </a:pPr>
            <a:r>
              <a:rPr sz="2800" spc="-10" dirty="0">
                <a:solidFill>
                  <a:srgbClr val="1E1C11"/>
                </a:solidFill>
                <a:latin typeface="Arial MT"/>
                <a:cs typeface="Arial MT"/>
              </a:rPr>
              <a:t>SI </a:t>
            </a:r>
            <a:r>
              <a:rPr sz="2800" spc="-5" dirty="0">
                <a:solidFill>
                  <a:srgbClr val="1E1C11"/>
                </a:solidFill>
                <a:latin typeface="Arial MT"/>
                <a:cs typeface="Arial MT"/>
              </a:rPr>
              <a:t>CONCURREN LA ENTIDAD DEBE DIVIDIR </a:t>
            </a:r>
            <a:r>
              <a:rPr sz="2800" dirty="0">
                <a:solidFill>
                  <a:srgbClr val="1E1C11"/>
                </a:solidFill>
                <a:latin typeface="Arial MT"/>
                <a:cs typeface="Arial MT"/>
              </a:rPr>
              <a:t> </a:t>
            </a:r>
            <a:r>
              <a:rPr sz="2800" spc="-5" dirty="0">
                <a:solidFill>
                  <a:srgbClr val="1E1C11"/>
                </a:solidFill>
                <a:latin typeface="Arial MT"/>
                <a:cs typeface="Arial MT"/>
              </a:rPr>
              <a:t>LAS</a:t>
            </a:r>
            <a:r>
              <a:rPr sz="2800" spc="-10" dirty="0">
                <a:solidFill>
                  <a:srgbClr val="1E1C11"/>
                </a:solidFill>
                <a:latin typeface="Arial MT"/>
                <a:cs typeface="Arial MT"/>
              </a:rPr>
              <a:t> FUNCIONES.</a:t>
            </a:r>
            <a:endParaRPr sz="2800" dirty="0">
              <a:latin typeface="Arial MT"/>
              <a:cs typeface="Arial MT"/>
            </a:endParaRPr>
          </a:p>
        </p:txBody>
      </p:sp>
      <p:pic>
        <p:nvPicPr>
          <p:cNvPr id="3" name="object 3">
            <a:extLst>
              <a:ext uri="{FF2B5EF4-FFF2-40B4-BE49-F238E27FC236}">
                <a16:creationId xmlns:a16="http://schemas.microsoft.com/office/drawing/2014/main" id="{47408D6A-D053-43B6-A215-E9F1483002BB}"/>
              </a:ext>
            </a:extLst>
          </p:cNvPr>
          <p:cNvPicPr/>
          <p:nvPr/>
        </p:nvPicPr>
        <p:blipFill>
          <a:blip r:embed="rId2" cstate="print"/>
          <a:stretch>
            <a:fillRect/>
          </a:stretch>
        </p:blipFill>
        <p:spPr>
          <a:xfrm>
            <a:off x="8150068" y="4357114"/>
            <a:ext cx="1705639" cy="1571983"/>
          </a:xfrm>
          <a:prstGeom prst="rect">
            <a:avLst/>
          </a:prstGeom>
        </p:spPr>
      </p:pic>
    </p:spTree>
    <p:extLst>
      <p:ext uri="{BB962C8B-B14F-4D97-AF65-F5344CB8AC3E}">
        <p14:creationId xmlns:p14="http://schemas.microsoft.com/office/powerpoint/2010/main" val="97891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13601A43-EAF7-47FF-BB04-363E457C09FF}"/>
              </a:ext>
            </a:extLst>
          </p:cNvPr>
          <p:cNvGrpSpPr/>
          <p:nvPr/>
        </p:nvGrpSpPr>
        <p:grpSpPr>
          <a:xfrm>
            <a:off x="3646933" y="957073"/>
            <a:ext cx="4478655" cy="4358005"/>
            <a:chOff x="2122932" y="957072"/>
            <a:chExt cx="4478655" cy="4358005"/>
          </a:xfrm>
        </p:grpSpPr>
        <p:pic>
          <p:nvPicPr>
            <p:cNvPr id="3" name="object 3">
              <a:extLst>
                <a:ext uri="{FF2B5EF4-FFF2-40B4-BE49-F238E27FC236}">
                  <a16:creationId xmlns:a16="http://schemas.microsoft.com/office/drawing/2014/main" id="{C1CA9C2F-C245-4841-A09C-0F117A25D68E}"/>
                </a:ext>
              </a:extLst>
            </p:cNvPr>
            <p:cNvPicPr/>
            <p:nvPr/>
          </p:nvPicPr>
          <p:blipFill>
            <a:blip r:embed="rId2" cstate="print"/>
            <a:stretch>
              <a:fillRect/>
            </a:stretch>
          </p:blipFill>
          <p:spPr>
            <a:xfrm>
              <a:off x="2414016" y="957072"/>
              <a:ext cx="1901189" cy="1206246"/>
            </a:xfrm>
            <a:prstGeom prst="rect">
              <a:avLst/>
            </a:prstGeom>
          </p:spPr>
        </p:pic>
        <p:pic>
          <p:nvPicPr>
            <p:cNvPr id="4" name="object 4">
              <a:extLst>
                <a:ext uri="{FF2B5EF4-FFF2-40B4-BE49-F238E27FC236}">
                  <a16:creationId xmlns:a16="http://schemas.microsoft.com/office/drawing/2014/main" id="{683FA253-EDA2-492A-B505-8919501BB55C}"/>
                </a:ext>
              </a:extLst>
            </p:cNvPr>
            <p:cNvPicPr/>
            <p:nvPr/>
          </p:nvPicPr>
          <p:blipFill>
            <a:blip r:embed="rId3" cstate="print"/>
            <a:stretch>
              <a:fillRect/>
            </a:stretch>
          </p:blipFill>
          <p:spPr>
            <a:xfrm>
              <a:off x="2122932" y="2040636"/>
              <a:ext cx="485406" cy="2190750"/>
            </a:xfrm>
            <a:prstGeom prst="rect">
              <a:avLst/>
            </a:prstGeom>
          </p:spPr>
        </p:pic>
        <p:pic>
          <p:nvPicPr>
            <p:cNvPr id="5" name="object 5">
              <a:extLst>
                <a:ext uri="{FF2B5EF4-FFF2-40B4-BE49-F238E27FC236}">
                  <a16:creationId xmlns:a16="http://schemas.microsoft.com/office/drawing/2014/main" id="{0B1068B5-599A-46B9-AB58-D7A4F05FDD34}"/>
                </a:ext>
              </a:extLst>
            </p:cNvPr>
            <p:cNvPicPr/>
            <p:nvPr/>
          </p:nvPicPr>
          <p:blipFill>
            <a:blip r:embed="rId4" cstate="print"/>
            <a:stretch>
              <a:fillRect/>
            </a:stretch>
          </p:blipFill>
          <p:spPr>
            <a:xfrm>
              <a:off x="2414016" y="4108704"/>
              <a:ext cx="3777233" cy="1206246"/>
            </a:xfrm>
            <a:prstGeom prst="rect">
              <a:avLst/>
            </a:prstGeom>
          </p:spPr>
        </p:pic>
        <p:pic>
          <p:nvPicPr>
            <p:cNvPr id="6" name="object 6">
              <a:extLst>
                <a:ext uri="{FF2B5EF4-FFF2-40B4-BE49-F238E27FC236}">
                  <a16:creationId xmlns:a16="http://schemas.microsoft.com/office/drawing/2014/main" id="{3DDDC432-D357-4F74-B9CA-2897FAA705D8}"/>
                </a:ext>
              </a:extLst>
            </p:cNvPr>
            <p:cNvPicPr/>
            <p:nvPr/>
          </p:nvPicPr>
          <p:blipFill>
            <a:blip r:embed="rId5" cstate="print"/>
            <a:stretch>
              <a:fillRect/>
            </a:stretch>
          </p:blipFill>
          <p:spPr>
            <a:xfrm>
              <a:off x="6073140" y="1996439"/>
              <a:ext cx="528091" cy="2279142"/>
            </a:xfrm>
            <a:prstGeom prst="rect">
              <a:avLst/>
            </a:prstGeom>
          </p:spPr>
        </p:pic>
        <p:pic>
          <p:nvPicPr>
            <p:cNvPr id="7" name="object 7">
              <a:extLst>
                <a:ext uri="{FF2B5EF4-FFF2-40B4-BE49-F238E27FC236}">
                  <a16:creationId xmlns:a16="http://schemas.microsoft.com/office/drawing/2014/main" id="{0294E805-2F09-4358-86E7-60D1022FD2C4}"/>
                </a:ext>
              </a:extLst>
            </p:cNvPr>
            <p:cNvPicPr/>
            <p:nvPr/>
          </p:nvPicPr>
          <p:blipFill>
            <a:blip r:embed="rId6" cstate="print"/>
            <a:stretch>
              <a:fillRect/>
            </a:stretch>
          </p:blipFill>
          <p:spPr>
            <a:xfrm>
              <a:off x="4290060" y="957072"/>
              <a:ext cx="1901189" cy="1206246"/>
            </a:xfrm>
            <a:prstGeom prst="rect">
              <a:avLst/>
            </a:prstGeom>
          </p:spPr>
        </p:pic>
        <p:pic>
          <p:nvPicPr>
            <p:cNvPr id="8" name="object 8">
              <a:extLst>
                <a:ext uri="{FF2B5EF4-FFF2-40B4-BE49-F238E27FC236}">
                  <a16:creationId xmlns:a16="http://schemas.microsoft.com/office/drawing/2014/main" id="{9FD0E61E-C27A-4B58-BB81-36634DC60155}"/>
                </a:ext>
              </a:extLst>
            </p:cNvPr>
            <p:cNvPicPr/>
            <p:nvPr/>
          </p:nvPicPr>
          <p:blipFill>
            <a:blip r:embed="rId7" cstate="print"/>
            <a:stretch>
              <a:fillRect/>
            </a:stretch>
          </p:blipFill>
          <p:spPr>
            <a:xfrm>
              <a:off x="3160776" y="2139696"/>
              <a:ext cx="2283714" cy="2032253"/>
            </a:xfrm>
            <a:prstGeom prst="rect">
              <a:avLst/>
            </a:prstGeom>
          </p:spPr>
        </p:pic>
      </p:grpSp>
      <p:sp>
        <p:nvSpPr>
          <p:cNvPr id="9" name="object 9">
            <a:extLst>
              <a:ext uri="{FF2B5EF4-FFF2-40B4-BE49-F238E27FC236}">
                <a16:creationId xmlns:a16="http://schemas.microsoft.com/office/drawing/2014/main" id="{6931E9D1-7DF2-4D54-BFDC-B2915C894DC4}"/>
              </a:ext>
            </a:extLst>
          </p:cNvPr>
          <p:cNvSpPr txBox="1"/>
          <p:nvPr/>
        </p:nvSpPr>
        <p:spPr>
          <a:xfrm>
            <a:off x="5067046" y="2703958"/>
            <a:ext cx="1521460" cy="854075"/>
          </a:xfrm>
          <a:prstGeom prst="rect">
            <a:avLst/>
          </a:prstGeom>
        </p:spPr>
        <p:txBody>
          <a:bodyPr vert="horz" wrap="square" lIns="0" tIns="21590" rIns="0" bIns="0" rtlCol="0">
            <a:spAutoFit/>
          </a:bodyPr>
          <a:lstStyle/>
          <a:p>
            <a:pPr marL="12700" marR="5080" indent="635" algn="ctr">
              <a:lnSpc>
                <a:spcPct val="96000"/>
              </a:lnSpc>
              <a:spcBef>
                <a:spcPts val="170"/>
              </a:spcBef>
            </a:pPr>
            <a:r>
              <a:rPr sz="1400" b="1" dirty="0">
                <a:solidFill>
                  <a:srgbClr val="FFFFFF"/>
                </a:solidFill>
                <a:latin typeface="Arial"/>
                <a:cs typeface="Arial"/>
              </a:rPr>
              <a:t>OBJETIVOS </a:t>
            </a:r>
            <a:r>
              <a:rPr sz="1400" b="1" spc="-5" dirty="0">
                <a:solidFill>
                  <a:srgbClr val="FFFFFF"/>
                </a:solidFill>
                <a:latin typeface="Arial"/>
                <a:cs typeface="Arial"/>
              </a:rPr>
              <a:t>DE </a:t>
            </a:r>
            <a:r>
              <a:rPr sz="1400" b="1" dirty="0">
                <a:solidFill>
                  <a:srgbClr val="FFFFFF"/>
                </a:solidFill>
                <a:latin typeface="Arial"/>
                <a:cs typeface="Arial"/>
              </a:rPr>
              <a:t> </a:t>
            </a:r>
            <a:r>
              <a:rPr sz="1400" b="1" spc="-10" dirty="0">
                <a:solidFill>
                  <a:srgbClr val="FFFFFF"/>
                </a:solidFill>
                <a:latin typeface="Arial"/>
                <a:cs typeface="Arial"/>
              </a:rPr>
              <a:t>L</a:t>
            </a:r>
            <a:r>
              <a:rPr sz="1400" b="1" dirty="0">
                <a:solidFill>
                  <a:srgbClr val="FFFFFF"/>
                </a:solidFill>
                <a:latin typeface="Arial"/>
                <a:cs typeface="Arial"/>
              </a:rPr>
              <a:t>A</a:t>
            </a:r>
            <a:r>
              <a:rPr sz="1400" b="1" spc="-50" dirty="0">
                <a:solidFill>
                  <a:srgbClr val="FFFFFF"/>
                </a:solidFill>
                <a:latin typeface="Arial"/>
                <a:cs typeface="Arial"/>
              </a:rPr>
              <a:t> </a:t>
            </a:r>
            <a:r>
              <a:rPr sz="1400" b="1" dirty="0">
                <a:solidFill>
                  <a:srgbClr val="FFFFFF"/>
                </a:solidFill>
                <a:latin typeface="Arial"/>
                <a:cs typeface="Arial"/>
              </a:rPr>
              <a:t>S</a:t>
            </a:r>
            <a:r>
              <a:rPr sz="1400" b="1" spc="-10" dirty="0">
                <a:solidFill>
                  <a:srgbClr val="FFFFFF"/>
                </a:solidFill>
                <a:latin typeface="Arial"/>
                <a:cs typeface="Arial"/>
              </a:rPr>
              <a:t>U</a:t>
            </a:r>
            <a:r>
              <a:rPr sz="1400" b="1" dirty="0">
                <a:solidFill>
                  <a:srgbClr val="FFFFFF"/>
                </a:solidFill>
                <a:latin typeface="Arial"/>
                <a:cs typeface="Arial"/>
              </a:rPr>
              <a:t>PE</a:t>
            </a:r>
            <a:r>
              <a:rPr sz="1400" b="1" spc="-35" dirty="0">
                <a:solidFill>
                  <a:srgbClr val="FFFFFF"/>
                </a:solidFill>
                <a:latin typeface="Arial"/>
                <a:cs typeface="Arial"/>
              </a:rPr>
              <a:t>R</a:t>
            </a:r>
            <a:r>
              <a:rPr sz="1400" b="1" dirty="0">
                <a:solidFill>
                  <a:srgbClr val="FFFFFF"/>
                </a:solidFill>
                <a:latin typeface="Arial"/>
                <a:cs typeface="Arial"/>
              </a:rPr>
              <a:t>VISIÓN  O </a:t>
            </a:r>
            <a:r>
              <a:rPr sz="1400" b="1" spc="5" dirty="0">
                <a:solidFill>
                  <a:srgbClr val="FFFFFF"/>
                </a:solidFill>
                <a:latin typeface="Arial"/>
                <a:cs typeface="Arial"/>
              </a:rPr>
              <a:t> </a:t>
            </a:r>
            <a:r>
              <a:rPr sz="1400" b="1" spc="-10" dirty="0">
                <a:solidFill>
                  <a:srgbClr val="FFFFFF"/>
                </a:solidFill>
                <a:latin typeface="Arial"/>
                <a:cs typeface="Arial"/>
              </a:rPr>
              <a:t>INTERVENTORÍA</a:t>
            </a:r>
            <a:endParaRPr sz="1400">
              <a:latin typeface="Arial"/>
              <a:cs typeface="Arial"/>
            </a:endParaRPr>
          </a:p>
        </p:txBody>
      </p:sp>
      <p:pic>
        <p:nvPicPr>
          <p:cNvPr id="10" name="object 10">
            <a:extLst>
              <a:ext uri="{FF2B5EF4-FFF2-40B4-BE49-F238E27FC236}">
                <a16:creationId xmlns:a16="http://schemas.microsoft.com/office/drawing/2014/main" id="{1AA017E5-BE15-471F-8DC1-F9E95D28D11C}"/>
              </a:ext>
            </a:extLst>
          </p:cNvPr>
          <p:cNvPicPr/>
          <p:nvPr/>
        </p:nvPicPr>
        <p:blipFill>
          <a:blip r:embed="rId8" cstate="print"/>
          <a:stretch>
            <a:fillRect/>
          </a:stretch>
        </p:blipFill>
        <p:spPr>
          <a:xfrm>
            <a:off x="4770120" y="316992"/>
            <a:ext cx="2113026" cy="1448561"/>
          </a:xfrm>
          <a:prstGeom prst="rect">
            <a:avLst/>
          </a:prstGeom>
        </p:spPr>
      </p:pic>
      <p:sp>
        <p:nvSpPr>
          <p:cNvPr id="11" name="object 11">
            <a:extLst>
              <a:ext uri="{FF2B5EF4-FFF2-40B4-BE49-F238E27FC236}">
                <a16:creationId xmlns:a16="http://schemas.microsoft.com/office/drawing/2014/main" id="{EA468420-3BCB-4C81-BC95-94CCC562FF84}"/>
              </a:ext>
            </a:extLst>
          </p:cNvPr>
          <p:cNvSpPr txBox="1"/>
          <p:nvPr/>
        </p:nvSpPr>
        <p:spPr>
          <a:xfrm>
            <a:off x="5250560" y="892557"/>
            <a:ext cx="1155700" cy="228909"/>
          </a:xfrm>
          <a:prstGeom prst="rect">
            <a:avLst/>
          </a:prstGeom>
        </p:spPr>
        <p:txBody>
          <a:bodyPr vert="horz" wrap="square" lIns="0" tIns="13335" rIns="0" bIns="0" rtlCol="0">
            <a:spAutoFit/>
          </a:bodyPr>
          <a:lstStyle/>
          <a:p>
            <a:pPr marL="12700">
              <a:spcBef>
                <a:spcPts val="105"/>
              </a:spcBef>
            </a:pPr>
            <a:r>
              <a:rPr sz="1400" b="1" spc="-10" dirty="0">
                <a:solidFill>
                  <a:srgbClr val="FFFFFF"/>
                </a:solidFill>
                <a:latin typeface="Arial"/>
                <a:cs typeface="Arial"/>
              </a:rPr>
              <a:t>CONTROLAR</a:t>
            </a:r>
            <a:endParaRPr sz="1400">
              <a:latin typeface="Arial"/>
              <a:cs typeface="Arial"/>
            </a:endParaRPr>
          </a:p>
        </p:txBody>
      </p:sp>
      <p:pic>
        <p:nvPicPr>
          <p:cNvPr id="12" name="object 12">
            <a:extLst>
              <a:ext uri="{FF2B5EF4-FFF2-40B4-BE49-F238E27FC236}">
                <a16:creationId xmlns:a16="http://schemas.microsoft.com/office/drawing/2014/main" id="{2BA42D6E-F160-4122-BC8E-9238D1A9C861}"/>
              </a:ext>
            </a:extLst>
          </p:cNvPr>
          <p:cNvPicPr/>
          <p:nvPr/>
        </p:nvPicPr>
        <p:blipFill>
          <a:blip r:embed="rId9" cstate="print"/>
          <a:stretch>
            <a:fillRect/>
          </a:stretch>
        </p:blipFill>
        <p:spPr>
          <a:xfrm>
            <a:off x="6603492" y="1376172"/>
            <a:ext cx="2113025" cy="1448562"/>
          </a:xfrm>
          <a:prstGeom prst="rect">
            <a:avLst/>
          </a:prstGeom>
        </p:spPr>
      </p:pic>
      <p:sp>
        <p:nvSpPr>
          <p:cNvPr id="13" name="object 13">
            <a:extLst>
              <a:ext uri="{FF2B5EF4-FFF2-40B4-BE49-F238E27FC236}">
                <a16:creationId xmlns:a16="http://schemas.microsoft.com/office/drawing/2014/main" id="{2C242988-4233-49E3-8520-6A96A7679702}"/>
              </a:ext>
            </a:extLst>
          </p:cNvPr>
          <p:cNvSpPr txBox="1"/>
          <p:nvPr/>
        </p:nvSpPr>
        <p:spPr>
          <a:xfrm>
            <a:off x="7179310" y="1941958"/>
            <a:ext cx="966469" cy="228909"/>
          </a:xfrm>
          <a:prstGeom prst="rect">
            <a:avLst/>
          </a:prstGeom>
        </p:spPr>
        <p:txBody>
          <a:bodyPr vert="horz" wrap="square" lIns="0" tIns="13335" rIns="0" bIns="0" rtlCol="0">
            <a:spAutoFit/>
          </a:bodyPr>
          <a:lstStyle/>
          <a:p>
            <a:pPr marL="12700">
              <a:spcBef>
                <a:spcPts val="105"/>
              </a:spcBef>
            </a:pPr>
            <a:r>
              <a:rPr sz="1400" b="1" spc="-20" dirty="0">
                <a:solidFill>
                  <a:srgbClr val="FFFFFF"/>
                </a:solidFill>
                <a:latin typeface="Arial"/>
                <a:cs typeface="Arial"/>
              </a:rPr>
              <a:t>SOLICITAR</a:t>
            </a:r>
            <a:endParaRPr sz="1400">
              <a:latin typeface="Arial"/>
              <a:cs typeface="Arial"/>
            </a:endParaRPr>
          </a:p>
        </p:txBody>
      </p:sp>
      <p:pic>
        <p:nvPicPr>
          <p:cNvPr id="14" name="object 14">
            <a:extLst>
              <a:ext uri="{FF2B5EF4-FFF2-40B4-BE49-F238E27FC236}">
                <a16:creationId xmlns:a16="http://schemas.microsoft.com/office/drawing/2014/main" id="{7CC53AF9-D30E-414B-951F-13BF61585814}"/>
              </a:ext>
            </a:extLst>
          </p:cNvPr>
          <p:cNvPicPr/>
          <p:nvPr/>
        </p:nvPicPr>
        <p:blipFill>
          <a:blip r:embed="rId10" cstate="print"/>
          <a:stretch>
            <a:fillRect/>
          </a:stretch>
        </p:blipFill>
        <p:spPr>
          <a:xfrm>
            <a:off x="6603492" y="3493008"/>
            <a:ext cx="2113025" cy="1448562"/>
          </a:xfrm>
          <a:prstGeom prst="rect">
            <a:avLst/>
          </a:prstGeom>
        </p:spPr>
      </p:pic>
      <p:sp>
        <p:nvSpPr>
          <p:cNvPr id="15" name="object 15">
            <a:extLst>
              <a:ext uri="{FF2B5EF4-FFF2-40B4-BE49-F238E27FC236}">
                <a16:creationId xmlns:a16="http://schemas.microsoft.com/office/drawing/2014/main" id="{4547F579-704C-40CE-B176-FA6624ABA1F6}"/>
              </a:ext>
            </a:extLst>
          </p:cNvPr>
          <p:cNvSpPr txBox="1"/>
          <p:nvPr/>
        </p:nvSpPr>
        <p:spPr>
          <a:xfrm>
            <a:off x="7346950" y="4069841"/>
            <a:ext cx="631190" cy="228268"/>
          </a:xfrm>
          <a:prstGeom prst="rect">
            <a:avLst/>
          </a:prstGeom>
        </p:spPr>
        <p:txBody>
          <a:bodyPr vert="horz" wrap="square" lIns="0" tIns="12700" rIns="0" bIns="0" rtlCol="0">
            <a:spAutoFit/>
          </a:bodyPr>
          <a:lstStyle/>
          <a:p>
            <a:pPr marL="12700">
              <a:spcBef>
                <a:spcPts val="100"/>
              </a:spcBef>
            </a:pPr>
            <a:r>
              <a:rPr sz="1400" b="1" dirty="0">
                <a:solidFill>
                  <a:srgbClr val="1B2D43"/>
                </a:solidFill>
                <a:latin typeface="Arial"/>
                <a:cs typeface="Arial"/>
              </a:rPr>
              <a:t>EXIGIR</a:t>
            </a:r>
            <a:endParaRPr sz="1400">
              <a:latin typeface="Arial"/>
              <a:cs typeface="Arial"/>
            </a:endParaRPr>
          </a:p>
        </p:txBody>
      </p:sp>
      <p:pic>
        <p:nvPicPr>
          <p:cNvPr id="16" name="object 16">
            <a:extLst>
              <a:ext uri="{FF2B5EF4-FFF2-40B4-BE49-F238E27FC236}">
                <a16:creationId xmlns:a16="http://schemas.microsoft.com/office/drawing/2014/main" id="{76225C8D-7D34-4D90-BAA4-16ACB463A68D}"/>
              </a:ext>
            </a:extLst>
          </p:cNvPr>
          <p:cNvPicPr/>
          <p:nvPr/>
        </p:nvPicPr>
        <p:blipFill>
          <a:blip r:embed="rId11" cstate="print"/>
          <a:stretch>
            <a:fillRect/>
          </a:stretch>
        </p:blipFill>
        <p:spPr>
          <a:xfrm>
            <a:off x="4770120" y="4552188"/>
            <a:ext cx="2113026" cy="1448562"/>
          </a:xfrm>
          <a:prstGeom prst="rect">
            <a:avLst/>
          </a:prstGeom>
        </p:spPr>
      </p:pic>
      <p:sp>
        <p:nvSpPr>
          <p:cNvPr id="17" name="object 17">
            <a:extLst>
              <a:ext uri="{FF2B5EF4-FFF2-40B4-BE49-F238E27FC236}">
                <a16:creationId xmlns:a16="http://schemas.microsoft.com/office/drawing/2014/main" id="{F729230F-AFD5-4224-A3A3-80E070AE776A}"/>
              </a:ext>
            </a:extLst>
          </p:cNvPr>
          <p:cNvSpPr txBox="1"/>
          <p:nvPr/>
        </p:nvSpPr>
        <p:spPr>
          <a:xfrm>
            <a:off x="5241417" y="5129022"/>
            <a:ext cx="1174115" cy="228268"/>
          </a:xfrm>
          <a:prstGeom prst="rect">
            <a:avLst/>
          </a:prstGeom>
        </p:spPr>
        <p:txBody>
          <a:bodyPr vert="horz" wrap="square" lIns="0" tIns="12700" rIns="0" bIns="0" rtlCol="0">
            <a:spAutoFit/>
          </a:bodyPr>
          <a:lstStyle/>
          <a:p>
            <a:pPr marL="12700">
              <a:spcBef>
                <a:spcPts val="100"/>
              </a:spcBef>
            </a:pPr>
            <a:r>
              <a:rPr sz="1400" b="1" spc="-10" dirty="0">
                <a:solidFill>
                  <a:srgbClr val="1B2D43"/>
                </a:solidFill>
                <a:latin typeface="Arial"/>
                <a:cs typeface="Arial"/>
              </a:rPr>
              <a:t>C</a:t>
            </a:r>
            <a:r>
              <a:rPr sz="1400" b="1" dirty="0">
                <a:solidFill>
                  <a:srgbClr val="1B2D43"/>
                </a:solidFill>
                <a:latin typeface="Arial"/>
                <a:cs typeface="Arial"/>
              </a:rPr>
              <a:t>O</a:t>
            </a:r>
            <a:r>
              <a:rPr sz="1400" b="1" spc="-10" dirty="0">
                <a:solidFill>
                  <a:srgbClr val="1B2D43"/>
                </a:solidFill>
                <a:latin typeface="Arial"/>
                <a:cs typeface="Arial"/>
              </a:rPr>
              <a:t>L</a:t>
            </a:r>
            <a:r>
              <a:rPr sz="1400" b="1" spc="-45" dirty="0">
                <a:solidFill>
                  <a:srgbClr val="1B2D43"/>
                </a:solidFill>
                <a:latin typeface="Arial"/>
                <a:cs typeface="Arial"/>
              </a:rPr>
              <a:t>A</a:t>
            </a:r>
            <a:r>
              <a:rPr sz="1400" b="1" spc="-10" dirty="0">
                <a:solidFill>
                  <a:srgbClr val="1B2D43"/>
                </a:solidFill>
                <a:latin typeface="Arial"/>
                <a:cs typeface="Arial"/>
              </a:rPr>
              <a:t>B</a:t>
            </a:r>
            <a:r>
              <a:rPr sz="1400" b="1" dirty="0">
                <a:solidFill>
                  <a:srgbClr val="1B2D43"/>
                </a:solidFill>
                <a:latin typeface="Arial"/>
                <a:cs typeface="Arial"/>
              </a:rPr>
              <a:t>OR</a:t>
            </a:r>
            <a:r>
              <a:rPr sz="1400" b="1" spc="-30" dirty="0">
                <a:solidFill>
                  <a:srgbClr val="1B2D43"/>
                </a:solidFill>
                <a:latin typeface="Arial"/>
                <a:cs typeface="Arial"/>
              </a:rPr>
              <a:t>A</a:t>
            </a:r>
            <a:r>
              <a:rPr sz="1400" b="1" dirty="0">
                <a:solidFill>
                  <a:srgbClr val="1B2D43"/>
                </a:solidFill>
                <a:latin typeface="Arial"/>
                <a:cs typeface="Arial"/>
              </a:rPr>
              <a:t>R</a:t>
            </a:r>
            <a:endParaRPr sz="1400">
              <a:latin typeface="Arial"/>
              <a:cs typeface="Arial"/>
            </a:endParaRPr>
          </a:p>
        </p:txBody>
      </p:sp>
      <p:pic>
        <p:nvPicPr>
          <p:cNvPr id="18" name="object 18">
            <a:extLst>
              <a:ext uri="{FF2B5EF4-FFF2-40B4-BE49-F238E27FC236}">
                <a16:creationId xmlns:a16="http://schemas.microsoft.com/office/drawing/2014/main" id="{F35AD195-25AF-41CD-8ACE-0F6C262BC8AD}"/>
              </a:ext>
            </a:extLst>
          </p:cNvPr>
          <p:cNvPicPr/>
          <p:nvPr/>
        </p:nvPicPr>
        <p:blipFill>
          <a:blip r:embed="rId12" cstate="print"/>
          <a:stretch>
            <a:fillRect/>
          </a:stretch>
        </p:blipFill>
        <p:spPr>
          <a:xfrm>
            <a:off x="2935224" y="3493008"/>
            <a:ext cx="2114550" cy="1448562"/>
          </a:xfrm>
          <a:prstGeom prst="rect">
            <a:avLst/>
          </a:prstGeom>
        </p:spPr>
      </p:pic>
      <p:sp>
        <p:nvSpPr>
          <p:cNvPr id="19" name="object 19">
            <a:extLst>
              <a:ext uri="{FF2B5EF4-FFF2-40B4-BE49-F238E27FC236}">
                <a16:creationId xmlns:a16="http://schemas.microsoft.com/office/drawing/2014/main" id="{B8EEC0FF-B540-49AA-B2ED-17114B5EE053}"/>
              </a:ext>
            </a:extLst>
          </p:cNvPr>
          <p:cNvSpPr txBox="1"/>
          <p:nvPr/>
        </p:nvSpPr>
        <p:spPr>
          <a:xfrm>
            <a:off x="3495548" y="4069841"/>
            <a:ext cx="995680" cy="228268"/>
          </a:xfrm>
          <a:prstGeom prst="rect">
            <a:avLst/>
          </a:prstGeom>
        </p:spPr>
        <p:txBody>
          <a:bodyPr vert="horz" wrap="square" lIns="0" tIns="12700" rIns="0" bIns="0" rtlCol="0">
            <a:spAutoFit/>
          </a:bodyPr>
          <a:lstStyle/>
          <a:p>
            <a:pPr marL="12700">
              <a:spcBef>
                <a:spcPts val="100"/>
              </a:spcBef>
            </a:pPr>
            <a:r>
              <a:rPr sz="1400" b="1" spc="-45" dirty="0">
                <a:solidFill>
                  <a:srgbClr val="1B2D43"/>
                </a:solidFill>
                <a:latin typeface="Arial"/>
                <a:cs typeface="Arial"/>
              </a:rPr>
              <a:t>A</a:t>
            </a:r>
            <a:r>
              <a:rPr sz="1400" b="1" spc="-10" dirty="0">
                <a:solidFill>
                  <a:srgbClr val="1B2D43"/>
                </a:solidFill>
                <a:latin typeface="Arial"/>
                <a:cs typeface="Arial"/>
              </a:rPr>
              <a:t>B</a:t>
            </a:r>
            <a:r>
              <a:rPr sz="1400" b="1" dirty="0">
                <a:solidFill>
                  <a:srgbClr val="1B2D43"/>
                </a:solidFill>
                <a:latin typeface="Arial"/>
                <a:cs typeface="Arial"/>
              </a:rPr>
              <a:t>SO</a:t>
            </a:r>
            <a:r>
              <a:rPr sz="1400" b="1" spc="-120" dirty="0">
                <a:solidFill>
                  <a:srgbClr val="1B2D43"/>
                </a:solidFill>
                <a:latin typeface="Arial"/>
                <a:cs typeface="Arial"/>
              </a:rPr>
              <a:t>L</a:t>
            </a:r>
            <a:r>
              <a:rPr sz="1400" b="1" dirty="0">
                <a:solidFill>
                  <a:srgbClr val="1B2D43"/>
                </a:solidFill>
                <a:latin typeface="Arial"/>
                <a:cs typeface="Arial"/>
              </a:rPr>
              <a:t>VER</a:t>
            </a:r>
            <a:endParaRPr sz="1400">
              <a:latin typeface="Arial"/>
              <a:cs typeface="Arial"/>
            </a:endParaRPr>
          </a:p>
        </p:txBody>
      </p:sp>
      <p:pic>
        <p:nvPicPr>
          <p:cNvPr id="20" name="object 20">
            <a:extLst>
              <a:ext uri="{FF2B5EF4-FFF2-40B4-BE49-F238E27FC236}">
                <a16:creationId xmlns:a16="http://schemas.microsoft.com/office/drawing/2014/main" id="{6C39FB94-3059-411A-8E5A-0D0E26E089DD}"/>
              </a:ext>
            </a:extLst>
          </p:cNvPr>
          <p:cNvPicPr/>
          <p:nvPr/>
        </p:nvPicPr>
        <p:blipFill>
          <a:blip r:embed="rId13" cstate="print"/>
          <a:stretch>
            <a:fillRect/>
          </a:stretch>
        </p:blipFill>
        <p:spPr>
          <a:xfrm>
            <a:off x="2935224" y="1376172"/>
            <a:ext cx="2114550" cy="1448562"/>
          </a:xfrm>
          <a:prstGeom prst="rect">
            <a:avLst/>
          </a:prstGeom>
        </p:spPr>
      </p:pic>
      <p:sp>
        <p:nvSpPr>
          <p:cNvPr id="21" name="object 21">
            <a:extLst>
              <a:ext uri="{FF2B5EF4-FFF2-40B4-BE49-F238E27FC236}">
                <a16:creationId xmlns:a16="http://schemas.microsoft.com/office/drawing/2014/main" id="{8328A672-CE65-48F4-B132-3E3F565EC440}"/>
              </a:ext>
            </a:extLst>
          </p:cNvPr>
          <p:cNvSpPr txBox="1"/>
          <p:nvPr/>
        </p:nvSpPr>
        <p:spPr>
          <a:xfrm>
            <a:off x="3526027" y="1951737"/>
            <a:ext cx="935990" cy="228909"/>
          </a:xfrm>
          <a:prstGeom prst="rect">
            <a:avLst/>
          </a:prstGeom>
        </p:spPr>
        <p:txBody>
          <a:bodyPr vert="horz" wrap="square" lIns="0" tIns="13335" rIns="0" bIns="0" rtlCol="0">
            <a:spAutoFit/>
          </a:bodyPr>
          <a:lstStyle/>
          <a:p>
            <a:pPr marL="12700">
              <a:spcBef>
                <a:spcPts val="105"/>
              </a:spcBef>
            </a:pPr>
            <a:r>
              <a:rPr sz="1400" b="1" dirty="0">
                <a:solidFill>
                  <a:srgbClr val="1B2D43"/>
                </a:solidFill>
                <a:latin typeface="Arial"/>
                <a:cs typeface="Arial"/>
              </a:rPr>
              <a:t>P</a:t>
            </a:r>
            <a:r>
              <a:rPr sz="1400" b="1" spc="-10" dirty="0">
                <a:solidFill>
                  <a:srgbClr val="1B2D43"/>
                </a:solidFill>
                <a:latin typeface="Arial"/>
                <a:cs typeface="Arial"/>
              </a:rPr>
              <a:t>R</a:t>
            </a:r>
            <a:r>
              <a:rPr sz="1400" b="1" dirty="0">
                <a:solidFill>
                  <a:srgbClr val="1B2D43"/>
                </a:solidFill>
                <a:latin typeface="Arial"/>
                <a:cs typeface="Arial"/>
              </a:rPr>
              <a:t>EVE</a:t>
            </a:r>
            <a:r>
              <a:rPr sz="1400" b="1" spc="-10" dirty="0">
                <a:solidFill>
                  <a:srgbClr val="1B2D43"/>
                </a:solidFill>
                <a:latin typeface="Arial"/>
                <a:cs typeface="Arial"/>
              </a:rPr>
              <a:t>N</a:t>
            </a:r>
            <a:r>
              <a:rPr sz="1400" b="1" dirty="0">
                <a:solidFill>
                  <a:srgbClr val="1B2D43"/>
                </a:solidFill>
                <a:latin typeface="Arial"/>
                <a:cs typeface="Arial"/>
              </a:rPr>
              <a:t>IR</a:t>
            </a:r>
            <a:endParaRPr sz="1400">
              <a:latin typeface="Arial"/>
              <a:cs typeface="Arial"/>
            </a:endParaRPr>
          </a:p>
        </p:txBody>
      </p:sp>
    </p:spTree>
    <p:extLst>
      <p:ext uri="{BB962C8B-B14F-4D97-AF65-F5344CB8AC3E}">
        <p14:creationId xmlns:p14="http://schemas.microsoft.com/office/powerpoint/2010/main" val="392904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8E481CB-8C35-469E-BF66-5FF193AF7248}"/>
              </a:ext>
            </a:extLst>
          </p:cNvPr>
          <p:cNvSpPr txBox="1"/>
          <p:nvPr/>
        </p:nvSpPr>
        <p:spPr>
          <a:xfrm>
            <a:off x="2039112" y="1490472"/>
            <a:ext cx="8221980" cy="1538242"/>
          </a:xfrm>
          <a:prstGeom prst="rect">
            <a:avLst/>
          </a:prstGeom>
          <a:solidFill>
            <a:srgbClr val="006FC0"/>
          </a:solidFill>
        </p:spPr>
        <p:txBody>
          <a:bodyPr vert="horz" wrap="square" lIns="0" tIns="151765" rIns="0" bIns="0" rtlCol="0">
            <a:spAutoFit/>
          </a:bodyPr>
          <a:lstStyle/>
          <a:p>
            <a:pPr marL="137160" marR="128905" indent="-1905" algn="ctr">
              <a:spcBef>
                <a:spcPts val="1195"/>
              </a:spcBef>
            </a:pPr>
            <a:r>
              <a:rPr sz="3000" b="1" dirty="0">
                <a:solidFill>
                  <a:srgbClr val="FFFFFF"/>
                </a:solidFill>
                <a:latin typeface="Arial"/>
                <a:cs typeface="Arial"/>
              </a:rPr>
              <a:t>¿QUE DEBERES TIENEN LOS </a:t>
            </a:r>
            <a:r>
              <a:rPr sz="3000" b="1" spc="5" dirty="0">
                <a:solidFill>
                  <a:srgbClr val="FFFFFF"/>
                </a:solidFill>
                <a:latin typeface="Arial"/>
                <a:cs typeface="Arial"/>
              </a:rPr>
              <a:t> </a:t>
            </a:r>
            <a:r>
              <a:rPr sz="3000" b="1" spc="-5" dirty="0">
                <a:solidFill>
                  <a:srgbClr val="FFFFFF"/>
                </a:solidFill>
                <a:latin typeface="Arial"/>
                <a:cs typeface="Arial"/>
              </a:rPr>
              <a:t>SUPERVISORES</a:t>
            </a:r>
            <a:r>
              <a:rPr sz="3000" b="1" spc="-25" dirty="0">
                <a:solidFill>
                  <a:srgbClr val="FFFFFF"/>
                </a:solidFill>
                <a:latin typeface="Arial"/>
                <a:cs typeface="Arial"/>
              </a:rPr>
              <a:t> </a:t>
            </a:r>
            <a:r>
              <a:rPr sz="3000" b="1" dirty="0">
                <a:solidFill>
                  <a:srgbClr val="FFFFFF"/>
                </a:solidFill>
                <a:latin typeface="Arial"/>
                <a:cs typeface="Arial"/>
              </a:rPr>
              <a:t>E</a:t>
            </a:r>
            <a:r>
              <a:rPr sz="3000" b="1" spc="-25" dirty="0">
                <a:solidFill>
                  <a:srgbClr val="FFFFFF"/>
                </a:solidFill>
                <a:latin typeface="Arial"/>
                <a:cs typeface="Arial"/>
              </a:rPr>
              <a:t> </a:t>
            </a:r>
            <a:r>
              <a:rPr sz="3000" b="1" spc="-10" dirty="0">
                <a:solidFill>
                  <a:srgbClr val="FFFFFF"/>
                </a:solidFill>
                <a:latin typeface="Arial"/>
                <a:cs typeface="Arial"/>
              </a:rPr>
              <a:t>INTERVENTORES</a:t>
            </a:r>
            <a:r>
              <a:rPr sz="3000" b="1" spc="-25" dirty="0">
                <a:solidFill>
                  <a:srgbClr val="FFFFFF"/>
                </a:solidFill>
                <a:latin typeface="Arial"/>
                <a:cs typeface="Arial"/>
              </a:rPr>
              <a:t> </a:t>
            </a:r>
            <a:r>
              <a:rPr sz="3000" b="1" dirty="0">
                <a:solidFill>
                  <a:srgbClr val="FFFFFF"/>
                </a:solidFill>
                <a:latin typeface="Arial"/>
                <a:cs typeface="Arial"/>
              </a:rPr>
              <a:t>–</a:t>
            </a:r>
            <a:r>
              <a:rPr sz="3000" b="1" spc="-120" dirty="0">
                <a:solidFill>
                  <a:srgbClr val="FFFFFF"/>
                </a:solidFill>
                <a:latin typeface="Arial"/>
                <a:cs typeface="Arial"/>
              </a:rPr>
              <a:t> </a:t>
            </a:r>
            <a:r>
              <a:rPr sz="3000" b="1" spc="-85" dirty="0">
                <a:solidFill>
                  <a:srgbClr val="FFFFFF"/>
                </a:solidFill>
                <a:latin typeface="Arial"/>
                <a:cs typeface="Arial"/>
              </a:rPr>
              <a:t>ART.</a:t>
            </a:r>
            <a:endParaRPr sz="3000">
              <a:latin typeface="Arial"/>
              <a:cs typeface="Arial"/>
            </a:endParaRPr>
          </a:p>
          <a:p>
            <a:pPr algn="ctr">
              <a:lnSpc>
                <a:spcPct val="100000"/>
              </a:lnSpc>
            </a:pPr>
            <a:r>
              <a:rPr sz="3000" b="1" spc="-5" dirty="0">
                <a:solidFill>
                  <a:srgbClr val="FFFFFF"/>
                </a:solidFill>
                <a:latin typeface="Arial"/>
                <a:cs typeface="Arial"/>
              </a:rPr>
              <a:t>84</a:t>
            </a:r>
            <a:r>
              <a:rPr sz="3000" b="1" spc="-45" dirty="0">
                <a:solidFill>
                  <a:srgbClr val="FFFFFF"/>
                </a:solidFill>
                <a:latin typeface="Arial"/>
                <a:cs typeface="Arial"/>
              </a:rPr>
              <a:t> </a:t>
            </a:r>
            <a:r>
              <a:rPr sz="3000" b="1" dirty="0">
                <a:solidFill>
                  <a:srgbClr val="FFFFFF"/>
                </a:solidFill>
                <a:latin typeface="Arial"/>
                <a:cs typeface="Arial"/>
              </a:rPr>
              <a:t>EA?</a:t>
            </a:r>
            <a:endParaRPr sz="3000">
              <a:latin typeface="Arial"/>
              <a:cs typeface="Arial"/>
            </a:endParaRPr>
          </a:p>
        </p:txBody>
      </p:sp>
      <p:sp>
        <p:nvSpPr>
          <p:cNvPr id="3" name="object 3">
            <a:extLst>
              <a:ext uri="{FF2B5EF4-FFF2-40B4-BE49-F238E27FC236}">
                <a16:creationId xmlns:a16="http://schemas.microsoft.com/office/drawing/2014/main" id="{08FE54C4-913A-46AF-8809-66E73D870878}"/>
              </a:ext>
            </a:extLst>
          </p:cNvPr>
          <p:cNvSpPr txBox="1"/>
          <p:nvPr/>
        </p:nvSpPr>
        <p:spPr>
          <a:xfrm>
            <a:off x="7266178" y="3212338"/>
            <a:ext cx="2988310" cy="391160"/>
          </a:xfrm>
          <a:prstGeom prst="rect">
            <a:avLst/>
          </a:prstGeom>
        </p:spPr>
        <p:txBody>
          <a:bodyPr vert="horz" wrap="square" lIns="0" tIns="12700" rIns="0" bIns="0" rtlCol="0">
            <a:spAutoFit/>
          </a:bodyPr>
          <a:lstStyle/>
          <a:p>
            <a:pPr marL="12700">
              <a:spcBef>
                <a:spcPts val="100"/>
              </a:spcBef>
              <a:tabLst>
                <a:tab pos="739140" algn="l"/>
                <a:tab pos="1637030" algn="l"/>
              </a:tabLst>
            </a:pPr>
            <a:r>
              <a:rPr sz="2400" dirty="0">
                <a:solidFill>
                  <a:srgbClr val="1E1C11"/>
                </a:solidFill>
                <a:latin typeface="Arial MT"/>
                <a:cs typeface="Arial MT"/>
              </a:rPr>
              <a:t>A	</a:t>
            </a:r>
            <a:r>
              <a:rPr sz="2400" spc="-5" dirty="0">
                <a:solidFill>
                  <a:srgbClr val="1E1C11"/>
                </a:solidFill>
                <a:latin typeface="Arial MT"/>
                <a:cs typeface="Arial MT"/>
              </a:rPr>
              <a:t>LA	ENTIDAD</a:t>
            </a:r>
            <a:endParaRPr sz="2400">
              <a:latin typeface="Arial MT"/>
              <a:cs typeface="Arial MT"/>
            </a:endParaRPr>
          </a:p>
        </p:txBody>
      </p:sp>
      <p:sp>
        <p:nvSpPr>
          <p:cNvPr id="4" name="object 4">
            <a:extLst>
              <a:ext uri="{FF2B5EF4-FFF2-40B4-BE49-F238E27FC236}">
                <a16:creationId xmlns:a16="http://schemas.microsoft.com/office/drawing/2014/main" id="{2DC90EAD-119E-48CC-A0C3-DDFAE2D8F430}"/>
              </a:ext>
            </a:extLst>
          </p:cNvPr>
          <p:cNvSpPr txBox="1"/>
          <p:nvPr/>
        </p:nvSpPr>
        <p:spPr>
          <a:xfrm>
            <a:off x="2117242" y="3212338"/>
            <a:ext cx="4648200" cy="756920"/>
          </a:xfrm>
          <a:prstGeom prst="rect">
            <a:avLst/>
          </a:prstGeom>
        </p:spPr>
        <p:txBody>
          <a:bodyPr vert="horz" wrap="square" lIns="0" tIns="12700" rIns="0" bIns="0" rtlCol="0">
            <a:spAutoFit/>
          </a:bodyPr>
          <a:lstStyle/>
          <a:p>
            <a:pPr marL="12700" marR="5080">
              <a:spcBef>
                <a:spcPts val="100"/>
              </a:spcBef>
              <a:tabLst>
                <a:tab pos="2807970" algn="l"/>
              </a:tabLst>
            </a:pPr>
            <a:r>
              <a:rPr sz="2400" dirty="0">
                <a:solidFill>
                  <a:srgbClr val="1E1C11"/>
                </a:solidFill>
                <a:latin typeface="Arial MT"/>
                <a:cs typeface="Arial MT"/>
              </a:rPr>
              <a:t>MAN</a:t>
            </a:r>
            <a:r>
              <a:rPr sz="2400" spc="-10" dirty="0">
                <a:solidFill>
                  <a:srgbClr val="1E1C11"/>
                </a:solidFill>
                <a:latin typeface="Arial MT"/>
                <a:cs typeface="Arial MT"/>
              </a:rPr>
              <a:t>T</a:t>
            </a:r>
            <a:r>
              <a:rPr sz="2400" dirty="0">
                <a:solidFill>
                  <a:srgbClr val="1E1C11"/>
                </a:solidFill>
                <a:latin typeface="Arial MT"/>
                <a:cs typeface="Arial MT"/>
              </a:rPr>
              <a:t>E</a:t>
            </a:r>
            <a:r>
              <a:rPr sz="2400" spc="-5" dirty="0">
                <a:solidFill>
                  <a:srgbClr val="1E1C11"/>
                </a:solidFill>
                <a:latin typeface="Arial MT"/>
                <a:cs typeface="Arial MT"/>
              </a:rPr>
              <a:t>NER</a:t>
            </a:r>
            <a:r>
              <a:rPr sz="2400" dirty="0">
                <a:solidFill>
                  <a:srgbClr val="1E1C11"/>
                </a:solidFill>
                <a:latin typeface="Arial MT"/>
                <a:cs typeface="Arial MT"/>
              </a:rPr>
              <a:t>	I</a:t>
            </a:r>
            <a:r>
              <a:rPr sz="2400" spc="-15" dirty="0">
                <a:solidFill>
                  <a:srgbClr val="1E1C11"/>
                </a:solidFill>
                <a:latin typeface="Arial MT"/>
                <a:cs typeface="Arial MT"/>
              </a:rPr>
              <a:t>N</a:t>
            </a:r>
            <a:r>
              <a:rPr sz="2400" dirty="0">
                <a:solidFill>
                  <a:srgbClr val="1E1C11"/>
                </a:solidFill>
                <a:latin typeface="Arial MT"/>
                <a:cs typeface="Arial MT"/>
              </a:rPr>
              <a:t>FORMADA  </a:t>
            </a:r>
            <a:r>
              <a:rPr sz="2400" spc="-35" dirty="0">
                <a:solidFill>
                  <a:srgbClr val="1E1C11"/>
                </a:solidFill>
                <a:latin typeface="Arial MT"/>
                <a:cs typeface="Arial MT"/>
              </a:rPr>
              <a:t>CONTRATANTE</a:t>
            </a:r>
            <a:endParaRPr sz="2400">
              <a:latin typeface="Arial MT"/>
              <a:cs typeface="Arial MT"/>
            </a:endParaRPr>
          </a:p>
        </p:txBody>
      </p:sp>
      <p:sp>
        <p:nvSpPr>
          <p:cNvPr id="5" name="object 5">
            <a:extLst>
              <a:ext uri="{FF2B5EF4-FFF2-40B4-BE49-F238E27FC236}">
                <a16:creationId xmlns:a16="http://schemas.microsoft.com/office/drawing/2014/main" id="{BF705544-E4F4-4B97-95B3-5E8D5D096A45}"/>
              </a:ext>
            </a:extLst>
          </p:cNvPr>
          <p:cNvSpPr txBox="1"/>
          <p:nvPr/>
        </p:nvSpPr>
        <p:spPr>
          <a:xfrm>
            <a:off x="4560570" y="3578097"/>
            <a:ext cx="5693410" cy="391160"/>
          </a:xfrm>
          <a:prstGeom prst="rect">
            <a:avLst/>
          </a:prstGeom>
        </p:spPr>
        <p:txBody>
          <a:bodyPr vert="horz" wrap="square" lIns="0" tIns="12700" rIns="0" bIns="0" rtlCol="0">
            <a:spAutoFit/>
          </a:bodyPr>
          <a:lstStyle/>
          <a:p>
            <a:pPr marL="12700">
              <a:spcBef>
                <a:spcPts val="100"/>
              </a:spcBef>
            </a:pPr>
            <a:r>
              <a:rPr sz="2400" spc="-5" dirty="0">
                <a:solidFill>
                  <a:srgbClr val="1E1C11"/>
                </a:solidFill>
                <a:latin typeface="Arial MT"/>
                <a:cs typeface="Arial MT"/>
              </a:rPr>
              <a:t>DE</a:t>
            </a:r>
            <a:r>
              <a:rPr sz="2400" spc="125" dirty="0">
                <a:solidFill>
                  <a:srgbClr val="1E1C11"/>
                </a:solidFill>
                <a:latin typeface="Arial MT"/>
                <a:cs typeface="Arial MT"/>
              </a:rPr>
              <a:t> </a:t>
            </a:r>
            <a:r>
              <a:rPr sz="2400" dirty="0">
                <a:solidFill>
                  <a:srgbClr val="1E1C11"/>
                </a:solidFill>
                <a:latin typeface="Arial MT"/>
                <a:cs typeface="Arial MT"/>
              </a:rPr>
              <a:t>LOS</a:t>
            </a:r>
            <a:r>
              <a:rPr sz="2400" spc="120" dirty="0">
                <a:solidFill>
                  <a:srgbClr val="1E1C11"/>
                </a:solidFill>
                <a:latin typeface="Arial MT"/>
                <a:cs typeface="Arial MT"/>
              </a:rPr>
              <a:t> </a:t>
            </a:r>
            <a:r>
              <a:rPr sz="2400" spc="-5" dirty="0">
                <a:solidFill>
                  <a:srgbClr val="1E1C11"/>
                </a:solidFill>
                <a:latin typeface="Arial MT"/>
                <a:cs typeface="Arial MT"/>
              </a:rPr>
              <a:t>HECHOS</a:t>
            </a:r>
            <a:r>
              <a:rPr sz="2400" spc="125" dirty="0">
                <a:solidFill>
                  <a:srgbClr val="1E1C11"/>
                </a:solidFill>
                <a:latin typeface="Arial MT"/>
                <a:cs typeface="Arial MT"/>
              </a:rPr>
              <a:t> </a:t>
            </a:r>
            <a:r>
              <a:rPr sz="2400" dirty="0">
                <a:solidFill>
                  <a:srgbClr val="1E1C11"/>
                </a:solidFill>
                <a:latin typeface="Arial MT"/>
                <a:cs typeface="Arial MT"/>
              </a:rPr>
              <a:t>O</a:t>
            </a:r>
            <a:r>
              <a:rPr sz="2400" spc="114" dirty="0">
                <a:solidFill>
                  <a:srgbClr val="1E1C11"/>
                </a:solidFill>
                <a:latin typeface="Arial MT"/>
                <a:cs typeface="Arial MT"/>
              </a:rPr>
              <a:t> </a:t>
            </a:r>
            <a:r>
              <a:rPr sz="2400" spc="-15" dirty="0">
                <a:solidFill>
                  <a:srgbClr val="1E1C11"/>
                </a:solidFill>
                <a:latin typeface="Arial MT"/>
                <a:cs typeface="Arial MT"/>
              </a:rPr>
              <a:t>CIRCUNSTANCIAS</a:t>
            </a:r>
            <a:endParaRPr sz="2400">
              <a:latin typeface="Arial MT"/>
              <a:cs typeface="Arial MT"/>
            </a:endParaRPr>
          </a:p>
        </p:txBody>
      </p:sp>
      <p:sp>
        <p:nvSpPr>
          <p:cNvPr id="6" name="object 6">
            <a:extLst>
              <a:ext uri="{FF2B5EF4-FFF2-40B4-BE49-F238E27FC236}">
                <a16:creationId xmlns:a16="http://schemas.microsoft.com/office/drawing/2014/main" id="{30A6350D-3724-4C13-A519-7AFCADCEF5D9}"/>
              </a:ext>
            </a:extLst>
          </p:cNvPr>
          <p:cNvSpPr txBox="1"/>
          <p:nvPr/>
        </p:nvSpPr>
        <p:spPr>
          <a:xfrm>
            <a:off x="2117243" y="3943554"/>
            <a:ext cx="8137525" cy="391795"/>
          </a:xfrm>
          <a:prstGeom prst="rect">
            <a:avLst/>
          </a:prstGeom>
        </p:spPr>
        <p:txBody>
          <a:bodyPr vert="horz" wrap="square" lIns="0" tIns="12700" rIns="0" bIns="0" rtlCol="0">
            <a:spAutoFit/>
          </a:bodyPr>
          <a:lstStyle/>
          <a:p>
            <a:pPr marL="12700">
              <a:spcBef>
                <a:spcPts val="100"/>
              </a:spcBef>
              <a:tabLst>
                <a:tab pos="826135" algn="l"/>
                <a:tab pos="2249805" algn="l"/>
                <a:tab pos="4266565" algn="l"/>
                <a:tab pos="5462905" algn="l"/>
                <a:tab pos="6040755" algn="l"/>
              </a:tabLst>
            </a:pPr>
            <a:r>
              <a:rPr sz="2400" dirty="0">
                <a:solidFill>
                  <a:srgbClr val="1E1C11"/>
                </a:solidFill>
                <a:latin typeface="Arial MT"/>
                <a:cs typeface="Arial MT"/>
              </a:rPr>
              <a:t>QUE	P</a:t>
            </a:r>
            <a:r>
              <a:rPr sz="2400" spc="-15" dirty="0">
                <a:solidFill>
                  <a:srgbClr val="1E1C11"/>
                </a:solidFill>
                <a:latin typeface="Arial MT"/>
                <a:cs typeface="Arial MT"/>
              </a:rPr>
              <a:t>U</a:t>
            </a:r>
            <a:r>
              <a:rPr sz="2400" dirty="0">
                <a:solidFill>
                  <a:srgbClr val="1E1C11"/>
                </a:solidFill>
                <a:latin typeface="Arial MT"/>
                <a:cs typeface="Arial MT"/>
              </a:rPr>
              <a:t>EDAN	CONS</a:t>
            </a:r>
            <a:r>
              <a:rPr sz="2400" spc="-10" dirty="0">
                <a:solidFill>
                  <a:srgbClr val="1E1C11"/>
                </a:solidFill>
                <a:latin typeface="Arial MT"/>
                <a:cs typeface="Arial MT"/>
              </a:rPr>
              <a:t>T</a:t>
            </a:r>
            <a:r>
              <a:rPr sz="2400" dirty="0">
                <a:solidFill>
                  <a:srgbClr val="1E1C11"/>
                </a:solidFill>
                <a:latin typeface="Arial MT"/>
                <a:cs typeface="Arial MT"/>
              </a:rPr>
              <a:t>ITUIR	A</a:t>
            </a:r>
            <a:r>
              <a:rPr sz="2400" spc="-15" dirty="0">
                <a:solidFill>
                  <a:srgbClr val="1E1C11"/>
                </a:solidFill>
                <a:latin typeface="Arial MT"/>
                <a:cs typeface="Arial MT"/>
              </a:rPr>
              <a:t>C</a:t>
            </a:r>
            <a:r>
              <a:rPr sz="2400" spc="-55" dirty="0">
                <a:solidFill>
                  <a:srgbClr val="1E1C11"/>
                </a:solidFill>
                <a:latin typeface="Arial MT"/>
                <a:cs typeface="Arial MT"/>
              </a:rPr>
              <a:t>T</a:t>
            </a:r>
            <a:r>
              <a:rPr sz="2400" dirty="0">
                <a:solidFill>
                  <a:srgbClr val="1E1C11"/>
                </a:solidFill>
                <a:latin typeface="Arial MT"/>
                <a:cs typeface="Arial MT"/>
              </a:rPr>
              <a:t>OS	</a:t>
            </a:r>
            <a:r>
              <a:rPr sz="2400" spc="-10" dirty="0">
                <a:solidFill>
                  <a:srgbClr val="1E1C11"/>
                </a:solidFill>
                <a:latin typeface="Arial MT"/>
                <a:cs typeface="Arial MT"/>
              </a:rPr>
              <a:t>D</a:t>
            </a:r>
            <a:r>
              <a:rPr sz="2400" dirty="0">
                <a:solidFill>
                  <a:srgbClr val="1E1C11"/>
                </a:solidFill>
                <a:latin typeface="Arial MT"/>
                <a:cs typeface="Arial MT"/>
              </a:rPr>
              <a:t>E	CO</a:t>
            </a:r>
            <a:r>
              <a:rPr sz="2400" spc="-10" dirty="0">
                <a:solidFill>
                  <a:srgbClr val="1E1C11"/>
                </a:solidFill>
                <a:latin typeface="Arial MT"/>
                <a:cs typeface="Arial MT"/>
              </a:rPr>
              <a:t>R</a:t>
            </a:r>
            <a:r>
              <a:rPr sz="2400" dirty="0">
                <a:solidFill>
                  <a:srgbClr val="1E1C11"/>
                </a:solidFill>
                <a:latin typeface="Arial MT"/>
                <a:cs typeface="Arial MT"/>
              </a:rPr>
              <a:t>RUPCIÓN</a:t>
            </a:r>
            <a:endParaRPr sz="2400">
              <a:latin typeface="Arial MT"/>
              <a:cs typeface="Arial MT"/>
            </a:endParaRPr>
          </a:p>
        </p:txBody>
      </p:sp>
      <p:sp>
        <p:nvSpPr>
          <p:cNvPr id="7" name="object 7">
            <a:extLst>
              <a:ext uri="{FF2B5EF4-FFF2-40B4-BE49-F238E27FC236}">
                <a16:creationId xmlns:a16="http://schemas.microsoft.com/office/drawing/2014/main" id="{5A81AA23-B702-4627-B516-4BB6031749B0}"/>
              </a:ext>
            </a:extLst>
          </p:cNvPr>
          <p:cNvSpPr txBox="1"/>
          <p:nvPr/>
        </p:nvSpPr>
        <p:spPr>
          <a:xfrm>
            <a:off x="6193029" y="4309998"/>
            <a:ext cx="4073525" cy="391160"/>
          </a:xfrm>
          <a:prstGeom prst="rect">
            <a:avLst/>
          </a:prstGeom>
        </p:spPr>
        <p:txBody>
          <a:bodyPr vert="horz" wrap="square" lIns="0" tIns="12700" rIns="0" bIns="0" rtlCol="0">
            <a:spAutoFit/>
          </a:bodyPr>
          <a:lstStyle/>
          <a:p>
            <a:pPr marL="12700">
              <a:spcBef>
                <a:spcPts val="100"/>
              </a:spcBef>
              <a:tabLst>
                <a:tab pos="1580515" algn="l"/>
                <a:tab pos="2256155" algn="l"/>
                <a:tab pos="3688715" algn="l"/>
              </a:tabLst>
            </a:pPr>
            <a:r>
              <a:rPr sz="2400" dirty="0">
                <a:solidFill>
                  <a:srgbClr val="1E1C11"/>
                </a:solidFill>
                <a:latin typeface="Arial MT"/>
                <a:cs typeface="Arial MT"/>
              </a:rPr>
              <a:t>P</a:t>
            </a:r>
            <a:r>
              <a:rPr sz="2400" spc="-15" dirty="0">
                <a:solidFill>
                  <a:srgbClr val="1E1C11"/>
                </a:solidFill>
                <a:latin typeface="Arial MT"/>
                <a:cs typeface="Arial MT"/>
              </a:rPr>
              <a:t>O</a:t>
            </a:r>
            <a:r>
              <a:rPr sz="2400" spc="-5" dirty="0">
                <a:solidFill>
                  <a:srgbClr val="1E1C11"/>
                </a:solidFill>
                <a:latin typeface="Arial MT"/>
                <a:cs typeface="Arial MT"/>
              </a:rPr>
              <a:t>NGAN	</a:t>
            </a:r>
            <a:r>
              <a:rPr sz="2400" dirty="0">
                <a:solidFill>
                  <a:srgbClr val="1E1C11"/>
                </a:solidFill>
                <a:latin typeface="Arial MT"/>
                <a:cs typeface="Arial MT"/>
              </a:rPr>
              <a:t>E</a:t>
            </a:r>
            <a:r>
              <a:rPr sz="2400" spc="-5" dirty="0">
                <a:solidFill>
                  <a:srgbClr val="1E1C11"/>
                </a:solidFill>
                <a:latin typeface="Arial MT"/>
                <a:cs typeface="Arial MT"/>
              </a:rPr>
              <a:t>N	RIE</a:t>
            </a:r>
            <a:r>
              <a:rPr sz="2400" spc="-15" dirty="0">
                <a:solidFill>
                  <a:srgbClr val="1E1C11"/>
                </a:solidFill>
                <a:latin typeface="Arial MT"/>
                <a:cs typeface="Arial MT"/>
              </a:rPr>
              <a:t>S</a:t>
            </a:r>
            <a:r>
              <a:rPr sz="2400" spc="-10" dirty="0">
                <a:solidFill>
                  <a:srgbClr val="1E1C11"/>
                </a:solidFill>
                <a:latin typeface="Arial MT"/>
                <a:cs typeface="Arial MT"/>
              </a:rPr>
              <a:t>G</a:t>
            </a:r>
            <a:r>
              <a:rPr sz="2400" dirty="0">
                <a:solidFill>
                  <a:srgbClr val="1E1C11"/>
                </a:solidFill>
                <a:latin typeface="Arial MT"/>
                <a:cs typeface="Arial MT"/>
              </a:rPr>
              <a:t>O	</a:t>
            </a:r>
            <a:r>
              <a:rPr sz="2400" spc="-10" dirty="0">
                <a:solidFill>
                  <a:srgbClr val="1E1C11"/>
                </a:solidFill>
                <a:latin typeface="Arial MT"/>
                <a:cs typeface="Arial MT"/>
              </a:rPr>
              <a:t>EL</a:t>
            </a:r>
            <a:endParaRPr sz="2400">
              <a:latin typeface="Arial MT"/>
              <a:cs typeface="Arial MT"/>
            </a:endParaRPr>
          </a:p>
        </p:txBody>
      </p:sp>
      <p:sp>
        <p:nvSpPr>
          <p:cNvPr id="8" name="object 8">
            <a:extLst>
              <a:ext uri="{FF2B5EF4-FFF2-40B4-BE49-F238E27FC236}">
                <a16:creationId xmlns:a16="http://schemas.microsoft.com/office/drawing/2014/main" id="{13602657-0A75-49FA-B6DC-4229222538F7}"/>
              </a:ext>
            </a:extLst>
          </p:cNvPr>
          <p:cNvSpPr txBox="1"/>
          <p:nvPr/>
        </p:nvSpPr>
        <p:spPr>
          <a:xfrm>
            <a:off x="2117242" y="4309998"/>
            <a:ext cx="5693410" cy="756920"/>
          </a:xfrm>
          <a:prstGeom prst="rect">
            <a:avLst/>
          </a:prstGeom>
        </p:spPr>
        <p:txBody>
          <a:bodyPr vert="horz" wrap="square" lIns="0" tIns="12700" rIns="0" bIns="0" rtlCol="0">
            <a:spAutoFit/>
          </a:bodyPr>
          <a:lstStyle/>
          <a:p>
            <a:pPr marL="12700" marR="5080">
              <a:spcBef>
                <a:spcPts val="100"/>
              </a:spcBef>
              <a:tabLst>
                <a:tab pos="499745" algn="l"/>
                <a:tab pos="2018030" algn="l"/>
                <a:tab pos="2614295" algn="l"/>
                <a:tab pos="3467735" algn="l"/>
                <a:tab pos="3601720" algn="l"/>
              </a:tabLst>
            </a:pPr>
            <a:r>
              <a:rPr sz="2400" dirty="0">
                <a:solidFill>
                  <a:srgbClr val="1E1C11"/>
                </a:solidFill>
                <a:latin typeface="Arial MT"/>
                <a:cs typeface="Arial MT"/>
              </a:rPr>
              <a:t>O	</a:t>
            </a:r>
            <a:r>
              <a:rPr sz="2400" spc="-5" dirty="0">
                <a:solidFill>
                  <a:srgbClr val="1E1C11"/>
                </a:solidFill>
                <a:latin typeface="Arial MT"/>
                <a:cs typeface="Arial MT"/>
              </a:rPr>
              <a:t>PUEDAN	</a:t>
            </a:r>
            <a:r>
              <a:rPr sz="2400" dirty="0">
                <a:solidFill>
                  <a:srgbClr val="1E1C11"/>
                </a:solidFill>
                <a:latin typeface="Arial MT"/>
                <a:cs typeface="Arial MT"/>
              </a:rPr>
              <a:t>PONER		O </a:t>
            </a:r>
            <a:r>
              <a:rPr sz="2400" spc="5" dirty="0">
                <a:solidFill>
                  <a:srgbClr val="1E1C11"/>
                </a:solidFill>
                <a:latin typeface="Arial MT"/>
                <a:cs typeface="Arial MT"/>
              </a:rPr>
              <a:t> </a:t>
            </a:r>
            <a:r>
              <a:rPr sz="2400" spc="-5" dirty="0">
                <a:solidFill>
                  <a:srgbClr val="1E1C11"/>
                </a:solidFill>
                <a:latin typeface="Arial MT"/>
                <a:cs typeface="Arial MT"/>
              </a:rPr>
              <a:t>CUMP</a:t>
            </a:r>
            <a:r>
              <a:rPr sz="2400" spc="-15" dirty="0">
                <a:solidFill>
                  <a:srgbClr val="1E1C11"/>
                </a:solidFill>
                <a:latin typeface="Arial MT"/>
                <a:cs typeface="Arial MT"/>
              </a:rPr>
              <a:t>L</a:t>
            </a:r>
            <a:r>
              <a:rPr sz="2400" dirty="0">
                <a:solidFill>
                  <a:srgbClr val="1E1C11"/>
                </a:solidFill>
                <a:latin typeface="Arial MT"/>
                <a:cs typeface="Arial MT"/>
              </a:rPr>
              <a:t>I</a:t>
            </a:r>
            <a:r>
              <a:rPr sz="2400" spc="5" dirty="0">
                <a:solidFill>
                  <a:srgbClr val="1E1C11"/>
                </a:solidFill>
                <a:latin typeface="Arial MT"/>
                <a:cs typeface="Arial MT"/>
              </a:rPr>
              <a:t>M</a:t>
            </a:r>
            <a:r>
              <a:rPr sz="2400" dirty="0">
                <a:solidFill>
                  <a:srgbClr val="1E1C11"/>
                </a:solidFill>
                <a:latin typeface="Arial MT"/>
                <a:cs typeface="Arial MT"/>
              </a:rPr>
              <a:t>I</a:t>
            </a:r>
            <a:r>
              <a:rPr sz="2400" spc="-15" dirty="0">
                <a:solidFill>
                  <a:srgbClr val="1E1C11"/>
                </a:solidFill>
                <a:latin typeface="Arial MT"/>
                <a:cs typeface="Arial MT"/>
              </a:rPr>
              <a:t>E</a:t>
            </a:r>
            <a:r>
              <a:rPr sz="2400" dirty="0">
                <a:solidFill>
                  <a:srgbClr val="1E1C11"/>
                </a:solidFill>
                <a:latin typeface="Arial MT"/>
                <a:cs typeface="Arial MT"/>
              </a:rPr>
              <a:t>N</a:t>
            </a:r>
            <a:r>
              <a:rPr sz="2400" spc="-60" dirty="0">
                <a:solidFill>
                  <a:srgbClr val="1E1C11"/>
                </a:solidFill>
                <a:latin typeface="Arial MT"/>
                <a:cs typeface="Arial MT"/>
              </a:rPr>
              <a:t>T</a:t>
            </a:r>
            <a:r>
              <a:rPr sz="2400" dirty="0">
                <a:solidFill>
                  <a:srgbClr val="1E1C11"/>
                </a:solidFill>
                <a:latin typeface="Arial MT"/>
                <a:cs typeface="Arial MT"/>
              </a:rPr>
              <a:t>O	</a:t>
            </a:r>
            <a:r>
              <a:rPr sz="2400" spc="-5" dirty="0">
                <a:solidFill>
                  <a:srgbClr val="1E1C11"/>
                </a:solidFill>
                <a:latin typeface="Arial MT"/>
                <a:cs typeface="Arial MT"/>
              </a:rPr>
              <a:t>DEL</a:t>
            </a:r>
            <a:r>
              <a:rPr sz="2400" dirty="0">
                <a:solidFill>
                  <a:srgbClr val="1E1C11"/>
                </a:solidFill>
                <a:latin typeface="Arial MT"/>
                <a:cs typeface="Arial MT"/>
              </a:rPr>
              <a:t>	CON</a:t>
            </a:r>
            <a:r>
              <a:rPr sz="2400" spc="-10" dirty="0">
                <a:solidFill>
                  <a:srgbClr val="1E1C11"/>
                </a:solidFill>
                <a:latin typeface="Arial MT"/>
                <a:cs typeface="Arial MT"/>
              </a:rPr>
              <a:t>T</a:t>
            </a:r>
            <a:r>
              <a:rPr sz="2400" spc="-5" dirty="0">
                <a:solidFill>
                  <a:srgbClr val="1E1C11"/>
                </a:solidFill>
                <a:latin typeface="Arial MT"/>
                <a:cs typeface="Arial MT"/>
              </a:rPr>
              <a:t>R</a:t>
            </a:r>
            <a:r>
              <a:rPr sz="2400" spc="-180" dirty="0">
                <a:solidFill>
                  <a:srgbClr val="1E1C11"/>
                </a:solidFill>
                <a:latin typeface="Arial MT"/>
                <a:cs typeface="Arial MT"/>
              </a:rPr>
              <a:t>A</a:t>
            </a:r>
            <a:r>
              <a:rPr sz="2400" spc="-55" dirty="0">
                <a:solidFill>
                  <a:srgbClr val="1E1C11"/>
                </a:solidFill>
                <a:latin typeface="Arial MT"/>
                <a:cs typeface="Arial MT"/>
              </a:rPr>
              <a:t>T</a:t>
            </a:r>
            <a:r>
              <a:rPr sz="2400" dirty="0">
                <a:solidFill>
                  <a:srgbClr val="1E1C11"/>
                </a:solidFill>
                <a:latin typeface="Arial MT"/>
                <a:cs typeface="Arial MT"/>
              </a:rPr>
              <a:t>O,</a:t>
            </a:r>
            <a:endParaRPr sz="2400" dirty="0">
              <a:latin typeface="Arial MT"/>
              <a:cs typeface="Arial MT"/>
            </a:endParaRPr>
          </a:p>
        </p:txBody>
      </p:sp>
      <p:sp>
        <p:nvSpPr>
          <p:cNvPr id="9" name="object 9">
            <a:extLst>
              <a:ext uri="{FF2B5EF4-FFF2-40B4-BE49-F238E27FC236}">
                <a16:creationId xmlns:a16="http://schemas.microsoft.com/office/drawing/2014/main" id="{3DB1E398-8448-4104-B8EB-D090232F5070}"/>
              </a:ext>
            </a:extLst>
          </p:cNvPr>
          <p:cNvSpPr txBox="1"/>
          <p:nvPr/>
        </p:nvSpPr>
        <p:spPr>
          <a:xfrm>
            <a:off x="7607553" y="4675758"/>
            <a:ext cx="2661920" cy="391160"/>
          </a:xfrm>
          <a:prstGeom prst="rect">
            <a:avLst/>
          </a:prstGeom>
        </p:spPr>
        <p:txBody>
          <a:bodyPr vert="horz" wrap="square" lIns="0" tIns="12700" rIns="0" bIns="0" rtlCol="0">
            <a:spAutoFit/>
          </a:bodyPr>
          <a:lstStyle/>
          <a:p>
            <a:pPr marL="12700">
              <a:spcBef>
                <a:spcPts val="100"/>
              </a:spcBef>
              <a:tabLst>
                <a:tab pos="518159" algn="l"/>
                <a:tab pos="2112645" algn="l"/>
              </a:tabLst>
            </a:pPr>
            <a:r>
              <a:rPr sz="2400" dirty="0">
                <a:solidFill>
                  <a:srgbClr val="1E1C11"/>
                </a:solidFill>
                <a:latin typeface="Arial MT"/>
                <a:cs typeface="Arial MT"/>
              </a:rPr>
              <a:t>O	</a:t>
            </a:r>
            <a:r>
              <a:rPr sz="2400" spc="-5" dirty="0">
                <a:solidFill>
                  <a:srgbClr val="1E1C11"/>
                </a:solidFill>
                <a:latin typeface="Arial MT"/>
                <a:cs typeface="Arial MT"/>
              </a:rPr>
              <a:t>CU</a:t>
            </a:r>
            <a:r>
              <a:rPr sz="2400" dirty="0">
                <a:solidFill>
                  <a:srgbClr val="1E1C11"/>
                </a:solidFill>
                <a:latin typeface="Arial MT"/>
                <a:cs typeface="Arial MT"/>
              </a:rPr>
              <a:t>A</a:t>
            </a:r>
            <a:r>
              <a:rPr sz="2400" spc="-5" dirty="0">
                <a:solidFill>
                  <a:srgbClr val="1E1C11"/>
                </a:solidFill>
                <a:latin typeface="Arial MT"/>
                <a:cs typeface="Arial MT"/>
              </a:rPr>
              <a:t>N</a:t>
            </a:r>
            <a:r>
              <a:rPr sz="2400" spc="-15" dirty="0">
                <a:solidFill>
                  <a:srgbClr val="1E1C11"/>
                </a:solidFill>
                <a:latin typeface="Arial MT"/>
                <a:cs typeface="Arial MT"/>
              </a:rPr>
              <a:t>D</a:t>
            </a:r>
            <a:r>
              <a:rPr sz="2400" dirty="0">
                <a:solidFill>
                  <a:srgbClr val="1E1C11"/>
                </a:solidFill>
                <a:latin typeface="Arial MT"/>
                <a:cs typeface="Arial MT"/>
              </a:rPr>
              <a:t>O	</a:t>
            </a:r>
            <a:r>
              <a:rPr sz="2400" spc="-185" dirty="0">
                <a:solidFill>
                  <a:srgbClr val="1E1C11"/>
                </a:solidFill>
                <a:latin typeface="Arial MT"/>
                <a:cs typeface="Arial MT"/>
              </a:rPr>
              <a:t>T</a:t>
            </a:r>
            <a:r>
              <a:rPr sz="2400" spc="-5" dirty="0">
                <a:solidFill>
                  <a:srgbClr val="1E1C11"/>
                </a:solidFill>
                <a:latin typeface="Arial MT"/>
                <a:cs typeface="Arial MT"/>
              </a:rPr>
              <a:t>AL</a:t>
            </a:r>
            <a:endParaRPr sz="2400">
              <a:latin typeface="Arial MT"/>
              <a:cs typeface="Arial MT"/>
            </a:endParaRPr>
          </a:p>
        </p:txBody>
      </p:sp>
      <p:sp>
        <p:nvSpPr>
          <p:cNvPr id="10" name="object 10">
            <a:extLst>
              <a:ext uri="{FF2B5EF4-FFF2-40B4-BE49-F238E27FC236}">
                <a16:creationId xmlns:a16="http://schemas.microsoft.com/office/drawing/2014/main" id="{61303321-6704-4509-9D3C-9F3E39018940}"/>
              </a:ext>
            </a:extLst>
          </p:cNvPr>
          <p:cNvSpPr txBox="1"/>
          <p:nvPr/>
        </p:nvSpPr>
        <p:spPr>
          <a:xfrm>
            <a:off x="2177083" y="5066565"/>
            <a:ext cx="4960620" cy="391160"/>
          </a:xfrm>
          <a:prstGeom prst="rect">
            <a:avLst/>
          </a:prstGeom>
        </p:spPr>
        <p:txBody>
          <a:bodyPr vert="horz" wrap="square" lIns="0" tIns="12700" rIns="0" bIns="0" rtlCol="0">
            <a:spAutoFit/>
          </a:bodyPr>
          <a:lstStyle/>
          <a:p>
            <a:pPr marL="12700">
              <a:spcBef>
                <a:spcPts val="100"/>
              </a:spcBef>
            </a:pPr>
            <a:r>
              <a:rPr sz="2400" spc="-5" dirty="0">
                <a:solidFill>
                  <a:srgbClr val="1E1C11"/>
                </a:solidFill>
                <a:latin typeface="Arial MT"/>
                <a:cs typeface="Arial MT"/>
              </a:rPr>
              <a:t>INCUMPLIMIENTO</a:t>
            </a:r>
            <a:r>
              <a:rPr sz="2400" spc="-30" dirty="0">
                <a:solidFill>
                  <a:srgbClr val="1E1C11"/>
                </a:solidFill>
                <a:latin typeface="Arial MT"/>
                <a:cs typeface="Arial MT"/>
              </a:rPr>
              <a:t> </a:t>
            </a:r>
            <a:r>
              <a:rPr sz="2400" spc="-5" dirty="0">
                <a:solidFill>
                  <a:srgbClr val="1E1C11"/>
                </a:solidFill>
                <a:latin typeface="Arial MT"/>
                <a:cs typeface="Arial MT"/>
              </a:rPr>
              <a:t>SE</a:t>
            </a:r>
            <a:r>
              <a:rPr sz="2400" spc="-40" dirty="0">
                <a:solidFill>
                  <a:srgbClr val="1E1C11"/>
                </a:solidFill>
                <a:latin typeface="Arial MT"/>
                <a:cs typeface="Arial MT"/>
              </a:rPr>
              <a:t> </a:t>
            </a:r>
            <a:r>
              <a:rPr sz="2400" spc="-5" dirty="0">
                <a:solidFill>
                  <a:srgbClr val="1E1C11"/>
                </a:solidFill>
                <a:latin typeface="Arial MT"/>
                <a:cs typeface="Arial MT"/>
              </a:rPr>
              <a:t>PRESENTE.</a:t>
            </a:r>
            <a:endParaRPr sz="2400" dirty="0">
              <a:latin typeface="Arial MT"/>
              <a:cs typeface="Arial MT"/>
            </a:endParaRPr>
          </a:p>
        </p:txBody>
      </p:sp>
    </p:spTree>
    <p:extLst>
      <p:ext uri="{BB962C8B-B14F-4D97-AF65-F5344CB8AC3E}">
        <p14:creationId xmlns:p14="http://schemas.microsoft.com/office/powerpoint/2010/main" val="40446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C4C5FA5-E28E-455E-BEF5-A467BDF5E0E8}"/>
              </a:ext>
            </a:extLst>
          </p:cNvPr>
          <p:cNvSpPr txBox="1">
            <a:spLocks/>
          </p:cNvSpPr>
          <p:nvPr/>
        </p:nvSpPr>
        <p:spPr>
          <a:xfrm>
            <a:off x="3092958" y="898017"/>
            <a:ext cx="4955540" cy="452120"/>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CO" sz="2800" spc="-5">
                <a:solidFill>
                  <a:srgbClr val="001F5F"/>
                </a:solidFill>
              </a:rPr>
              <a:t>OBLIGACIONES/FUNCIONES</a:t>
            </a:r>
            <a:endParaRPr lang="es-CO" sz="2800"/>
          </a:p>
        </p:txBody>
      </p:sp>
      <p:pic>
        <p:nvPicPr>
          <p:cNvPr id="3" name="object 3">
            <a:extLst>
              <a:ext uri="{FF2B5EF4-FFF2-40B4-BE49-F238E27FC236}">
                <a16:creationId xmlns:a16="http://schemas.microsoft.com/office/drawing/2014/main" id="{54B89D81-E0CD-4E4D-B8E8-291380DF8FA2}"/>
              </a:ext>
            </a:extLst>
          </p:cNvPr>
          <p:cNvPicPr/>
          <p:nvPr/>
        </p:nvPicPr>
        <p:blipFill>
          <a:blip r:embed="rId2" cstate="print"/>
          <a:stretch>
            <a:fillRect/>
          </a:stretch>
        </p:blipFill>
        <p:spPr>
          <a:xfrm>
            <a:off x="1706879" y="2470404"/>
            <a:ext cx="4193286" cy="4191762"/>
          </a:xfrm>
          <a:prstGeom prst="rect">
            <a:avLst/>
          </a:prstGeom>
        </p:spPr>
      </p:pic>
      <p:sp>
        <p:nvSpPr>
          <p:cNvPr id="4" name="object 4">
            <a:extLst>
              <a:ext uri="{FF2B5EF4-FFF2-40B4-BE49-F238E27FC236}">
                <a16:creationId xmlns:a16="http://schemas.microsoft.com/office/drawing/2014/main" id="{36D6F74F-240F-401B-9E06-AB52630AF3A5}"/>
              </a:ext>
            </a:extLst>
          </p:cNvPr>
          <p:cNvSpPr txBox="1"/>
          <p:nvPr/>
        </p:nvSpPr>
        <p:spPr>
          <a:xfrm>
            <a:off x="1854505" y="3866464"/>
            <a:ext cx="3183255" cy="480059"/>
          </a:xfrm>
          <a:prstGeom prst="rect">
            <a:avLst/>
          </a:prstGeom>
        </p:spPr>
        <p:txBody>
          <a:bodyPr vert="horz" wrap="square" lIns="0" tIns="12065" rIns="0" bIns="0" rtlCol="0">
            <a:spAutoFit/>
          </a:bodyPr>
          <a:lstStyle/>
          <a:p>
            <a:pPr marL="12700">
              <a:lnSpc>
                <a:spcPts val="1789"/>
              </a:lnSpc>
              <a:spcBef>
                <a:spcPts val="95"/>
              </a:spcBef>
            </a:pPr>
            <a:r>
              <a:rPr sz="1600" b="1" spc="-5" dirty="0">
                <a:solidFill>
                  <a:srgbClr val="1E1C11"/>
                </a:solidFill>
                <a:latin typeface="Arial"/>
                <a:cs typeface="Arial"/>
              </a:rPr>
              <a:t>Obligaciones/funciones</a:t>
            </a:r>
            <a:endParaRPr sz="1600">
              <a:latin typeface="Arial"/>
              <a:cs typeface="Arial"/>
            </a:endParaRPr>
          </a:p>
          <a:p>
            <a:pPr marL="12700">
              <a:lnSpc>
                <a:spcPts val="1789"/>
              </a:lnSpc>
              <a:tabLst>
                <a:tab pos="1765300" algn="l"/>
                <a:tab pos="2616200" algn="l"/>
              </a:tabLst>
            </a:pPr>
            <a:r>
              <a:rPr sz="1600" b="1" spc="-30" dirty="0">
                <a:solidFill>
                  <a:srgbClr val="1E1C11"/>
                </a:solidFill>
                <a:latin typeface="Arial"/>
                <a:cs typeface="Arial"/>
              </a:rPr>
              <a:t>A</a:t>
            </a:r>
            <a:r>
              <a:rPr sz="1600" b="1" dirty="0">
                <a:solidFill>
                  <a:srgbClr val="1E1C11"/>
                </a:solidFill>
                <a:latin typeface="Arial"/>
                <a:cs typeface="Arial"/>
              </a:rPr>
              <a:t>dm</a:t>
            </a:r>
            <a:r>
              <a:rPr sz="1600" b="1" spc="5" dirty="0">
                <a:solidFill>
                  <a:srgbClr val="1E1C11"/>
                </a:solidFill>
                <a:latin typeface="Arial"/>
                <a:cs typeface="Arial"/>
              </a:rPr>
              <a:t>i</a:t>
            </a:r>
            <a:r>
              <a:rPr sz="1600" b="1" spc="-5" dirty="0">
                <a:solidFill>
                  <a:srgbClr val="1E1C11"/>
                </a:solidFill>
                <a:latin typeface="Arial"/>
                <a:cs typeface="Arial"/>
              </a:rPr>
              <a:t>nis</a:t>
            </a:r>
            <a:r>
              <a:rPr sz="1600" b="1" spc="-15" dirty="0">
                <a:solidFill>
                  <a:srgbClr val="1E1C11"/>
                </a:solidFill>
                <a:latin typeface="Arial"/>
                <a:cs typeface="Arial"/>
              </a:rPr>
              <a:t>t</a:t>
            </a:r>
            <a:r>
              <a:rPr sz="1600" b="1" spc="-5" dirty="0">
                <a:solidFill>
                  <a:srgbClr val="1E1C11"/>
                </a:solidFill>
                <a:latin typeface="Arial"/>
                <a:cs typeface="Arial"/>
              </a:rPr>
              <a:t>r</a:t>
            </a:r>
            <a:r>
              <a:rPr sz="1600" b="1" spc="5" dirty="0">
                <a:solidFill>
                  <a:srgbClr val="1E1C11"/>
                </a:solidFill>
                <a:latin typeface="Arial"/>
                <a:cs typeface="Arial"/>
              </a:rPr>
              <a:t>a</a:t>
            </a:r>
            <a:r>
              <a:rPr sz="1600" b="1" spc="-5" dirty="0">
                <a:solidFill>
                  <a:srgbClr val="1E1C11"/>
                </a:solidFill>
                <a:latin typeface="Arial"/>
                <a:cs typeface="Arial"/>
              </a:rPr>
              <a:t>t</a:t>
            </a:r>
            <a:r>
              <a:rPr sz="1600" b="1" spc="10" dirty="0">
                <a:solidFill>
                  <a:srgbClr val="1E1C11"/>
                </a:solidFill>
                <a:latin typeface="Arial"/>
                <a:cs typeface="Arial"/>
              </a:rPr>
              <a:t>i</a:t>
            </a:r>
            <a:r>
              <a:rPr sz="1600" b="1" spc="-30" dirty="0">
                <a:solidFill>
                  <a:srgbClr val="1E1C11"/>
                </a:solidFill>
                <a:latin typeface="Arial"/>
                <a:cs typeface="Arial"/>
              </a:rPr>
              <a:t>v</a:t>
            </a:r>
            <a:r>
              <a:rPr sz="1600" b="1" spc="-5" dirty="0">
                <a:solidFill>
                  <a:srgbClr val="1E1C11"/>
                </a:solidFill>
                <a:latin typeface="Arial"/>
                <a:cs typeface="Arial"/>
              </a:rPr>
              <a:t>a</a:t>
            </a:r>
            <a:r>
              <a:rPr sz="1600" b="1" spc="15" dirty="0">
                <a:solidFill>
                  <a:srgbClr val="1E1C11"/>
                </a:solidFill>
                <a:latin typeface="Arial"/>
                <a:cs typeface="Arial"/>
              </a:rPr>
              <a:t>s</a:t>
            </a:r>
            <a:r>
              <a:rPr sz="1600" b="1" spc="-5" dirty="0">
                <a:solidFill>
                  <a:srgbClr val="1E1C11"/>
                </a:solidFill>
                <a:latin typeface="Arial"/>
                <a:cs typeface="Arial"/>
              </a:rPr>
              <a:t>:</a:t>
            </a:r>
            <a:r>
              <a:rPr sz="1600" b="1" dirty="0">
                <a:solidFill>
                  <a:srgbClr val="1E1C11"/>
                </a:solidFill>
                <a:latin typeface="Arial"/>
                <a:cs typeface="Arial"/>
              </a:rPr>
              <a:t>	</a:t>
            </a:r>
            <a:r>
              <a:rPr sz="1600" b="1" spc="5" dirty="0">
                <a:solidFill>
                  <a:srgbClr val="1E1C11"/>
                </a:solidFill>
                <a:latin typeface="Arial"/>
                <a:cs typeface="Arial"/>
              </a:rPr>
              <a:t>c</a:t>
            </a:r>
            <a:r>
              <a:rPr sz="1600" b="1" spc="-5" dirty="0">
                <a:solidFill>
                  <a:srgbClr val="1E1C11"/>
                </a:solidFill>
                <a:latin typeface="Arial"/>
                <a:cs typeface="Arial"/>
              </a:rPr>
              <a:t>o</a:t>
            </a:r>
            <a:r>
              <a:rPr sz="1600" b="1" spc="-15" dirty="0">
                <a:solidFill>
                  <a:srgbClr val="1E1C11"/>
                </a:solidFill>
                <a:latin typeface="Arial"/>
                <a:cs typeface="Arial"/>
              </a:rPr>
              <a:t>n</a:t>
            </a:r>
            <a:r>
              <a:rPr sz="1600" b="1" spc="-5" dirty="0">
                <a:solidFill>
                  <a:srgbClr val="1E1C11"/>
                </a:solidFill>
                <a:latin typeface="Arial"/>
                <a:cs typeface="Arial"/>
              </a:rPr>
              <a:t>t</a:t>
            </a:r>
            <a:r>
              <a:rPr sz="1600" b="1" dirty="0">
                <a:solidFill>
                  <a:srgbClr val="1E1C11"/>
                </a:solidFill>
                <a:latin typeface="Arial"/>
                <a:cs typeface="Arial"/>
              </a:rPr>
              <a:t>r</a:t>
            </a:r>
            <a:r>
              <a:rPr sz="1600" b="1" spc="-5" dirty="0">
                <a:solidFill>
                  <a:srgbClr val="1E1C11"/>
                </a:solidFill>
                <a:latin typeface="Arial"/>
                <a:cs typeface="Arial"/>
              </a:rPr>
              <a:t>ol</a:t>
            </a:r>
            <a:r>
              <a:rPr sz="1600" b="1" dirty="0">
                <a:solidFill>
                  <a:srgbClr val="1E1C11"/>
                </a:solidFill>
                <a:latin typeface="Arial"/>
                <a:cs typeface="Arial"/>
              </a:rPr>
              <a:t>	</a:t>
            </a:r>
            <a:r>
              <a:rPr sz="1600" b="1" spc="5" dirty="0">
                <a:solidFill>
                  <a:srgbClr val="1E1C11"/>
                </a:solidFill>
                <a:latin typeface="Arial"/>
                <a:cs typeface="Arial"/>
              </a:rPr>
              <a:t>s</a:t>
            </a:r>
            <a:r>
              <a:rPr sz="1600" b="1" spc="-5" dirty="0">
                <a:solidFill>
                  <a:srgbClr val="1E1C11"/>
                </a:solidFill>
                <a:latin typeface="Arial"/>
                <a:cs typeface="Arial"/>
              </a:rPr>
              <a:t>o</a:t>
            </a:r>
            <a:r>
              <a:rPr sz="1600" b="1" spc="-15" dirty="0">
                <a:solidFill>
                  <a:srgbClr val="1E1C11"/>
                </a:solidFill>
                <a:latin typeface="Arial"/>
                <a:cs typeface="Arial"/>
              </a:rPr>
              <a:t>b</a:t>
            </a:r>
            <a:r>
              <a:rPr sz="1600" b="1" spc="5" dirty="0">
                <a:solidFill>
                  <a:srgbClr val="1E1C11"/>
                </a:solidFill>
                <a:latin typeface="Arial"/>
                <a:cs typeface="Arial"/>
              </a:rPr>
              <a:t>r</a:t>
            </a:r>
            <a:r>
              <a:rPr sz="1600" b="1" spc="-5" dirty="0">
                <a:solidFill>
                  <a:srgbClr val="1E1C11"/>
                </a:solidFill>
                <a:latin typeface="Arial"/>
                <a:cs typeface="Arial"/>
              </a:rPr>
              <a:t>e</a:t>
            </a:r>
            <a:endParaRPr sz="1600">
              <a:latin typeface="Arial"/>
              <a:cs typeface="Arial"/>
            </a:endParaRPr>
          </a:p>
        </p:txBody>
      </p:sp>
      <p:sp>
        <p:nvSpPr>
          <p:cNvPr id="5" name="object 5">
            <a:extLst>
              <a:ext uri="{FF2B5EF4-FFF2-40B4-BE49-F238E27FC236}">
                <a16:creationId xmlns:a16="http://schemas.microsoft.com/office/drawing/2014/main" id="{089FC70C-B151-4699-93E0-658FF4F81972}"/>
              </a:ext>
            </a:extLst>
          </p:cNvPr>
          <p:cNvSpPr txBox="1"/>
          <p:nvPr/>
        </p:nvSpPr>
        <p:spPr>
          <a:xfrm>
            <a:off x="1854505" y="4498085"/>
            <a:ext cx="1965325" cy="258404"/>
          </a:xfrm>
          <a:prstGeom prst="rect">
            <a:avLst/>
          </a:prstGeom>
        </p:spPr>
        <p:txBody>
          <a:bodyPr vert="horz" wrap="square" lIns="0" tIns="12065" rIns="0" bIns="0" rtlCol="0">
            <a:spAutoFit/>
          </a:bodyPr>
          <a:lstStyle/>
          <a:p>
            <a:pPr marL="12700">
              <a:spcBef>
                <a:spcPts val="95"/>
              </a:spcBef>
              <a:tabLst>
                <a:tab pos="1716405" algn="l"/>
              </a:tabLst>
            </a:pPr>
            <a:r>
              <a:rPr sz="1600" b="1" spc="-5" dirty="0">
                <a:solidFill>
                  <a:srgbClr val="1E1C11"/>
                </a:solidFill>
                <a:latin typeface="Arial"/>
                <a:cs typeface="Arial"/>
              </a:rPr>
              <a:t>dili</a:t>
            </a:r>
            <a:r>
              <a:rPr sz="1600" b="1" spc="-10" dirty="0">
                <a:solidFill>
                  <a:srgbClr val="1E1C11"/>
                </a:solidFill>
                <a:latin typeface="Arial"/>
                <a:cs typeface="Arial"/>
              </a:rPr>
              <a:t>g</a:t>
            </a:r>
            <a:r>
              <a:rPr sz="1600" b="1" spc="5" dirty="0">
                <a:solidFill>
                  <a:srgbClr val="1E1C11"/>
                </a:solidFill>
                <a:latin typeface="Arial"/>
                <a:cs typeface="Arial"/>
              </a:rPr>
              <a:t>e</a:t>
            </a:r>
            <a:r>
              <a:rPr sz="1600" b="1" spc="-5" dirty="0">
                <a:solidFill>
                  <a:srgbClr val="1E1C11"/>
                </a:solidFill>
                <a:latin typeface="Arial"/>
                <a:cs typeface="Arial"/>
              </a:rPr>
              <a:t>ncias</a:t>
            </a:r>
            <a:r>
              <a:rPr sz="1600" b="1" dirty="0">
                <a:solidFill>
                  <a:srgbClr val="1E1C11"/>
                </a:solidFill>
                <a:latin typeface="Arial"/>
                <a:cs typeface="Arial"/>
              </a:rPr>
              <a:t>	</a:t>
            </a:r>
            <a:r>
              <a:rPr sz="1600" b="1" spc="-10" dirty="0">
                <a:solidFill>
                  <a:srgbClr val="1E1C11"/>
                </a:solidFill>
                <a:latin typeface="Arial"/>
                <a:cs typeface="Arial"/>
              </a:rPr>
              <a:t>de</a:t>
            </a:r>
            <a:endParaRPr sz="1600">
              <a:latin typeface="Arial"/>
              <a:cs typeface="Arial"/>
            </a:endParaRPr>
          </a:p>
        </p:txBody>
      </p:sp>
      <p:sp>
        <p:nvSpPr>
          <p:cNvPr id="6" name="object 6">
            <a:extLst>
              <a:ext uri="{FF2B5EF4-FFF2-40B4-BE49-F238E27FC236}">
                <a16:creationId xmlns:a16="http://schemas.microsoft.com/office/drawing/2014/main" id="{32553C6E-8021-48C4-8168-4149FFE2AFC5}"/>
              </a:ext>
            </a:extLst>
          </p:cNvPr>
          <p:cNvSpPr txBox="1"/>
          <p:nvPr/>
        </p:nvSpPr>
        <p:spPr>
          <a:xfrm>
            <a:off x="1854505" y="4708397"/>
            <a:ext cx="2517775" cy="258404"/>
          </a:xfrm>
          <a:prstGeom prst="rect">
            <a:avLst/>
          </a:prstGeom>
        </p:spPr>
        <p:txBody>
          <a:bodyPr vert="horz" wrap="square" lIns="0" tIns="12065" rIns="0" bIns="0" rtlCol="0">
            <a:spAutoFit/>
          </a:bodyPr>
          <a:lstStyle/>
          <a:p>
            <a:pPr marL="12700">
              <a:spcBef>
                <a:spcPts val="95"/>
              </a:spcBef>
              <a:tabLst>
                <a:tab pos="1772920" algn="l"/>
              </a:tabLst>
            </a:pPr>
            <a:r>
              <a:rPr sz="1600" b="1" spc="-5" dirty="0">
                <a:solidFill>
                  <a:srgbClr val="1E1C11"/>
                </a:solidFill>
                <a:latin typeface="Arial"/>
                <a:cs typeface="Arial"/>
              </a:rPr>
              <a:t>ad</a:t>
            </a:r>
            <a:r>
              <a:rPr sz="1600" b="1" spc="-10" dirty="0">
                <a:solidFill>
                  <a:srgbClr val="1E1C11"/>
                </a:solidFill>
                <a:latin typeface="Arial"/>
                <a:cs typeface="Arial"/>
              </a:rPr>
              <a:t>m</a:t>
            </a:r>
            <a:r>
              <a:rPr sz="1600" b="1" spc="5" dirty="0">
                <a:solidFill>
                  <a:srgbClr val="1E1C11"/>
                </a:solidFill>
                <a:latin typeface="Arial"/>
                <a:cs typeface="Arial"/>
              </a:rPr>
              <a:t>i</a:t>
            </a:r>
            <a:r>
              <a:rPr sz="1600" b="1" spc="-5" dirty="0">
                <a:solidFill>
                  <a:srgbClr val="1E1C11"/>
                </a:solidFill>
                <a:latin typeface="Arial"/>
                <a:cs typeface="Arial"/>
              </a:rPr>
              <a:t>nis</a:t>
            </a:r>
            <a:r>
              <a:rPr sz="1600" b="1" spc="-15" dirty="0">
                <a:solidFill>
                  <a:srgbClr val="1E1C11"/>
                </a:solidFill>
                <a:latin typeface="Arial"/>
                <a:cs typeface="Arial"/>
              </a:rPr>
              <a:t>t</a:t>
            </a:r>
            <a:r>
              <a:rPr sz="1600" b="1" spc="-5" dirty="0">
                <a:solidFill>
                  <a:srgbClr val="1E1C11"/>
                </a:solidFill>
                <a:latin typeface="Arial"/>
                <a:cs typeface="Arial"/>
              </a:rPr>
              <a:t>r</a:t>
            </a:r>
            <a:r>
              <a:rPr sz="1600" b="1" spc="5" dirty="0">
                <a:solidFill>
                  <a:srgbClr val="1E1C11"/>
                </a:solidFill>
                <a:latin typeface="Arial"/>
                <a:cs typeface="Arial"/>
              </a:rPr>
              <a:t>a</a:t>
            </a:r>
            <a:r>
              <a:rPr sz="1600" b="1" spc="-5" dirty="0">
                <a:solidFill>
                  <a:srgbClr val="1E1C11"/>
                </a:solidFill>
                <a:latin typeface="Arial"/>
                <a:cs typeface="Arial"/>
              </a:rPr>
              <a:t>t</a:t>
            </a:r>
            <a:r>
              <a:rPr sz="1600" b="1" spc="10" dirty="0">
                <a:solidFill>
                  <a:srgbClr val="1E1C11"/>
                </a:solidFill>
                <a:latin typeface="Arial"/>
                <a:cs typeface="Arial"/>
              </a:rPr>
              <a:t>i</a:t>
            </a:r>
            <a:r>
              <a:rPr sz="1600" b="1" spc="-30" dirty="0">
                <a:solidFill>
                  <a:srgbClr val="1E1C11"/>
                </a:solidFill>
                <a:latin typeface="Arial"/>
                <a:cs typeface="Arial"/>
              </a:rPr>
              <a:t>v</a:t>
            </a:r>
            <a:r>
              <a:rPr sz="1600" b="1" spc="-5" dirty="0">
                <a:solidFill>
                  <a:srgbClr val="1E1C11"/>
                </a:solidFill>
                <a:latin typeface="Arial"/>
                <a:cs typeface="Arial"/>
              </a:rPr>
              <a:t>o</a:t>
            </a:r>
            <a:r>
              <a:rPr sz="1600" b="1" dirty="0">
                <a:solidFill>
                  <a:srgbClr val="1E1C11"/>
                </a:solidFill>
                <a:latin typeface="Arial"/>
                <a:cs typeface="Arial"/>
              </a:rPr>
              <a:t>	</a:t>
            </a:r>
            <a:r>
              <a:rPr sz="1600" b="1" spc="-5" dirty="0">
                <a:solidFill>
                  <a:srgbClr val="1E1C11"/>
                </a:solidFill>
                <a:latin typeface="Arial"/>
                <a:cs typeface="Arial"/>
              </a:rPr>
              <a:t>pro</a:t>
            </a:r>
            <a:r>
              <a:rPr sz="1600" b="1" spc="-15" dirty="0">
                <a:solidFill>
                  <a:srgbClr val="1E1C11"/>
                </a:solidFill>
                <a:latin typeface="Arial"/>
                <a:cs typeface="Arial"/>
              </a:rPr>
              <a:t>p</a:t>
            </a:r>
            <a:r>
              <a:rPr sz="1600" b="1" spc="-5" dirty="0">
                <a:solidFill>
                  <a:srgbClr val="1E1C11"/>
                </a:solidFill>
                <a:latin typeface="Arial"/>
                <a:cs typeface="Arial"/>
              </a:rPr>
              <a:t>ias</a:t>
            </a:r>
            <a:endParaRPr sz="1600">
              <a:latin typeface="Arial"/>
              <a:cs typeface="Arial"/>
            </a:endParaRPr>
          </a:p>
        </p:txBody>
      </p:sp>
      <p:sp>
        <p:nvSpPr>
          <p:cNvPr id="7" name="object 7">
            <a:extLst>
              <a:ext uri="{FF2B5EF4-FFF2-40B4-BE49-F238E27FC236}">
                <a16:creationId xmlns:a16="http://schemas.microsoft.com/office/drawing/2014/main" id="{097FD070-203A-4D31-90CC-61AB6C1AA0D9}"/>
              </a:ext>
            </a:extLst>
          </p:cNvPr>
          <p:cNvSpPr txBox="1"/>
          <p:nvPr/>
        </p:nvSpPr>
        <p:spPr>
          <a:xfrm>
            <a:off x="1854504" y="4287773"/>
            <a:ext cx="3185160" cy="689610"/>
          </a:xfrm>
          <a:prstGeom prst="rect">
            <a:avLst/>
          </a:prstGeom>
        </p:spPr>
        <p:txBody>
          <a:bodyPr vert="horz" wrap="square" lIns="0" tIns="12065" rIns="0" bIns="0" rtlCol="0">
            <a:spAutoFit/>
          </a:bodyPr>
          <a:lstStyle/>
          <a:p>
            <a:pPr marR="5080" algn="r">
              <a:lnSpc>
                <a:spcPts val="1789"/>
              </a:lnSpc>
              <a:spcBef>
                <a:spcPts val="95"/>
              </a:spcBef>
              <a:tabLst>
                <a:tab pos="551815" algn="l"/>
                <a:tab pos="2255520" algn="l"/>
                <a:tab pos="2875915" algn="l"/>
              </a:tabLst>
            </a:pPr>
            <a:r>
              <a:rPr sz="1600" b="1" spc="-5" dirty="0">
                <a:solidFill>
                  <a:srgbClr val="1E1C11"/>
                </a:solidFill>
                <a:latin typeface="Arial"/>
                <a:cs typeface="Arial"/>
              </a:rPr>
              <a:t>el	c</a:t>
            </a:r>
            <a:r>
              <a:rPr sz="1600" b="1" dirty="0">
                <a:solidFill>
                  <a:srgbClr val="1E1C11"/>
                </a:solidFill>
                <a:latin typeface="Arial"/>
                <a:cs typeface="Arial"/>
              </a:rPr>
              <a:t>u</a:t>
            </a:r>
            <a:r>
              <a:rPr sz="1600" b="1" spc="-5" dirty="0">
                <a:solidFill>
                  <a:srgbClr val="1E1C11"/>
                </a:solidFill>
                <a:latin typeface="Arial"/>
                <a:cs typeface="Arial"/>
              </a:rPr>
              <a:t>m</a:t>
            </a:r>
            <a:r>
              <a:rPr sz="1600" b="1" spc="-15" dirty="0">
                <a:solidFill>
                  <a:srgbClr val="1E1C11"/>
                </a:solidFill>
                <a:latin typeface="Arial"/>
                <a:cs typeface="Arial"/>
              </a:rPr>
              <a:t>p</a:t>
            </a:r>
            <a:r>
              <a:rPr sz="1600" b="1" spc="-5" dirty="0">
                <a:solidFill>
                  <a:srgbClr val="1E1C11"/>
                </a:solidFill>
                <a:latin typeface="Arial"/>
                <a:cs typeface="Arial"/>
              </a:rPr>
              <a:t>l</a:t>
            </a:r>
            <a:r>
              <a:rPr sz="1600" b="1" spc="5" dirty="0">
                <a:solidFill>
                  <a:srgbClr val="1E1C11"/>
                </a:solidFill>
                <a:latin typeface="Arial"/>
                <a:cs typeface="Arial"/>
              </a:rPr>
              <a:t>i</a:t>
            </a:r>
            <a:r>
              <a:rPr sz="1600" b="1" spc="-5" dirty="0">
                <a:solidFill>
                  <a:srgbClr val="1E1C11"/>
                </a:solidFill>
                <a:latin typeface="Arial"/>
                <a:cs typeface="Arial"/>
              </a:rPr>
              <a:t>mi</a:t>
            </a:r>
            <a:r>
              <a:rPr sz="1600" b="1" dirty="0">
                <a:solidFill>
                  <a:srgbClr val="1E1C11"/>
                </a:solidFill>
                <a:latin typeface="Arial"/>
                <a:cs typeface="Arial"/>
              </a:rPr>
              <a:t>e</a:t>
            </a:r>
            <a:r>
              <a:rPr sz="1600" b="1" spc="-5" dirty="0">
                <a:solidFill>
                  <a:srgbClr val="1E1C11"/>
                </a:solidFill>
                <a:latin typeface="Arial"/>
                <a:cs typeface="Arial"/>
              </a:rPr>
              <a:t>n</a:t>
            </a:r>
            <a:r>
              <a:rPr sz="1600" b="1" spc="-15" dirty="0">
                <a:solidFill>
                  <a:srgbClr val="1E1C11"/>
                </a:solidFill>
                <a:latin typeface="Arial"/>
                <a:cs typeface="Arial"/>
              </a:rPr>
              <a:t>t</a:t>
            </a:r>
            <a:r>
              <a:rPr sz="1600" b="1" spc="-5" dirty="0">
                <a:solidFill>
                  <a:srgbClr val="1E1C11"/>
                </a:solidFill>
                <a:latin typeface="Arial"/>
                <a:cs typeface="Arial"/>
              </a:rPr>
              <a:t>o</a:t>
            </a:r>
            <a:r>
              <a:rPr sz="1600" b="1" dirty="0">
                <a:solidFill>
                  <a:srgbClr val="1E1C11"/>
                </a:solidFill>
                <a:latin typeface="Arial"/>
                <a:cs typeface="Arial"/>
              </a:rPr>
              <a:t>	</a:t>
            </a:r>
            <a:r>
              <a:rPr sz="1600" b="1" spc="-10" dirty="0">
                <a:solidFill>
                  <a:srgbClr val="1E1C11"/>
                </a:solidFill>
                <a:latin typeface="Arial"/>
                <a:cs typeface="Arial"/>
              </a:rPr>
              <a:t>d</a:t>
            </a:r>
            <a:r>
              <a:rPr sz="1600" b="1" spc="-5" dirty="0">
                <a:solidFill>
                  <a:srgbClr val="1E1C11"/>
                </a:solidFill>
                <a:latin typeface="Arial"/>
                <a:cs typeface="Arial"/>
              </a:rPr>
              <a:t>e</a:t>
            </a:r>
            <a:r>
              <a:rPr sz="1600" b="1" dirty="0">
                <a:solidFill>
                  <a:srgbClr val="1E1C11"/>
                </a:solidFill>
                <a:latin typeface="Arial"/>
                <a:cs typeface="Arial"/>
              </a:rPr>
              <a:t>	</a:t>
            </a:r>
            <a:r>
              <a:rPr sz="1600" b="1" spc="-5" dirty="0">
                <a:solidFill>
                  <a:srgbClr val="1E1C11"/>
                </a:solidFill>
                <a:latin typeface="Arial"/>
                <a:cs typeface="Arial"/>
              </a:rPr>
              <a:t>l</a:t>
            </a:r>
            <a:r>
              <a:rPr sz="1600" b="1" spc="5" dirty="0">
                <a:solidFill>
                  <a:srgbClr val="1E1C11"/>
                </a:solidFill>
                <a:latin typeface="Arial"/>
                <a:cs typeface="Arial"/>
              </a:rPr>
              <a:t>a</a:t>
            </a:r>
            <a:r>
              <a:rPr sz="1600" b="1" spc="-5" dirty="0">
                <a:solidFill>
                  <a:srgbClr val="1E1C11"/>
                </a:solidFill>
                <a:latin typeface="Arial"/>
                <a:cs typeface="Arial"/>
              </a:rPr>
              <a:t>s</a:t>
            </a:r>
            <a:endParaRPr sz="1600">
              <a:latin typeface="Arial"/>
              <a:cs typeface="Arial"/>
            </a:endParaRPr>
          </a:p>
          <a:p>
            <a:pPr marR="5715" algn="r">
              <a:lnSpc>
                <a:spcPts val="1655"/>
              </a:lnSpc>
            </a:pPr>
            <a:r>
              <a:rPr sz="1600" b="1" spc="-5" dirty="0">
                <a:solidFill>
                  <a:srgbClr val="1E1C11"/>
                </a:solidFill>
                <a:latin typeface="Arial"/>
                <a:cs typeface="Arial"/>
              </a:rPr>
              <a:t>orden</a:t>
            </a:r>
            <a:endParaRPr sz="1600">
              <a:latin typeface="Arial"/>
              <a:cs typeface="Arial"/>
            </a:endParaRPr>
          </a:p>
          <a:p>
            <a:pPr marR="5715" algn="r">
              <a:lnSpc>
                <a:spcPts val="1789"/>
              </a:lnSpc>
            </a:pPr>
            <a:r>
              <a:rPr sz="1600" b="1" spc="-5" dirty="0">
                <a:solidFill>
                  <a:srgbClr val="1E1C11"/>
                </a:solidFill>
                <a:latin typeface="Arial"/>
                <a:cs typeface="Arial"/>
              </a:rPr>
              <a:t>del</a:t>
            </a:r>
            <a:endParaRPr sz="1600">
              <a:latin typeface="Arial"/>
              <a:cs typeface="Arial"/>
            </a:endParaRPr>
          </a:p>
        </p:txBody>
      </p:sp>
      <p:sp>
        <p:nvSpPr>
          <p:cNvPr id="8" name="object 8">
            <a:extLst>
              <a:ext uri="{FF2B5EF4-FFF2-40B4-BE49-F238E27FC236}">
                <a16:creationId xmlns:a16="http://schemas.microsoft.com/office/drawing/2014/main" id="{4555A951-8761-4C06-9D68-DC13F2EF234E}"/>
              </a:ext>
            </a:extLst>
          </p:cNvPr>
          <p:cNvSpPr txBox="1"/>
          <p:nvPr/>
        </p:nvSpPr>
        <p:spPr>
          <a:xfrm>
            <a:off x="1854504" y="4918709"/>
            <a:ext cx="1739264" cy="258404"/>
          </a:xfrm>
          <a:prstGeom prst="rect">
            <a:avLst/>
          </a:prstGeom>
        </p:spPr>
        <p:txBody>
          <a:bodyPr vert="horz" wrap="square" lIns="0" tIns="12065" rIns="0" bIns="0" rtlCol="0">
            <a:spAutoFit/>
          </a:bodyPr>
          <a:lstStyle/>
          <a:p>
            <a:pPr marL="12700">
              <a:spcBef>
                <a:spcPts val="95"/>
              </a:spcBef>
            </a:pPr>
            <a:r>
              <a:rPr sz="1600" b="1" spc="-5" dirty="0">
                <a:solidFill>
                  <a:srgbClr val="1E1C11"/>
                </a:solidFill>
                <a:latin typeface="Arial"/>
                <a:cs typeface="Arial"/>
              </a:rPr>
              <a:t>contrato</a:t>
            </a:r>
            <a:r>
              <a:rPr sz="1600" b="1" spc="-35" dirty="0">
                <a:solidFill>
                  <a:srgbClr val="1E1C11"/>
                </a:solidFill>
                <a:latin typeface="Arial"/>
                <a:cs typeface="Arial"/>
              </a:rPr>
              <a:t> </a:t>
            </a:r>
            <a:r>
              <a:rPr sz="1600" b="1" spc="-5" dirty="0">
                <a:solidFill>
                  <a:srgbClr val="1E1C11"/>
                </a:solidFill>
                <a:latin typeface="Arial"/>
                <a:cs typeface="Arial"/>
              </a:rPr>
              <a:t>suscrito.</a:t>
            </a:r>
            <a:endParaRPr sz="1600">
              <a:latin typeface="Arial"/>
              <a:cs typeface="Arial"/>
            </a:endParaRPr>
          </a:p>
        </p:txBody>
      </p:sp>
      <p:pic>
        <p:nvPicPr>
          <p:cNvPr id="9" name="object 9">
            <a:extLst>
              <a:ext uri="{FF2B5EF4-FFF2-40B4-BE49-F238E27FC236}">
                <a16:creationId xmlns:a16="http://schemas.microsoft.com/office/drawing/2014/main" id="{CBD5FC33-20C0-4A5D-A248-21FD0B64ACCB}"/>
              </a:ext>
            </a:extLst>
          </p:cNvPr>
          <p:cNvPicPr/>
          <p:nvPr/>
        </p:nvPicPr>
        <p:blipFill>
          <a:blip r:embed="rId3" cstate="print"/>
          <a:stretch>
            <a:fillRect/>
          </a:stretch>
        </p:blipFill>
        <p:spPr>
          <a:xfrm>
            <a:off x="5850635" y="2304288"/>
            <a:ext cx="4711446" cy="4525518"/>
          </a:xfrm>
          <a:prstGeom prst="rect">
            <a:avLst/>
          </a:prstGeom>
        </p:spPr>
      </p:pic>
      <p:sp>
        <p:nvSpPr>
          <p:cNvPr id="10" name="object 10">
            <a:extLst>
              <a:ext uri="{FF2B5EF4-FFF2-40B4-BE49-F238E27FC236}">
                <a16:creationId xmlns:a16="http://schemas.microsoft.com/office/drawing/2014/main" id="{5902E52C-3231-49D0-8DA5-6CCD08AEB44E}"/>
              </a:ext>
            </a:extLst>
          </p:cNvPr>
          <p:cNvSpPr txBox="1"/>
          <p:nvPr/>
        </p:nvSpPr>
        <p:spPr>
          <a:xfrm>
            <a:off x="6766687" y="3513582"/>
            <a:ext cx="3662045" cy="243656"/>
          </a:xfrm>
          <a:prstGeom prst="rect">
            <a:avLst/>
          </a:prstGeom>
        </p:spPr>
        <p:txBody>
          <a:bodyPr vert="horz" wrap="square" lIns="0" tIns="12700" rIns="0" bIns="0" rtlCol="0">
            <a:spAutoFit/>
          </a:bodyPr>
          <a:lstStyle/>
          <a:p>
            <a:pPr marL="12700">
              <a:spcBef>
                <a:spcPts val="100"/>
              </a:spcBef>
              <a:tabLst>
                <a:tab pos="2769870" algn="l"/>
              </a:tabLst>
            </a:pPr>
            <a:r>
              <a:rPr sz="1500" b="1" spc="-5" dirty="0">
                <a:solidFill>
                  <a:srgbClr val="1E1C11"/>
                </a:solidFill>
                <a:latin typeface="Arial"/>
                <a:cs typeface="Arial"/>
              </a:rPr>
              <a:t>Obligaciones/funciones	Técnicas:</a:t>
            </a:r>
            <a:endParaRPr sz="1500">
              <a:latin typeface="Arial"/>
              <a:cs typeface="Arial"/>
            </a:endParaRPr>
          </a:p>
        </p:txBody>
      </p:sp>
      <p:sp>
        <p:nvSpPr>
          <p:cNvPr id="11" name="object 11">
            <a:extLst>
              <a:ext uri="{FF2B5EF4-FFF2-40B4-BE49-F238E27FC236}">
                <a16:creationId xmlns:a16="http://schemas.microsoft.com/office/drawing/2014/main" id="{8A7ED77F-6D60-42D2-BA6C-4745556597B3}"/>
              </a:ext>
            </a:extLst>
          </p:cNvPr>
          <p:cNvSpPr txBox="1"/>
          <p:nvPr/>
        </p:nvSpPr>
        <p:spPr>
          <a:xfrm>
            <a:off x="6766687" y="3710178"/>
            <a:ext cx="3660775" cy="243656"/>
          </a:xfrm>
          <a:prstGeom prst="rect">
            <a:avLst/>
          </a:prstGeom>
        </p:spPr>
        <p:txBody>
          <a:bodyPr vert="horz" wrap="square" lIns="0" tIns="12700" rIns="0" bIns="0" rtlCol="0">
            <a:spAutoFit/>
          </a:bodyPr>
          <a:lstStyle/>
          <a:p>
            <a:pPr marL="12700">
              <a:spcBef>
                <a:spcPts val="100"/>
              </a:spcBef>
              <a:tabLst>
                <a:tab pos="1294130" algn="l"/>
                <a:tab pos="1728470" algn="l"/>
                <a:tab pos="2376170" algn="l"/>
                <a:tab pos="2936240" algn="l"/>
                <a:tab pos="3371850" algn="l"/>
              </a:tabLst>
            </a:pPr>
            <a:r>
              <a:rPr sz="1500" b="1" spc="-90" dirty="0">
                <a:solidFill>
                  <a:srgbClr val="1E1C11"/>
                </a:solidFill>
                <a:latin typeface="Arial"/>
                <a:cs typeface="Arial"/>
              </a:rPr>
              <a:t>V</a:t>
            </a:r>
            <a:r>
              <a:rPr sz="1500" b="1" spc="-5" dirty="0">
                <a:solidFill>
                  <a:srgbClr val="1E1C11"/>
                </a:solidFill>
                <a:latin typeface="Arial"/>
                <a:cs typeface="Arial"/>
              </a:rPr>
              <a:t>e</a:t>
            </a:r>
            <a:r>
              <a:rPr sz="1500" b="1" dirty="0">
                <a:solidFill>
                  <a:srgbClr val="1E1C11"/>
                </a:solidFill>
                <a:latin typeface="Arial"/>
                <a:cs typeface="Arial"/>
              </a:rPr>
              <a:t>r</a:t>
            </a:r>
            <a:r>
              <a:rPr sz="1500" b="1" spc="5" dirty="0">
                <a:solidFill>
                  <a:srgbClr val="1E1C11"/>
                </a:solidFill>
                <a:latin typeface="Arial"/>
                <a:cs typeface="Arial"/>
              </a:rPr>
              <a:t>i</a:t>
            </a:r>
            <a:r>
              <a:rPr sz="1500" b="1" dirty="0">
                <a:solidFill>
                  <a:srgbClr val="1E1C11"/>
                </a:solidFill>
                <a:latin typeface="Arial"/>
                <a:cs typeface="Arial"/>
              </a:rPr>
              <a:t>f</a:t>
            </a:r>
            <a:r>
              <a:rPr sz="1500" b="1" spc="-5" dirty="0">
                <a:solidFill>
                  <a:srgbClr val="1E1C11"/>
                </a:solidFill>
                <a:latin typeface="Arial"/>
                <a:cs typeface="Arial"/>
              </a:rPr>
              <a:t>ic</a:t>
            </a:r>
            <a:r>
              <a:rPr sz="1500" b="1" spc="-15" dirty="0">
                <a:solidFill>
                  <a:srgbClr val="1E1C11"/>
                </a:solidFill>
                <a:latin typeface="Arial"/>
                <a:cs typeface="Arial"/>
              </a:rPr>
              <a:t>a</a:t>
            </a:r>
            <a:r>
              <a:rPr sz="1500" b="1" spc="-5" dirty="0">
                <a:solidFill>
                  <a:srgbClr val="1E1C11"/>
                </a:solidFill>
                <a:latin typeface="Arial"/>
                <a:cs typeface="Arial"/>
              </a:rPr>
              <a:t>c</a:t>
            </a:r>
            <a:r>
              <a:rPr sz="1500" b="1" dirty="0">
                <a:solidFill>
                  <a:srgbClr val="1E1C11"/>
                </a:solidFill>
                <a:latin typeface="Arial"/>
                <a:cs typeface="Arial"/>
              </a:rPr>
              <a:t>ión	</a:t>
            </a:r>
            <a:r>
              <a:rPr sz="1500" b="1" spc="-5" dirty="0">
                <a:solidFill>
                  <a:srgbClr val="1E1C11"/>
                </a:solidFill>
                <a:latin typeface="Arial"/>
                <a:cs typeface="Arial"/>
              </a:rPr>
              <a:t>d</a:t>
            </a:r>
            <a:r>
              <a:rPr sz="1500" b="1" dirty="0">
                <a:solidFill>
                  <a:srgbClr val="1E1C11"/>
                </a:solidFill>
                <a:latin typeface="Arial"/>
                <a:cs typeface="Arial"/>
              </a:rPr>
              <a:t>e	</a:t>
            </a:r>
            <a:r>
              <a:rPr sz="1500" b="1" spc="-5" dirty="0">
                <a:solidFill>
                  <a:srgbClr val="1E1C11"/>
                </a:solidFill>
                <a:latin typeface="Arial"/>
                <a:cs typeface="Arial"/>
              </a:rPr>
              <a:t>cada</a:t>
            </a:r>
            <a:r>
              <a:rPr sz="1500" b="1" dirty="0">
                <a:solidFill>
                  <a:srgbClr val="1E1C11"/>
                </a:solidFill>
                <a:latin typeface="Arial"/>
                <a:cs typeface="Arial"/>
              </a:rPr>
              <a:t>	</a:t>
            </a:r>
            <a:r>
              <a:rPr sz="1500" b="1" spc="-5" dirty="0">
                <a:solidFill>
                  <a:srgbClr val="1E1C11"/>
                </a:solidFill>
                <a:latin typeface="Arial"/>
                <a:cs typeface="Arial"/>
              </a:rPr>
              <a:t>un</a:t>
            </a:r>
            <a:r>
              <a:rPr sz="1500" b="1" dirty="0">
                <a:solidFill>
                  <a:srgbClr val="1E1C11"/>
                </a:solidFill>
                <a:latin typeface="Arial"/>
                <a:cs typeface="Arial"/>
              </a:rPr>
              <a:t>o	</a:t>
            </a:r>
            <a:r>
              <a:rPr sz="1500" b="1" spc="5" dirty="0">
                <a:solidFill>
                  <a:srgbClr val="1E1C11"/>
                </a:solidFill>
                <a:latin typeface="Arial"/>
                <a:cs typeface="Arial"/>
              </a:rPr>
              <a:t>d</a:t>
            </a:r>
            <a:r>
              <a:rPr sz="1500" b="1" dirty="0">
                <a:solidFill>
                  <a:srgbClr val="1E1C11"/>
                </a:solidFill>
                <a:latin typeface="Arial"/>
                <a:cs typeface="Arial"/>
              </a:rPr>
              <a:t>e	los</a:t>
            </a:r>
            <a:endParaRPr sz="1500">
              <a:latin typeface="Arial"/>
              <a:cs typeface="Arial"/>
            </a:endParaRPr>
          </a:p>
        </p:txBody>
      </p:sp>
      <p:sp>
        <p:nvSpPr>
          <p:cNvPr id="12" name="object 12">
            <a:extLst>
              <a:ext uri="{FF2B5EF4-FFF2-40B4-BE49-F238E27FC236}">
                <a16:creationId xmlns:a16="http://schemas.microsoft.com/office/drawing/2014/main" id="{0A59AE71-20FC-4932-8A54-7DE612BA1DB2}"/>
              </a:ext>
            </a:extLst>
          </p:cNvPr>
          <p:cNvSpPr txBox="1"/>
          <p:nvPr/>
        </p:nvSpPr>
        <p:spPr>
          <a:xfrm>
            <a:off x="6766686" y="3908297"/>
            <a:ext cx="3658870" cy="243656"/>
          </a:xfrm>
          <a:prstGeom prst="rect">
            <a:avLst/>
          </a:prstGeom>
        </p:spPr>
        <p:txBody>
          <a:bodyPr vert="horz" wrap="square" lIns="0" tIns="12700" rIns="0" bIns="0" rtlCol="0">
            <a:spAutoFit/>
          </a:bodyPr>
          <a:lstStyle/>
          <a:p>
            <a:pPr marL="12700">
              <a:spcBef>
                <a:spcPts val="100"/>
              </a:spcBef>
              <a:tabLst>
                <a:tab pos="1138555" algn="l"/>
                <a:tab pos="2188845" algn="l"/>
                <a:tab pos="2573020" algn="l"/>
                <a:tab pos="3370579" algn="l"/>
              </a:tabLst>
            </a:pPr>
            <a:r>
              <a:rPr sz="1500" b="1" spc="-5" dirty="0">
                <a:solidFill>
                  <a:srgbClr val="1E1C11"/>
                </a:solidFill>
                <a:latin typeface="Arial"/>
                <a:cs typeface="Arial"/>
              </a:rPr>
              <a:t>procesos</a:t>
            </a:r>
            <a:r>
              <a:rPr sz="1500" b="1" dirty="0">
                <a:solidFill>
                  <a:srgbClr val="1E1C11"/>
                </a:solidFill>
                <a:latin typeface="Arial"/>
                <a:cs typeface="Arial"/>
              </a:rPr>
              <a:t>	</a:t>
            </a:r>
            <a:r>
              <a:rPr sz="1500" b="1" spc="-5" dirty="0">
                <a:solidFill>
                  <a:srgbClr val="1E1C11"/>
                </a:solidFill>
                <a:latin typeface="Arial"/>
                <a:cs typeface="Arial"/>
              </a:rPr>
              <a:t>téc</a:t>
            </a:r>
            <a:r>
              <a:rPr sz="1500" b="1" spc="-20" dirty="0">
                <a:solidFill>
                  <a:srgbClr val="1E1C11"/>
                </a:solidFill>
                <a:latin typeface="Arial"/>
                <a:cs typeface="Arial"/>
              </a:rPr>
              <a:t>n</a:t>
            </a:r>
            <a:r>
              <a:rPr sz="1500" b="1" dirty="0">
                <a:solidFill>
                  <a:srgbClr val="1E1C11"/>
                </a:solidFill>
                <a:latin typeface="Arial"/>
                <a:cs typeface="Arial"/>
              </a:rPr>
              <a:t>i</a:t>
            </a:r>
            <a:r>
              <a:rPr sz="1500" b="1" spc="5" dirty="0">
                <a:solidFill>
                  <a:srgbClr val="1E1C11"/>
                </a:solidFill>
                <a:latin typeface="Arial"/>
                <a:cs typeface="Arial"/>
              </a:rPr>
              <a:t>c</a:t>
            </a:r>
            <a:r>
              <a:rPr sz="1500" b="1" spc="-5" dirty="0">
                <a:solidFill>
                  <a:srgbClr val="1E1C11"/>
                </a:solidFill>
                <a:latin typeface="Arial"/>
                <a:cs typeface="Arial"/>
              </a:rPr>
              <a:t>os</a:t>
            </a:r>
            <a:r>
              <a:rPr sz="1500" b="1" dirty="0">
                <a:solidFill>
                  <a:srgbClr val="1E1C11"/>
                </a:solidFill>
                <a:latin typeface="Arial"/>
                <a:cs typeface="Arial"/>
              </a:rPr>
              <a:t>	</a:t>
            </a:r>
            <a:r>
              <a:rPr sz="1500" b="1" spc="-5" dirty="0">
                <a:solidFill>
                  <a:srgbClr val="1E1C11"/>
                </a:solidFill>
                <a:latin typeface="Arial"/>
                <a:cs typeface="Arial"/>
              </a:rPr>
              <a:t>a</a:t>
            </a:r>
            <a:r>
              <a:rPr sz="1500" b="1" dirty="0">
                <a:solidFill>
                  <a:srgbClr val="1E1C11"/>
                </a:solidFill>
                <a:latin typeface="Arial"/>
                <a:cs typeface="Arial"/>
              </a:rPr>
              <a:t>	</a:t>
            </a:r>
            <a:r>
              <a:rPr sz="1500" b="1" spc="-5" dirty="0">
                <a:solidFill>
                  <a:srgbClr val="1E1C11"/>
                </a:solidFill>
                <a:latin typeface="Arial"/>
                <a:cs typeface="Arial"/>
              </a:rPr>
              <a:t>c</a:t>
            </a:r>
            <a:r>
              <a:rPr sz="1500" b="1" spc="-15" dirty="0">
                <a:solidFill>
                  <a:srgbClr val="1E1C11"/>
                </a:solidFill>
                <a:latin typeface="Arial"/>
                <a:cs typeface="Arial"/>
              </a:rPr>
              <a:t>a</a:t>
            </a:r>
            <a:r>
              <a:rPr sz="1500" b="1" dirty="0">
                <a:solidFill>
                  <a:srgbClr val="1E1C11"/>
                </a:solidFill>
                <a:latin typeface="Arial"/>
                <a:cs typeface="Arial"/>
              </a:rPr>
              <a:t>rgo	</a:t>
            </a:r>
            <a:r>
              <a:rPr sz="1500" b="1" spc="-5" dirty="0">
                <a:solidFill>
                  <a:srgbClr val="1E1C11"/>
                </a:solidFill>
                <a:latin typeface="Arial"/>
                <a:cs typeface="Arial"/>
              </a:rPr>
              <a:t>de</a:t>
            </a:r>
            <a:r>
              <a:rPr sz="1500" b="1" dirty="0">
                <a:solidFill>
                  <a:srgbClr val="1E1C11"/>
                </a:solidFill>
                <a:latin typeface="Arial"/>
                <a:cs typeface="Arial"/>
              </a:rPr>
              <a:t>l</a:t>
            </a:r>
            <a:endParaRPr sz="1500">
              <a:latin typeface="Arial"/>
              <a:cs typeface="Arial"/>
            </a:endParaRPr>
          </a:p>
        </p:txBody>
      </p:sp>
      <p:sp>
        <p:nvSpPr>
          <p:cNvPr id="13" name="object 13">
            <a:extLst>
              <a:ext uri="{FF2B5EF4-FFF2-40B4-BE49-F238E27FC236}">
                <a16:creationId xmlns:a16="http://schemas.microsoft.com/office/drawing/2014/main" id="{A2018530-3A9E-46DF-87DE-4F431DCD4899}"/>
              </a:ext>
            </a:extLst>
          </p:cNvPr>
          <p:cNvSpPr txBox="1"/>
          <p:nvPr/>
        </p:nvSpPr>
        <p:spPr>
          <a:xfrm>
            <a:off x="6766687" y="4104894"/>
            <a:ext cx="3658235" cy="243656"/>
          </a:xfrm>
          <a:prstGeom prst="rect">
            <a:avLst/>
          </a:prstGeom>
        </p:spPr>
        <p:txBody>
          <a:bodyPr vert="horz" wrap="square" lIns="0" tIns="12700" rIns="0" bIns="0" rtlCol="0">
            <a:spAutoFit/>
          </a:bodyPr>
          <a:lstStyle/>
          <a:p>
            <a:pPr marL="12700">
              <a:spcBef>
                <a:spcPts val="100"/>
              </a:spcBef>
            </a:pPr>
            <a:r>
              <a:rPr sz="1500" b="1" spc="-5" dirty="0">
                <a:solidFill>
                  <a:srgbClr val="1E1C11"/>
                </a:solidFill>
                <a:latin typeface="Arial"/>
                <a:cs typeface="Arial"/>
              </a:rPr>
              <a:t>contratista,</a:t>
            </a:r>
            <a:r>
              <a:rPr sz="1500" b="1" spc="434" dirty="0">
                <a:solidFill>
                  <a:srgbClr val="1E1C11"/>
                </a:solidFill>
                <a:latin typeface="Arial"/>
                <a:cs typeface="Arial"/>
              </a:rPr>
              <a:t> </a:t>
            </a:r>
            <a:r>
              <a:rPr sz="1500" b="1" spc="-5" dirty="0">
                <a:solidFill>
                  <a:srgbClr val="1E1C11"/>
                </a:solidFill>
                <a:latin typeface="Arial"/>
                <a:cs typeface="Arial"/>
              </a:rPr>
              <a:t>para</a:t>
            </a:r>
            <a:r>
              <a:rPr sz="1500" b="1" spc="430" dirty="0">
                <a:solidFill>
                  <a:srgbClr val="1E1C11"/>
                </a:solidFill>
                <a:latin typeface="Arial"/>
                <a:cs typeface="Arial"/>
              </a:rPr>
              <a:t> </a:t>
            </a:r>
            <a:r>
              <a:rPr sz="1500" b="1" spc="-5" dirty="0">
                <a:solidFill>
                  <a:srgbClr val="1E1C11"/>
                </a:solidFill>
                <a:latin typeface="Arial"/>
                <a:cs typeface="Arial"/>
              </a:rPr>
              <a:t>que</a:t>
            </a:r>
            <a:r>
              <a:rPr sz="1500" b="1" spc="430" dirty="0">
                <a:solidFill>
                  <a:srgbClr val="1E1C11"/>
                </a:solidFill>
                <a:latin typeface="Arial"/>
                <a:cs typeface="Arial"/>
              </a:rPr>
              <a:t> </a:t>
            </a:r>
            <a:r>
              <a:rPr sz="1500" b="1" dirty="0">
                <a:solidFill>
                  <a:srgbClr val="1E1C11"/>
                </a:solidFill>
                <a:latin typeface="Arial"/>
                <a:cs typeface="Arial"/>
              </a:rPr>
              <a:t>se</a:t>
            </a:r>
            <a:r>
              <a:rPr sz="1500" b="1" spc="434" dirty="0">
                <a:solidFill>
                  <a:srgbClr val="1E1C11"/>
                </a:solidFill>
                <a:latin typeface="Arial"/>
                <a:cs typeface="Arial"/>
              </a:rPr>
              <a:t> </a:t>
            </a:r>
            <a:r>
              <a:rPr sz="1500" b="1" spc="-5" dirty="0">
                <a:solidFill>
                  <a:srgbClr val="1E1C11"/>
                </a:solidFill>
                <a:latin typeface="Arial"/>
                <a:cs typeface="Arial"/>
              </a:rPr>
              <a:t>adelanten</a:t>
            </a:r>
            <a:r>
              <a:rPr sz="1500" b="1" spc="430" dirty="0">
                <a:solidFill>
                  <a:srgbClr val="1E1C11"/>
                </a:solidFill>
                <a:latin typeface="Arial"/>
                <a:cs typeface="Arial"/>
              </a:rPr>
              <a:t> </a:t>
            </a:r>
            <a:r>
              <a:rPr sz="1500" b="1" spc="-5" dirty="0">
                <a:solidFill>
                  <a:srgbClr val="1E1C11"/>
                </a:solidFill>
                <a:latin typeface="Arial"/>
                <a:cs typeface="Arial"/>
              </a:rPr>
              <a:t>de</a:t>
            </a:r>
            <a:endParaRPr sz="1500">
              <a:latin typeface="Arial"/>
              <a:cs typeface="Arial"/>
            </a:endParaRPr>
          </a:p>
        </p:txBody>
      </p:sp>
      <p:sp>
        <p:nvSpPr>
          <p:cNvPr id="14" name="object 14">
            <a:extLst>
              <a:ext uri="{FF2B5EF4-FFF2-40B4-BE49-F238E27FC236}">
                <a16:creationId xmlns:a16="http://schemas.microsoft.com/office/drawing/2014/main" id="{B9C0BDB1-ECE5-41AF-971C-122B641CFB6A}"/>
              </a:ext>
            </a:extLst>
          </p:cNvPr>
          <p:cNvSpPr txBox="1"/>
          <p:nvPr/>
        </p:nvSpPr>
        <p:spPr>
          <a:xfrm>
            <a:off x="6766687" y="4301490"/>
            <a:ext cx="3660775" cy="847090"/>
          </a:xfrm>
          <a:prstGeom prst="rect">
            <a:avLst/>
          </a:prstGeom>
        </p:spPr>
        <p:txBody>
          <a:bodyPr vert="horz" wrap="square" lIns="0" tIns="43180" rIns="0" bIns="0" rtlCol="0">
            <a:spAutoFit/>
          </a:bodyPr>
          <a:lstStyle/>
          <a:p>
            <a:pPr marL="12700" marR="5080" algn="just">
              <a:lnSpc>
                <a:spcPct val="86500"/>
              </a:lnSpc>
              <a:spcBef>
                <a:spcPts val="340"/>
              </a:spcBef>
            </a:pPr>
            <a:r>
              <a:rPr sz="1500" b="1" spc="-5" dirty="0">
                <a:solidFill>
                  <a:srgbClr val="1E1C11"/>
                </a:solidFill>
                <a:latin typeface="Arial"/>
                <a:cs typeface="Arial"/>
              </a:rPr>
              <a:t>conformidad</a:t>
            </a:r>
            <a:r>
              <a:rPr sz="1500" b="1" dirty="0">
                <a:solidFill>
                  <a:srgbClr val="1E1C11"/>
                </a:solidFill>
                <a:latin typeface="Arial"/>
                <a:cs typeface="Arial"/>
              </a:rPr>
              <a:t> </a:t>
            </a:r>
            <a:r>
              <a:rPr sz="1500" b="1" spc="-5" dirty="0">
                <a:solidFill>
                  <a:srgbClr val="1E1C11"/>
                </a:solidFill>
                <a:latin typeface="Arial"/>
                <a:cs typeface="Arial"/>
              </a:rPr>
              <a:t>con</a:t>
            </a:r>
            <a:r>
              <a:rPr sz="1500" b="1" dirty="0">
                <a:solidFill>
                  <a:srgbClr val="1E1C11"/>
                </a:solidFill>
                <a:latin typeface="Arial"/>
                <a:cs typeface="Arial"/>
              </a:rPr>
              <a:t> las</a:t>
            </a:r>
            <a:r>
              <a:rPr sz="1500" b="1" spc="5" dirty="0">
                <a:solidFill>
                  <a:srgbClr val="1E1C11"/>
                </a:solidFill>
                <a:latin typeface="Arial"/>
                <a:cs typeface="Arial"/>
              </a:rPr>
              <a:t> </a:t>
            </a:r>
            <a:r>
              <a:rPr sz="1500" b="1" spc="-5" dirty="0">
                <a:solidFill>
                  <a:srgbClr val="1E1C11"/>
                </a:solidFill>
                <a:latin typeface="Arial"/>
                <a:cs typeface="Arial"/>
              </a:rPr>
              <a:t>normas</a:t>
            </a:r>
            <a:r>
              <a:rPr sz="1500" b="1" dirty="0">
                <a:solidFill>
                  <a:srgbClr val="1E1C11"/>
                </a:solidFill>
                <a:latin typeface="Arial"/>
                <a:cs typeface="Arial"/>
              </a:rPr>
              <a:t> </a:t>
            </a:r>
            <a:r>
              <a:rPr sz="1500" b="1" spc="-5" dirty="0">
                <a:solidFill>
                  <a:srgbClr val="1E1C11"/>
                </a:solidFill>
                <a:latin typeface="Arial"/>
                <a:cs typeface="Arial"/>
              </a:rPr>
              <a:t>técnicas </a:t>
            </a:r>
            <a:r>
              <a:rPr sz="1500" b="1" spc="-405" dirty="0">
                <a:solidFill>
                  <a:srgbClr val="1E1C11"/>
                </a:solidFill>
                <a:latin typeface="Arial"/>
                <a:cs typeface="Arial"/>
              </a:rPr>
              <a:t> </a:t>
            </a:r>
            <a:r>
              <a:rPr sz="1500" b="1" spc="-5" dirty="0">
                <a:solidFill>
                  <a:srgbClr val="1E1C11"/>
                </a:solidFill>
                <a:latin typeface="Arial"/>
                <a:cs typeface="Arial"/>
              </a:rPr>
              <a:t>aplicables,</a:t>
            </a:r>
            <a:r>
              <a:rPr sz="1500" b="1" dirty="0">
                <a:solidFill>
                  <a:srgbClr val="1E1C11"/>
                </a:solidFill>
                <a:latin typeface="Arial"/>
                <a:cs typeface="Arial"/>
              </a:rPr>
              <a:t> </a:t>
            </a:r>
            <a:r>
              <a:rPr sz="1500" b="1" spc="-5" dirty="0">
                <a:solidFill>
                  <a:srgbClr val="1E1C11"/>
                </a:solidFill>
                <a:latin typeface="Arial"/>
                <a:cs typeface="Arial"/>
              </a:rPr>
              <a:t>se</a:t>
            </a:r>
            <a:r>
              <a:rPr sz="1500" b="1" dirty="0">
                <a:solidFill>
                  <a:srgbClr val="1E1C11"/>
                </a:solidFill>
                <a:latin typeface="Arial"/>
                <a:cs typeface="Arial"/>
              </a:rPr>
              <a:t> </a:t>
            </a:r>
            <a:r>
              <a:rPr sz="1500" b="1" spc="-5" dirty="0">
                <a:solidFill>
                  <a:srgbClr val="1E1C11"/>
                </a:solidFill>
                <a:latin typeface="Arial"/>
                <a:cs typeface="Arial"/>
              </a:rPr>
              <a:t>cumplan</a:t>
            </a:r>
            <a:r>
              <a:rPr sz="1500" b="1" dirty="0">
                <a:solidFill>
                  <a:srgbClr val="1E1C11"/>
                </a:solidFill>
                <a:latin typeface="Arial"/>
                <a:cs typeface="Arial"/>
              </a:rPr>
              <a:t> </a:t>
            </a:r>
            <a:r>
              <a:rPr sz="1500" b="1" spc="-5" dirty="0">
                <a:solidFill>
                  <a:srgbClr val="1E1C11"/>
                </a:solidFill>
                <a:latin typeface="Arial"/>
                <a:cs typeface="Arial"/>
              </a:rPr>
              <a:t>con</a:t>
            </a:r>
            <a:r>
              <a:rPr sz="1500" b="1" dirty="0">
                <a:solidFill>
                  <a:srgbClr val="1E1C11"/>
                </a:solidFill>
                <a:latin typeface="Arial"/>
                <a:cs typeface="Arial"/>
              </a:rPr>
              <a:t> las </a:t>
            </a:r>
            <a:r>
              <a:rPr sz="1500" b="1" spc="-405" dirty="0">
                <a:solidFill>
                  <a:srgbClr val="1E1C11"/>
                </a:solidFill>
                <a:latin typeface="Arial"/>
                <a:cs typeface="Arial"/>
              </a:rPr>
              <a:t> </a:t>
            </a:r>
            <a:r>
              <a:rPr sz="1500" b="1" spc="-5" dirty="0">
                <a:solidFill>
                  <a:srgbClr val="1E1C11"/>
                </a:solidFill>
                <a:latin typeface="Arial"/>
                <a:cs typeface="Arial"/>
              </a:rPr>
              <a:t>especificaciones técnicas previstas, </a:t>
            </a:r>
            <a:r>
              <a:rPr sz="1500" b="1" dirty="0">
                <a:solidFill>
                  <a:srgbClr val="1E1C11"/>
                </a:solidFill>
                <a:latin typeface="Arial"/>
                <a:cs typeface="Arial"/>
              </a:rPr>
              <a:t>los </a:t>
            </a:r>
            <a:r>
              <a:rPr sz="1500" b="1" spc="-405" dirty="0">
                <a:solidFill>
                  <a:srgbClr val="1E1C11"/>
                </a:solidFill>
                <a:latin typeface="Arial"/>
                <a:cs typeface="Arial"/>
              </a:rPr>
              <a:t> </a:t>
            </a:r>
            <a:r>
              <a:rPr sz="1500" b="1" spc="-5" dirty="0">
                <a:solidFill>
                  <a:srgbClr val="1E1C11"/>
                </a:solidFill>
                <a:latin typeface="Arial"/>
                <a:cs typeface="Arial"/>
              </a:rPr>
              <a:t>planos,</a:t>
            </a:r>
            <a:r>
              <a:rPr sz="1500" b="1" spc="370" dirty="0">
                <a:solidFill>
                  <a:srgbClr val="1E1C11"/>
                </a:solidFill>
                <a:latin typeface="Arial"/>
                <a:cs typeface="Arial"/>
              </a:rPr>
              <a:t> </a:t>
            </a:r>
            <a:r>
              <a:rPr sz="1500" b="1" spc="-5" dirty="0">
                <a:solidFill>
                  <a:srgbClr val="1E1C11"/>
                </a:solidFill>
                <a:latin typeface="Arial"/>
                <a:cs typeface="Arial"/>
              </a:rPr>
              <a:t>estudios</a:t>
            </a:r>
            <a:r>
              <a:rPr sz="1500" b="1" spc="395" dirty="0">
                <a:solidFill>
                  <a:srgbClr val="1E1C11"/>
                </a:solidFill>
                <a:latin typeface="Arial"/>
                <a:cs typeface="Arial"/>
              </a:rPr>
              <a:t> </a:t>
            </a:r>
            <a:r>
              <a:rPr sz="1500" b="1" spc="-5" dirty="0">
                <a:solidFill>
                  <a:srgbClr val="1E1C11"/>
                </a:solidFill>
                <a:latin typeface="Arial"/>
                <a:cs typeface="Arial"/>
              </a:rPr>
              <a:t>y</a:t>
            </a:r>
            <a:r>
              <a:rPr sz="1500" b="1" spc="320" dirty="0">
                <a:solidFill>
                  <a:srgbClr val="1E1C11"/>
                </a:solidFill>
                <a:latin typeface="Arial"/>
                <a:cs typeface="Arial"/>
              </a:rPr>
              <a:t> </a:t>
            </a:r>
            <a:r>
              <a:rPr sz="1500" b="1" dirty="0">
                <a:solidFill>
                  <a:srgbClr val="1E1C11"/>
                </a:solidFill>
                <a:latin typeface="Arial"/>
                <a:cs typeface="Arial"/>
              </a:rPr>
              <a:t>diseños,</a:t>
            </a:r>
            <a:r>
              <a:rPr sz="1500" b="1" spc="360" dirty="0">
                <a:solidFill>
                  <a:srgbClr val="1E1C11"/>
                </a:solidFill>
                <a:latin typeface="Arial"/>
                <a:cs typeface="Arial"/>
              </a:rPr>
              <a:t> </a:t>
            </a:r>
            <a:r>
              <a:rPr sz="1500" b="1" dirty="0">
                <a:solidFill>
                  <a:srgbClr val="1E1C11"/>
                </a:solidFill>
                <a:latin typeface="Arial"/>
                <a:cs typeface="Arial"/>
              </a:rPr>
              <a:t>los</a:t>
            </a:r>
            <a:endParaRPr sz="1500">
              <a:latin typeface="Arial"/>
              <a:cs typeface="Arial"/>
            </a:endParaRPr>
          </a:p>
        </p:txBody>
      </p:sp>
      <p:sp>
        <p:nvSpPr>
          <p:cNvPr id="15" name="object 15">
            <a:extLst>
              <a:ext uri="{FF2B5EF4-FFF2-40B4-BE49-F238E27FC236}">
                <a16:creationId xmlns:a16="http://schemas.microsoft.com/office/drawing/2014/main" id="{53C4B210-C4AD-41C4-9F55-5506748E65BF}"/>
              </a:ext>
            </a:extLst>
          </p:cNvPr>
          <p:cNvSpPr txBox="1"/>
          <p:nvPr/>
        </p:nvSpPr>
        <p:spPr>
          <a:xfrm>
            <a:off x="6766686" y="5091176"/>
            <a:ext cx="3658870" cy="456534"/>
          </a:xfrm>
          <a:prstGeom prst="rect">
            <a:avLst/>
          </a:prstGeom>
        </p:spPr>
        <p:txBody>
          <a:bodyPr vert="horz" wrap="square" lIns="0" tIns="45719" rIns="0" bIns="0" rtlCol="0">
            <a:spAutoFit/>
          </a:bodyPr>
          <a:lstStyle/>
          <a:p>
            <a:pPr marL="12700" marR="5080">
              <a:lnSpc>
                <a:spcPts val="1550"/>
              </a:lnSpc>
              <a:spcBef>
                <a:spcPts val="359"/>
              </a:spcBef>
              <a:tabLst>
                <a:tab pos="1758950" algn="l"/>
                <a:tab pos="2395855" algn="l"/>
              </a:tabLst>
            </a:pPr>
            <a:r>
              <a:rPr sz="1500" b="1" spc="-5" dirty="0">
                <a:solidFill>
                  <a:srgbClr val="1E1C11"/>
                </a:solidFill>
                <a:latin typeface="Arial"/>
                <a:cs typeface="Arial"/>
              </a:rPr>
              <a:t>c</a:t>
            </a:r>
            <a:r>
              <a:rPr sz="1500" b="1" dirty="0">
                <a:solidFill>
                  <a:srgbClr val="1E1C11"/>
                </a:solidFill>
                <a:latin typeface="Arial"/>
                <a:cs typeface="Arial"/>
              </a:rPr>
              <a:t>ro</a:t>
            </a:r>
            <a:r>
              <a:rPr sz="1500" b="1" spc="-5" dirty="0">
                <a:solidFill>
                  <a:srgbClr val="1E1C11"/>
                </a:solidFill>
                <a:latin typeface="Arial"/>
                <a:cs typeface="Arial"/>
              </a:rPr>
              <a:t>nogr</a:t>
            </a:r>
            <a:r>
              <a:rPr sz="1500" b="1" dirty="0">
                <a:solidFill>
                  <a:srgbClr val="1E1C11"/>
                </a:solidFill>
                <a:latin typeface="Arial"/>
                <a:cs typeface="Arial"/>
              </a:rPr>
              <a:t>a</a:t>
            </a:r>
            <a:r>
              <a:rPr sz="1500" b="1" spc="-5" dirty="0">
                <a:solidFill>
                  <a:srgbClr val="1E1C11"/>
                </a:solidFill>
                <a:latin typeface="Arial"/>
                <a:cs typeface="Arial"/>
              </a:rPr>
              <a:t>mas</a:t>
            </a:r>
            <a:r>
              <a:rPr sz="1500" b="1" dirty="0">
                <a:solidFill>
                  <a:srgbClr val="1E1C11"/>
                </a:solidFill>
                <a:latin typeface="Arial"/>
                <a:cs typeface="Arial"/>
              </a:rPr>
              <a:t>	</a:t>
            </a:r>
            <a:r>
              <a:rPr sz="1500" b="1" spc="-5" dirty="0">
                <a:solidFill>
                  <a:srgbClr val="1E1C11"/>
                </a:solidFill>
                <a:latin typeface="Arial"/>
                <a:cs typeface="Arial"/>
              </a:rPr>
              <a:t>y</a:t>
            </a:r>
            <a:r>
              <a:rPr sz="1500" b="1" dirty="0">
                <a:solidFill>
                  <a:srgbClr val="1E1C11"/>
                </a:solidFill>
                <a:latin typeface="Arial"/>
                <a:cs typeface="Arial"/>
              </a:rPr>
              <a:t>	</a:t>
            </a:r>
            <a:r>
              <a:rPr sz="1500" b="1" spc="-5" dirty="0">
                <a:solidFill>
                  <a:srgbClr val="1E1C11"/>
                </a:solidFill>
                <a:latin typeface="Arial"/>
                <a:cs typeface="Arial"/>
              </a:rPr>
              <a:t>pr</a:t>
            </a:r>
            <a:r>
              <a:rPr sz="1500" b="1" dirty="0">
                <a:solidFill>
                  <a:srgbClr val="1E1C11"/>
                </a:solidFill>
                <a:latin typeface="Arial"/>
                <a:cs typeface="Arial"/>
              </a:rPr>
              <a:t>e</a:t>
            </a:r>
            <a:r>
              <a:rPr sz="1500" b="1" spc="-5" dirty="0">
                <a:solidFill>
                  <a:srgbClr val="1E1C11"/>
                </a:solidFill>
                <a:latin typeface="Arial"/>
                <a:cs typeface="Arial"/>
              </a:rPr>
              <a:t>supues</a:t>
            </a:r>
            <a:r>
              <a:rPr sz="1500" b="1" dirty="0">
                <a:solidFill>
                  <a:srgbClr val="1E1C11"/>
                </a:solidFill>
                <a:latin typeface="Arial"/>
                <a:cs typeface="Arial"/>
              </a:rPr>
              <a:t>tos  correspondientes.</a:t>
            </a:r>
            <a:endParaRPr sz="1500">
              <a:latin typeface="Arial"/>
              <a:cs typeface="Arial"/>
            </a:endParaRPr>
          </a:p>
        </p:txBody>
      </p:sp>
      <p:grpSp>
        <p:nvGrpSpPr>
          <p:cNvPr id="16" name="object 16">
            <a:extLst>
              <a:ext uri="{FF2B5EF4-FFF2-40B4-BE49-F238E27FC236}">
                <a16:creationId xmlns:a16="http://schemas.microsoft.com/office/drawing/2014/main" id="{126406F5-F60E-4243-BB85-13C035E614EE}"/>
              </a:ext>
            </a:extLst>
          </p:cNvPr>
          <p:cNvGrpSpPr/>
          <p:nvPr/>
        </p:nvGrpSpPr>
        <p:grpSpPr>
          <a:xfrm>
            <a:off x="2141220" y="1501140"/>
            <a:ext cx="7545705" cy="1812289"/>
            <a:chOff x="617219" y="1501139"/>
            <a:chExt cx="7545705" cy="1812289"/>
          </a:xfrm>
        </p:grpSpPr>
        <p:pic>
          <p:nvPicPr>
            <p:cNvPr id="17" name="object 17">
              <a:extLst>
                <a:ext uri="{FF2B5EF4-FFF2-40B4-BE49-F238E27FC236}">
                  <a16:creationId xmlns:a16="http://schemas.microsoft.com/office/drawing/2014/main" id="{C28864CB-8076-4EF5-A3F8-9914BD1B3EBC}"/>
                </a:ext>
              </a:extLst>
            </p:cNvPr>
            <p:cNvPicPr/>
            <p:nvPr/>
          </p:nvPicPr>
          <p:blipFill>
            <a:blip r:embed="rId4" cstate="print"/>
            <a:stretch>
              <a:fillRect/>
            </a:stretch>
          </p:blipFill>
          <p:spPr>
            <a:xfrm>
              <a:off x="617219" y="1711451"/>
              <a:ext cx="2023872" cy="1601724"/>
            </a:xfrm>
            <a:prstGeom prst="rect">
              <a:avLst/>
            </a:prstGeom>
          </p:spPr>
        </p:pic>
        <p:pic>
          <p:nvPicPr>
            <p:cNvPr id="18" name="object 18">
              <a:extLst>
                <a:ext uri="{FF2B5EF4-FFF2-40B4-BE49-F238E27FC236}">
                  <a16:creationId xmlns:a16="http://schemas.microsoft.com/office/drawing/2014/main" id="{3E5CD9E0-3E4A-4831-8538-0E99D13785F5}"/>
                </a:ext>
              </a:extLst>
            </p:cNvPr>
            <p:cNvPicPr/>
            <p:nvPr/>
          </p:nvPicPr>
          <p:blipFill>
            <a:blip r:embed="rId5" cstate="print"/>
            <a:stretch>
              <a:fillRect/>
            </a:stretch>
          </p:blipFill>
          <p:spPr>
            <a:xfrm>
              <a:off x="6042660" y="1501139"/>
              <a:ext cx="2119884" cy="1682495"/>
            </a:xfrm>
            <a:prstGeom prst="rect">
              <a:avLst/>
            </a:prstGeom>
          </p:spPr>
        </p:pic>
      </p:grpSp>
    </p:spTree>
    <p:extLst>
      <p:ext uri="{BB962C8B-B14F-4D97-AF65-F5344CB8AC3E}">
        <p14:creationId xmlns:p14="http://schemas.microsoft.com/office/powerpoint/2010/main" val="253513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52ED3AF-EAF2-4BD9-9478-E8FB59665419}"/>
              </a:ext>
            </a:extLst>
          </p:cNvPr>
          <p:cNvSpPr txBox="1">
            <a:spLocks/>
          </p:cNvSpPr>
          <p:nvPr/>
        </p:nvSpPr>
        <p:spPr>
          <a:xfrm>
            <a:off x="3092958" y="898017"/>
            <a:ext cx="4955540" cy="452120"/>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CO" sz="2800" spc="-5">
                <a:solidFill>
                  <a:srgbClr val="001F5F"/>
                </a:solidFill>
              </a:rPr>
              <a:t>OBLIGACIONES/FUNCIONES</a:t>
            </a:r>
            <a:endParaRPr lang="es-CO" sz="2800"/>
          </a:p>
        </p:txBody>
      </p:sp>
      <p:pic>
        <p:nvPicPr>
          <p:cNvPr id="5" name="Imagen 4">
            <a:extLst>
              <a:ext uri="{FF2B5EF4-FFF2-40B4-BE49-F238E27FC236}">
                <a16:creationId xmlns:a16="http://schemas.microsoft.com/office/drawing/2014/main" id="{1B21069C-0674-4C61-9E60-5BB2B5C24F98}"/>
              </a:ext>
            </a:extLst>
          </p:cNvPr>
          <p:cNvPicPr>
            <a:picLocks noChangeAspect="1"/>
          </p:cNvPicPr>
          <p:nvPr/>
        </p:nvPicPr>
        <p:blipFill rotWithShape="1">
          <a:blip r:embed="rId2"/>
          <a:srcRect l="24500" t="35000" r="13643" b="14196"/>
          <a:stretch/>
        </p:blipFill>
        <p:spPr>
          <a:xfrm>
            <a:off x="931819" y="1701517"/>
            <a:ext cx="9022080" cy="4168060"/>
          </a:xfrm>
          <a:prstGeom prst="rect">
            <a:avLst/>
          </a:prstGeom>
        </p:spPr>
      </p:pic>
    </p:spTree>
    <p:extLst>
      <p:ext uri="{BB962C8B-B14F-4D97-AF65-F5344CB8AC3E}">
        <p14:creationId xmlns:p14="http://schemas.microsoft.com/office/powerpoint/2010/main" val="411877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C749A0E-AE8A-4866-86F8-A45276A1A8F7}"/>
              </a:ext>
            </a:extLst>
          </p:cNvPr>
          <p:cNvSpPr txBox="1">
            <a:spLocks/>
          </p:cNvSpPr>
          <p:nvPr/>
        </p:nvSpPr>
        <p:spPr>
          <a:xfrm>
            <a:off x="1138518" y="1529108"/>
            <a:ext cx="10735235" cy="4270400"/>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R="5080" lvl="0" fontAlgn="auto">
              <a:lnSpc>
                <a:spcPct val="100000"/>
              </a:lnSpc>
              <a:spcBef>
                <a:spcPts val="100"/>
              </a:spcBef>
              <a:spcAft>
                <a:spcPts val="0"/>
              </a:spcAft>
              <a:buClrTx/>
              <a:buSzTx/>
              <a:tabLst/>
              <a:defRPr/>
            </a:pPr>
            <a:r>
              <a:rPr lang="es-CO" sz="3000" kern="0" dirty="0">
                <a:solidFill>
                  <a:srgbClr val="DA723E"/>
                </a:solidFill>
                <a:latin typeface="Helvetica" pitchFamily="2" charset="0"/>
                <a:ea typeface="+mn-ea"/>
                <a:cs typeface="Calibri" panose="020F0502020204030204" pitchFamily="34" charset="0"/>
              </a:rPr>
              <a:t>CONTENIDO</a:t>
            </a:r>
          </a:p>
          <a:p>
            <a:pPr marL="457200" marR="5080" lvl="0" indent="-457200" fontAlgn="auto">
              <a:lnSpc>
                <a:spcPct val="100000"/>
              </a:lnSpc>
              <a:spcBef>
                <a:spcPts val="100"/>
              </a:spcBef>
              <a:spcAft>
                <a:spcPts val="0"/>
              </a:spcAft>
              <a:buClrTx/>
              <a:buSzTx/>
              <a:buFontTx/>
              <a:buAutoNum type="arabicPeriod"/>
              <a:tabLst/>
              <a:defRPr/>
            </a:pPr>
            <a:endParaRPr lang="es-CO" sz="3000" kern="0" dirty="0">
              <a:solidFill>
                <a:srgbClr val="DA723E"/>
              </a:solidFill>
              <a:latin typeface="Helvetica" pitchFamily="2" charset="0"/>
              <a:ea typeface="+mn-ea"/>
              <a:cs typeface="Calibri" panose="020F0502020204030204" pitchFamily="34" charset="0"/>
            </a:endParaRPr>
          </a:p>
          <a:p>
            <a:pPr marL="457200" marR="5080" lvl="0" indent="-457200" fontAlgn="auto">
              <a:lnSpc>
                <a:spcPct val="100000"/>
              </a:lnSpc>
              <a:spcBef>
                <a:spcPts val="100"/>
              </a:spcBef>
              <a:spcAft>
                <a:spcPts val="0"/>
              </a:spcAft>
              <a:buClrTx/>
              <a:buSzTx/>
              <a:buFontTx/>
              <a:buAutoNum type="arabicPeriod"/>
              <a:tabLst/>
              <a:defRPr/>
            </a:pPr>
            <a:r>
              <a:rPr lang="es-CO" sz="3000" kern="0" dirty="0">
                <a:solidFill>
                  <a:srgbClr val="DA723E"/>
                </a:solidFill>
                <a:latin typeface="Helvetica" pitchFamily="2" charset="0"/>
                <a:ea typeface="+mn-ea"/>
                <a:cs typeface="Calibri" panose="020F0502020204030204" pitchFamily="34" charset="0"/>
              </a:rPr>
              <a:t>LEGALIZACIÓN CONTRACTUAL</a:t>
            </a:r>
          </a:p>
          <a:p>
            <a:pPr marL="457200" marR="5080" indent="-457200">
              <a:spcBef>
                <a:spcPts val="100"/>
              </a:spcBef>
              <a:buFontTx/>
              <a:buAutoNum type="arabicPeriod"/>
              <a:defRPr/>
            </a:pPr>
            <a:r>
              <a:rPr lang="es-CO" sz="3000" kern="0" dirty="0">
                <a:solidFill>
                  <a:srgbClr val="DA723E"/>
                </a:solidFill>
                <a:latin typeface="Helvetica" pitchFamily="2" charset="0"/>
                <a:ea typeface="+mn-ea"/>
                <a:cs typeface="Calibri" panose="020F0502020204030204" pitchFamily="34" charset="0"/>
              </a:rPr>
              <a:t>SUPERVISIÓN E INTERVENTORÍA</a:t>
            </a:r>
          </a:p>
          <a:p>
            <a:pPr marL="457200" marR="5080" lvl="0" indent="-457200" fontAlgn="auto">
              <a:lnSpc>
                <a:spcPct val="100000"/>
              </a:lnSpc>
              <a:spcBef>
                <a:spcPts val="100"/>
              </a:spcBef>
              <a:spcAft>
                <a:spcPts val="0"/>
              </a:spcAft>
              <a:buClrTx/>
              <a:buSzTx/>
              <a:buFontTx/>
              <a:buAutoNum type="arabicPeriod"/>
              <a:tabLst/>
              <a:defRPr/>
            </a:pPr>
            <a:r>
              <a:rPr lang="es-CO" sz="3000" kern="0" dirty="0">
                <a:solidFill>
                  <a:srgbClr val="DA723E"/>
                </a:solidFill>
                <a:latin typeface="Helvetica" pitchFamily="2" charset="0"/>
                <a:ea typeface="+mn-ea"/>
                <a:cs typeface="Calibri" panose="020F0502020204030204" pitchFamily="34" charset="0"/>
              </a:rPr>
              <a:t>MODIFICACIÓN DE LOS CONTRATOS</a:t>
            </a:r>
          </a:p>
          <a:p>
            <a:pPr marL="457200" marR="5080" lvl="0" indent="-457200" fontAlgn="auto">
              <a:lnSpc>
                <a:spcPct val="100000"/>
              </a:lnSpc>
              <a:spcBef>
                <a:spcPts val="100"/>
              </a:spcBef>
              <a:spcAft>
                <a:spcPts val="0"/>
              </a:spcAft>
              <a:buClrTx/>
              <a:buSzTx/>
              <a:buFontTx/>
              <a:buAutoNum type="arabicPeriod"/>
              <a:tabLst/>
              <a:defRPr/>
            </a:pPr>
            <a:r>
              <a:rPr lang="es-CO" sz="3000" kern="0" dirty="0">
                <a:solidFill>
                  <a:srgbClr val="DA723E"/>
                </a:solidFill>
                <a:latin typeface="Helvetica" pitchFamily="2" charset="0"/>
                <a:ea typeface="+mn-ea"/>
                <a:cs typeface="Calibri" panose="020F0502020204030204" pitchFamily="34" charset="0"/>
              </a:rPr>
              <a:t>LIQUIDACION BILATERAL, UNILATERAL Y JUDICIAL</a:t>
            </a:r>
          </a:p>
          <a:p>
            <a:pPr marL="457200" marR="5080" lvl="0" indent="-457200" fontAlgn="auto">
              <a:lnSpc>
                <a:spcPct val="100000"/>
              </a:lnSpc>
              <a:spcBef>
                <a:spcPts val="100"/>
              </a:spcBef>
              <a:spcAft>
                <a:spcPts val="0"/>
              </a:spcAft>
              <a:buClrTx/>
              <a:buSzTx/>
              <a:buFontTx/>
              <a:buAutoNum type="arabicPeriod"/>
              <a:tabLst/>
              <a:defRPr/>
            </a:pPr>
            <a:r>
              <a:rPr lang="es-CO" sz="3000" kern="0" dirty="0">
                <a:solidFill>
                  <a:srgbClr val="DA723E"/>
                </a:solidFill>
                <a:latin typeface="Helvetica" pitchFamily="2" charset="0"/>
                <a:ea typeface="+mn-ea"/>
                <a:cs typeface="Calibri" panose="020F0502020204030204" pitchFamily="34" charset="0"/>
              </a:rPr>
              <a:t>CIERRE DEL EXPEDIENTE</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3000" dirty="0">
              <a:solidFill>
                <a:srgbClr val="09235B"/>
              </a:solidFill>
              <a:latin typeface="arial" panose="020B0604020202020204" pitchFamily="34" charset="0"/>
              <a:ea typeface="+mn-ea"/>
              <a:cs typeface="+mn-cs"/>
            </a:endParaRP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3000" dirty="0">
              <a:solidFill>
                <a:srgbClr val="09235B"/>
              </a:solidFill>
              <a:latin typeface="arial" panose="020B0604020202020204" pitchFamily="34" charset="0"/>
              <a:ea typeface="+mn-ea"/>
              <a:cs typeface="+mn-cs"/>
            </a:endParaRPr>
          </a:p>
        </p:txBody>
      </p:sp>
    </p:spTree>
    <p:extLst>
      <p:ext uri="{BB962C8B-B14F-4D97-AF65-F5344CB8AC3E}">
        <p14:creationId xmlns:p14="http://schemas.microsoft.com/office/powerpoint/2010/main" val="232660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CA912C6B-6071-482B-A02A-C2E58A09CA06}"/>
              </a:ext>
            </a:extLst>
          </p:cNvPr>
          <p:cNvGrpSpPr/>
          <p:nvPr/>
        </p:nvGrpSpPr>
        <p:grpSpPr>
          <a:xfrm>
            <a:off x="2816353" y="1816621"/>
            <a:ext cx="6423025" cy="897255"/>
            <a:chOff x="1292352" y="1816620"/>
            <a:chExt cx="6423025" cy="897255"/>
          </a:xfrm>
        </p:grpSpPr>
        <p:pic>
          <p:nvPicPr>
            <p:cNvPr id="3" name="object 3">
              <a:extLst>
                <a:ext uri="{FF2B5EF4-FFF2-40B4-BE49-F238E27FC236}">
                  <a16:creationId xmlns:a16="http://schemas.microsoft.com/office/drawing/2014/main" id="{9D0DD75D-C31C-49D9-A369-B2DE8FE2CF56}"/>
                </a:ext>
              </a:extLst>
            </p:cNvPr>
            <p:cNvPicPr/>
            <p:nvPr/>
          </p:nvPicPr>
          <p:blipFill>
            <a:blip r:embed="rId2" cstate="print"/>
            <a:stretch>
              <a:fillRect/>
            </a:stretch>
          </p:blipFill>
          <p:spPr>
            <a:xfrm>
              <a:off x="1292352" y="1816620"/>
              <a:ext cx="6422898" cy="470141"/>
            </a:xfrm>
            <a:prstGeom prst="rect">
              <a:avLst/>
            </a:prstGeom>
          </p:spPr>
        </p:pic>
        <p:pic>
          <p:nvPicPr>
            <p:cNvPr id="4" name="object 4">
              <a:extLst>
                <a:ext uri="{FF2B5EF4-FFF2-40B4-BE49-F238E27FC236}">
                  <a16:creationId xmlns:a16="http://schemas.microsoft.com/office/drawing/2014/main" id="{7B635E31-0469-4AE8-835B-55F7A0AAA106}"/>
                </a:ext>
              </a:extLst>
            </p:cNvPr>
            <p:cNvPicPr/>
            <p:nvPr/>
          </p:nvPicPr>
          <p:blipFill>
            <a:blip r:embed="rId3" cstate="print"/>
            <a:stretch>
              <a:fillRect/>
            </a:stretch>
          </p:blipFill>
          <p:spPr>
            <a:xfrm>
              <a:off x="3026663" y="2243340"/>
              <a:ext cx="2756154" cy="470141"/>
            </a:xfrm>
            <a:prstGeom prst="rect">
              <a:avLst/>
            </a:prstGeom>
          </p:spPr>
        </p:pic>
      </p:grpSp>
      <p:sp>
        <p:nvSpPr>
          <p:cNvPr id="5" name="object 5">
            <a:extLst>
              <a:ext uri="{FF2B5EF4-FFF2-40B4-BE49-F238E27FC236}">
                <a16:creationId xmlns:a16="http://schemas.microsoft.com/office/drawing/2014/main" id="{5D545464-DAD6-46AC-8CD1-6204DFD7399A}"/>
              </a:ext>
            </a:extLst>
          </p:cNvPr>
          <p:cNvSpPr txBox="1">
            <a:spLocks/>
          </p:cNvSpPr>
          <p:nvPr/>
        </p:nvSpPr>
        <p:spPr>
          <a:xfrm>
            <a:off x="1759131" y="1332465"/>
            <a:ext cx="7175446" cy="1120178"/>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46885" marR="5080" indent="-1734820">
              <a:lnSpc>
                <a:spcPct val="100000"/>
              </a:lnSpc>
              <a:spcBef>
                <a:spcPts val="95"/>
              </a:spcBef>
            </a:pPr>
            <a:r>
              <a:rPr lang="es-CO" sz="3600" b="1" spc="-10">
                <a:solidFill>
                  <a:srgbClr val="FF0000"/>
                </a:solidFill>
                <a:latin typeface="Arial" panose="020B0604020202020204" pitchFamily="34" charset="0"/>
                <a:cs typeface="Arial" panose="020B0604020202020204" pitchFamily="34" charset="0"/>
              </a:rPr>
              <a:t>CALIDADES</a:t>
            </a:r>
            <a:r>
              <a:rPr lang="es-CO" sz="3600" b="1" spc="40">
                <a:solidFill>
                  <a:srgbClr val="FF0000"/>
                </a:solidFill>
                <a:latin typeface="Arial" panose="020B0604020202020204" pitchFamily="34" charset="0"/>
                <a:cs typeface="Arial" panose="020B0604020202020204" pitchFamily="34" charset="0"/>
              </a:rPr>
              <a:t> </a:t>
            </a:r>
            <a:r>
              <a:rPr lang="es-CO" sz="3600" b="1" spc="-5">
                <a:solidFill>
                  <a:srgbClr val="FF0000"/>
                </a:solidFill>
                <a:latin typeface="Arial" panose="020B0604020202020204" pitchFamily="34" charset="0"/>
                <a:cs typeface="Arial" panose="020B0604020202020204" pitchFamily="34" charset="0"/>
              </a:rPr>
              <a:t>DEL</a:t>
            </a:r>
            <a:r>
              <a:rPr lang="es-CO" sz="3600" b="1" spc="-50">
                <a:solidFill>
                  <a:srgbClr val="FF0000"/>
                </a:solidFill>
                <a:latin typeface="Arial" panose="020B0604020202020204" pitchFamily="34" charset="0"/>
                <a:cs typeface="Arial" panose="020B0604020202020204" pitchFamily="34" charset="0"/>
              </a:rPr>
              <a:t> </a:t>
            </a:r>
            <a:r>
              <a:rPr lang="es-CO" sz="3600" b="1" spc="-20">
                <a:solidFill>
                  <a:srgbClr val="FF0000"/>
                </a:solidFill>
                <a:latin typeface="Arial" panose="020B0604020202020204" pitchFamily="34" charset="0"/>
                <a:cs typeface="Arial" panose="020B0604020202020204" pitchFamily="34" charset="0"/>
              </a:rPr>
              <a:t>INTERVENTOR</a:t>
            </a:r>
            <a:r>
              <a:rPr lang="es-CO" sz="3600" b="1" spc="40">
                <a:solidFill>
                  <a:srgbClr val="FF0000"/>
                </a:solidFill>
                <a:latin typeface="Arial" panose="020B0604020202020204" pitchFamily="34" charset="0"/>
                <a:cs typeface="Arial" panose="020B0604020202020204" pitchFamily="34" charset="0"/>
              </a:rPr>
              <a:t> </a:t>
            </a:r>
            <a:r>
              <a:rPr lang="es-CO" sz="3600" b="1" spc="-5">
                <a:solidFill>
                  <a:srgbClr val="FF0000"/>
                </a:solidFill>
                <a:latin typeface="Arial" panose="020B0604020202020204" pitchFamily="34" charset="0"/>
                <a:cs typeface="Arial" panose="020B0604020202020204" pitchFamily="34" charset="0"/>
              </a:rPr>
              <a:t>O </a:t>
            </a:r>
            <a:r>
              <a:rPr lang="es-CO" sz="3600" b="1" spc="-765">
                <a:solidFill>
                  <a:srgbClr val="FF0000"/>
                </a:solidFill>
                <a:latin typeface="Arial" panose="020B0604020202020204" pitchFamily="34" charset="0"/>
                <a:cs typeface="Arial" panose="020B0604020202020204" pitchFamily="34" charset="0"/>
              </a:rPr>
              <a:t> </a:t>
            </a:r>
            <a:r>
              <a:rPr lang="es-CO" sz="3600" b="1" spc="-15">
                <a:solidFill>
                  <a:srgbClr val="FF0000"/>
                </a:solidFill>
                <a:latin typeface="Arial" panose="020B0604020202020204" pitchFamily="34" charset="0"/>
                <a:cs typeface="Arial" panose="020B0604020202020204" pitchFamily="34" charset="0"/>
              </a:rPr>
              <a:t>SUPERVISOR.</a:t>
            </a:r>
            <a:endParaRPr lang="es-CO" sz="3600" b="1" dirty="0">
              <a:latin typeface="Arial" panose="020B06040202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A5F6DDFC-5278-4871-8A12-E7A6AD600BF4}"/>
              </a:ext>
            </a:extLst>
          </p:cNvPr>
          <p:cNvSpPr txBox="1"/>
          <p:nvPr/>
        </p:nvSpPr>
        <p:spPr>
          <a:xfrm>
            <a:off x="1888642" y="3039871"/>
            <a:ext cx="8194040" cy="2635250"/>
          </a:xfrm>
          <a:prstGeom prst="rect">
            <a:avLst/>
          </a:prstGeom>
        </p:spPr>
        <p:txBody>
          <a:bodyPr vert="horz" wrap="square" lIns="0" tIns="12700" rIns="0" bIns="0" rtlCol="0">
            <a:spAutoFit/>
          </a:bodyPr>
          <a:lstStyle/>
          <a:p>
            <a:pPr marL="12700" marR="5080" algn="just">
              <a:spcBef>
                <a:spcPts val="100"/>
              </a:spcBef>
              <a:tabLst>
                <a:tab pos="4481195" algn="l"/>
              </a:tabLst>
            </a:pPr>
            <a:r>
              <a:rPr sz="2400" spc="-50" dirty="0">
                <a:solidFill>
                  <a:srgbClr val="1E1C11"/>
                </a:solidFill>
                <a:latin typeface="Arial MT"/>
                <a:cs typeface="Arial MT"/>
              </a:rPr>
              <a:t>PARA</a:t>
            </a:r>
            <a:r>
              <a:rPr sz="2400" spc="1140" dirty="0">
                <a:solidFill>
                  <a:srgbClr val="1E1C11"/>
                </a:solidFill>
                <a:latin typeface="Arial MT"/>
                <a:cs typeface="Arial MT"/>
              </a:rPr>
              <a:t>  </a:t>
            </a:r>
            <a:r>
              <a:rPr sz="2400" spc="-5" dirty="0">
                <a:solidFill>
                  <a:srgbClr val="1E1C11"/>
                </a:solidFill>
                <a:latin typeface="Arial MT"/>
                <a:cs typeface="Arial MT"/>
              </a:rPr>
              <a:t>CADA</a:t>
            </a:r>
            <a:r>
              <a:rPr sz="2400" spc="1145" dirty="0">
                <a:solidFill>
                  <a:srgbClr val="1E1C11"/>
                </a:solidFill>
                <a:latin typeface="Arial MT"/>
                <a:cs typeface="Arial MT"/>
              </a:rPr>
              <a:t> </a:t>
            </a:r>
            <a:r>
              <a:rPr sz="2400" spc="1150" dirty="0">
                <a:solidFill>
                  <a:srgbClr val="1E1C11"/>
                </a:solidFill>
                <a:latin typeface="Arial MT"/>
                <a:cs typeface="Arial MT"/>
              </a:rPr>
              <a:t> </a:t>
            </a:r>
            <a:r>
              <a:rPr sz="2400" dirty="0">
                <a:solidFill>
                  <a:srgbClr val="1E1C11"/>
                </a:solidFill>
                <a:latin typeface="Arial MT"/>
                <a:cs typeface="Arial MT"/>
              </a:rPr>
              <a:t>CASO,	</a:t>
            </a:r>
            <a:r>
              <a:rPr sz="2400" spc="-20" dirty="0">
                <a:solidFill>
                  <a:srgbClr val="1E1C11"/>
                </a:solidFill>
                <a:latin typeface="Arial MT"/>
                <a:cs typeface="Arial MT"/>
              </a:rPr>
              <a:t>ATENDIENDO</a:t>
            </a:r>
            <a:r>
              <a:rPr sz="2400" spc="459" dirty="0">
                <a:solidFill>
                  <a:srgbClr val="1E1C11"/>
                </a:solidFill>
                <a:latin typeface="Arial MT"/>
                <a:cs typeface="Arial MT"/>
              </a:rPr>
              <a:t> </a:t>
            </a:r>
            <a:r>
              <a:rPr sz="2400" dirty="0">
                <a:solidFill>
                  <a:srgbClr val="1E1C11"/>
                </a:solidFill>
                <a:latin typeface="Arial MT"/>
                <a:cs typeface="Arial MT"/>
              </a:rPr>
              <a:t>A</a:t>
            </a:r>
            <a:r>
              <a:rPr sz="2400" spc="240" dirty="0">
                <a:solidFill>
                  <a:srgbClr val="1E1C11"/>
                </a:solidFill>
                <a:latin typeface="Arial MT"/>
                <a:cs typeface="Arial MT"/>
              </a:rPr>
              <a:t> </a:t>
            </a:r>
            <a:r>
              <a:rPr sz="2400" spc="-5" dirty="0">
                <a:solidFill>
                  <a:srgbClr val="1E1C11"/>
                </a:solidFill>
                <a:latin typeface="Arial MT"/>
                <a:cs typeface="Arial MT"/>
              </a:rPr>
              <a:t>LAS </a:t>
            </a:r>
            <a:r>
              <a:rPr sz="2400" spc="-655" dirty="0">
                <a:solidFill>
                  <a:srgbClr val="1E1C11"/>
                </a:solidFill>
                <a:latin typeface="Arial MT"/>
                <a:cs typeface="Arial MT"/>
              </a:rPr>
              <a:t> </a:t>
            </a:r>
            <a:r>
              <a:rPr sz="2400" spc="-15" dirty="0">
                <a:solidFill>
                  <a:srgbClr val="1E1C11"/>
                </a:solidFill>
                <a:latin typeface="Arial MT"/>
                <a:cs typeface="Arial MT"/>
              </a:rPr>
              <a:t>PARTICULARIDADES </a:t>
            </a:r>
            <a:r>
              <a:rPr sz="2400" spc="-10" dirty="0">
                <a:solidFill>
                  <a:srgbClr val="1E1C11"/>
                </a:solidFill>
                <a:latin typeface="Arial MT"/>
                <a:cs typeface="Arial MT"/>
              </a:rPr>
              <a:t>DEL OBJETO </a:t>
            </a:r>
            <a:r>
              <a:rPr sz="2400" spc="-5" dirty="0">
                <a:solidFill>
                  <a:srgbClr val="1E1C11"/>
                </a:solidFill>
                <a:latin typeface="Arial MT"/>
                <a:cs typeface="Arial MT"/>
              </a:rPr>
              <a:t>CONTRACTUAL, </a:t>
            </a:r>
            <a:r>
              <a:rPr sz="2400" spc="-10" dirty="0">
                <a:solidFill>
                  <a:srgbClr val="1E1C11"/>
                </a:solidFill>
                <a:latin typeface="Arial MT"/>
                <a:cs typeface="Arial MT"/>
              </a:rPr>
              <a:t>EL </a:t>
            </a:r>
            <a:r>
              <a:rPr sz="2400" spc="-5" dirty="0">
                <a:solidFill>
                  <a:srgbClr val="1E1C11"/>
                </a:solidFill>
                <a:latin typeface="Arial MT"/>
                <a:cs typeface="Arial MT"/>
              </a:rPr>
              <a:t> PERFIL QUE DEBE </a:t>
            </a:r>
            <a:r>
              <a:rPr sz="2400" spc="-35" dirty="0">
                <a:solidFill>
                  <a:srgbClr val="1E1C11"/>
                </a:solidFill>
                <a:latin typeface="Arial MT"/>
                <a:cs typeface="Arial MT"/>
              </a:rPr>
              <a:t>SATISFACER </a:t>
            </a:r>
            <a:r>
              <a:rPr sz="2400" spc="-5" dirty="0">
                <a:solidFill>
                  <a:srgbClr val="1E1C11"/>
                </a:solidFill>
                <a:latin typeface="Arial MT"/>
                <a:cs typeface="Arial MT"/>
              </a:rPr>
              <a:t>EL </a:t>
            </a:r>
            <a:r>
              <a:rPr sz="2400" spc="-35" dirty="0">
                <a:solidFill>
                  <a:srgbClr val="1E1C11"/>
                </a:solidFill>
                <a:latin typeface="Arial MT"/>
                <a:cs typeface="Arial MT"/>
              </a:rPr>
              <a:t>CONTRATISTA </a:t>
            </a:r>
            <a:r>
              <a:rPr sz="2400" dirty="0">
                <a:solidFill>
                  <a:srgbClr val="1E1C11"/>
                </a:solidFill>
                <a:latin typeface="Arial MT"/>
                <a:cs typeface="Arial MT"/>
              </a:rPr>
              <a:t>O </a:t>
            </a:r>
            <a:r>
              <a:rPr sz="2400" spc="-10" dirty="0">
                <a:solidFill>
                  <a:srgbClr val="1E1C11"/>
                </a:solidFill>
                <a:latin typeface="Arial MT"/>
                <a:cs typeface="Arial MT"/>
              </a:rPr>
              <a:t>EL </a:t>
            </a:r>
            <a:r>
              <a:rPr sz="2400" spc="-655" dirty="0">
                <a:solidFill>
                  <a:srgbClr val="1E1C11"/>
                </a:solidFill>
                <a:latin typeface="Arial MT"/>
                <a:cs typeface="Arial MT"/>
              </a:rPr>
              <a:t> </a:t>
            </a:r>
            <a:r>
              <a:rPr sz="2400" spc="-10" dirty="0">
                <a:solidFill>
                  <a:srgbClr val="1E1C11"/>
                </a:solidFill>
                <a:latin typeface="Arial MT"/>
                <a:cs typeface="Arial MT"/>
              </a:rPr>
              <a:t>SERVIDOR</a:t>
            </a:r>
            <a:r>
              <a:rPr sz="2400" spc="-5" dirty="0">
                <a:solidFill>
                  <a:srgbClr val="1E1C11"/>
                </a:solidFill>
                <a:latin typeface="Arial MT"/>
                <a:cs typeface="Arial MT"/>
              </a:rPr>
              <a:t> PÚBLICO</a:t>
            </a:r>
            <a:r>
              <a:rPr sz="2400" dirty="0">
                <a:solidFill>
                  <a:srgbClr val="1E1C11"/>
                </a:solidFill>
                <a:latin typeface="Arial MT"/>
                <a:cs typeface="Arial MT"/>
              </a:rPr>
              <a:t> QUE</a:t>
            </a:r>
            <a:r>
              <a:rPr sz="2400" spc="5" dirty="0">
                <a:solidFill>
                  <a:srgbClr val="1E1C11"/>
                </a:solidFill>
                <a:latin typeface="Arial MT"/>
                <a:cs typeface="Arial MT"/>
              </a:rPr>
              <a:t> </a:t>
            </a:r>
            <a:r>
              <a:rPr sz="2400" spc="-5" dirty="0">
                <a:solidFill>
                  <a:srgbClr val="1E1C11"/>
                </a:solidFill>
                <a:latin typeface="Arial MT"/>
                <a:cs typeface="Arial MT"/>
              </a:rPr>
              <a:t>DESEMPEÑARÁ</a:t>
            </a:r>
            <a:r>
              <a:rPr sz="2400" dirty="0">
                <a:solidFill>
                  <a:srgbClr val="1E1C11"/>
                </a:solidFill>
                <a:latin typeface="Arial MT"/>
                <a:cs typeface="Arial MT"/>
              </a:rPr>
              <a:t> </a:t>
            </a:r>
            <a:r>
              <a:rPr sz="2400" spc="-5" dirty="0">
                <a:solidFill>
                  <a:srgbClr val="1E1C11"/>
                </a:solidFill>
                <a:latin typeface="Arial MT"/>
                <a:cs typeface="Arial MT"/>
              </a:rPr>
              <a:t>LAS </a:t>
            </a:r>
            <a:r>
              <a:rPr sz="2400" dirty="0">
                <a:solidFill>
                  <a:srgbClr val="1E1C11"/>
                </a:solidFill>
                <a:latin typeface="Arial MT"/>
                <a:cs typeface="Arial MT"/>
              </a:rPr>
              <a:t> </a:t>
            </a:r>
            <a:r>
              <a:rPr sz="2400" spc="-5" dirty="0">
                <a:solidFill>
                  <a:srgbClr val="1E1C11"/>
                </a:solidFill>
                <a:latin typeface="Arial MT"/>
                <a:cs typeface="Arial MT"/>
              </a:rPr>
              <a:t>ACTIVIDADES </a:t>
            </a:r>
            <a:r>
              <a:rPr sz="2400" dirty="0">
                <a:solidFill>
                  <a:srgbClr val="1E1C11"/>
                </a:solidFill>
                <a:latin typeface="Arial MT"/>
                <a:cs typeface="Arial MT"/>
              </a:rPr>
              <a:t>DE </a:t>
            </a:r>
            <a:r>
              <a:rPr sz="2400" spc="-10" dirty="0">
                <a:solidFill>
                  <a:srgbClr val="1E1C11"/>
                </a:solidFill>
                <a:latin typeface="Arial MT"/>
                <a:cs typeface="Arial MT"/>
              </a:rPr>
              <a:t>INTERVENTORÍA </a:t>
            </a:r>
            <a:r>
              <a:rPr sz="2400" dirty="0">
                <a:solidFill>
                  <a:srgbClr val="1E1C11"/>
                </a:solidFill>
                <a:latin typeface="Arial MT"/>
                <a:cs typeface="Arial MT"/>
              </a:rPr>
              <a:t>O </a:t>
            </a:r>
            <a:r>
              <a:rPr sz="2400" spc="-5" dirty="0">
                <a:solidFill>
                  <a:srgbClr val="1E1C11"/>
                </a:solidFill>
                <a:latin typeface="Arial MT"/>
                <a:cs typeface="Arial MT"/>
              </a:rPr>
              <a:t>LA </a:t>
            </a:r>
            <a:r>
              <a:rPr sz="2400" spc="-10" dirty="0">
                <a:solidFill>
                  <a:srgbClr val="1E1C11"/>
                </a:solidFill>
                <a:latin typeface="Arial MT"/>
                <a:cs typeface="Arial MT"/>
              </a:rPr>
              <a:t>SUPERVISIÓN, </a:t>
            </a:r>
            <a:r>
              <a:rPr sz="2400" spc="-655" dirty="0">
                <a:solidFill>
                  <a:srgbClr val="1E1C11"/>
                </a:solidFill>
                <a:latin typeface="Arial MT"/>
                <a:cs typeface="Arial MT"/>
              </a:rPr>
              <a:t> </a:t>
            </a:r>
            <a:r>
              <a:rPr sz="2400" spc="-5" dirty="0">
                <a:solidFill>
                  <a:srgbClr val="1E1C11"/>
                </a:solidFill>
                <a:latin typeface="Arial MT"/>
                <a:cs typeface="Arial MT"/>
              </a:rPr>
              <a:t>DEBERÁ</a:t>
            </a:r>
            <a:r>
              <a:rPr sz="2400" spc="170" dirty="0">
                <a:solidFill>
                  <a:srgbClr val="1E1C11"/>
                </a:solidFill>
                <a:latin typeface="Arial MT"/>
                <a:cs typeface="Arial MT"/>
              </a:rPr>
              <a:t> </a:t>
            </a:r>
            <a:r>
              <a:rPr sz="2400" dirty="0">
                <a:solidFill>
                  <a:srgbClr val="1E1C11"/>
                </a:solidFill>
                <a:latin typeface="Arial MT"/>
                <a:cs typeface="Arial MT"/>
              </a:rPr>
              <a:t>DETERMINARSE</a:t>
            </a:r>
            <a:r>
              <a:rPr sz="2400" spc="160" dirty="0">
                <a:solidFill>
                  <a:srgbClr val="1E1C11"/>
                </a:solidFill>
                <a:latin typeface="Arial MT"/>
                <a:cs typeface="Arial MT"/>
              </a:rPr>
              <a:t> </a:t>
            </a:r>
            <a:r>
              <a:rPr sz="2400" spc="-5" dirty="0">
                <a:solidFill>
                  <a:srgbClr val="1E1C11"/>
                </a:solidFill>
                <a:latin typeface="Arial MT"/>
                <a:cs typeface="Arial MT"/>
              </a:rPr>
              <a:t>EN</a:t>
            </a:r>
            <a:r>
              <a:rPr sz="2400" spc="175" dirty="0">
                <a:solidFill>
                  <a:srgbClr val="1E1C11"/>
                </a:solidFill>
                <a:latin typeface="Arial MT"/>
                <a:cs typeface="Arial MT"/>
              </a:rPr>
              <a:t> </a:t>
            </a:r>
            <a:r>
              <a:rPr sz="2400" dirty="0">
                <a:solidFill>
                  <a:srgbClr val="1E1C11"/>
                </a:solidFill>
                <a:latin typeface="Arial MT"/>
                <a:cs typeface="Arial MT"/>
              </a:rPr>
              <a:t>LOS</a:t>
            </a:r>
            <a:r>
              <a:rPr sz="2400" spc="175" dirty="0">
                <a:solidFill>
                  <a:srgbClr val="1E1C11"/>
                </a:solidFill>
                <a:latin typeface="Arial MT"/>
                <a:cs typeface="Arial MT"/>
              </a:rPr>
              <a:t> </a:t>
            </a:r>
            <a:r>
              <a:rPr sz="2400" spc="-5" dirty="0">
                <a:solidFill>
                  <a:srgbClr val="1E1C11"/>
                </a:solidFill>
                <a:latin typeface="Arial MT"/>
                <a:cs typeface="Arial MT"/>
              </a:rPr>
              <a:t>ESTUDIOS</a:t>
            </a:r>
            <a:r>
              <a:rPr sz="2400" spc="165" dirty="0">
                <a:solidFill>
                  <a:srgbClr val="1E1C11"/>
                </a:solidFill>
                <a:latin typeface="Arial MT"/>
                <a:cs typeface="Arial MT"/>
              </a:rPr>
              <a:t> </a:t>
            </a:r>
            <a:r>
              <a:rPr sz="2400" spc="-5" dirty="0">
                <a:solidFill>
                  <a:srgbClr val="1E1C11"/>
                </a:solidFill>
                <a:latin typeface="Arial MT"/>
                <a:cs typeface="Arial MT"/>
              </a:rPr>
              <a:t>PREVIOS</a:t>
            </a:r>
            <a:endParaRPr sz="2400">
              <a:latin typeface="Arial MT"/>
              <a:cs typeface="Arial MT"/>
            </a:endParaRPr>
          </a:p>
          <a:p>
            <a:pPr marL="12700" algn="just">
              <a:spcBef>
                <a:spcPts val="385"/>
              </a:spcBef>
            </a:pPr>
            <a:r>
              <a:rPr sz="2400" spc="-5" dirty="0">
                <a:solidFill>
                  <a:srgbClr val="1E1C11"/>
                </a:solidFill>
                <a:latin typeface="Arial MT"/>
                <a:cs typeface="Arial MT"/>
              </a:rPr>
              <a:t>DE</a:t>
            </a:r>
            <a:r>
              <a:rPr sz="2400" spc="-30" dirty="0">
                <a:solidFill>
                  <a:srgbClr val="1E1C11"/>
                </a:solidFill>
                <a:latin typeface="Arial MT"/>
                <a:cs typeface="Arial MT"/>
              </a:rPr>
              <a:t> </a:t>
            </a:r>
            <a:r>
              <a:rPr sz="2400" spc="-5" dirty="0">
                <a:solidFill>
                  <a:srgbClr val="1E1C11"/>
                </a:solidFill>
                <a:latin typeface="Arial MT"/>
                <a:cs typeface="Arial MT"/>
              </a:rPr>
              <a:t>CADA</a:t>
            </a:r>
            <a:r>
              <a:rPr sz="2400" spc="-135" dirty="0">
                <a:solidFill>
                  <a:srgbClr val="1E1C11"/>
                </a:solidFill>
                <a:latin typeface="Arial MT"/>
                <a:cs typeface="Arial MT"/>
              </a:rPr>
              <a:t> </a:t>
            </a:r>
            <a:r>
              <a:rPr sz="2400" spc="-30" dirty="0">
                <a:solidFill>
                  <a:srgbClr val="1E1C11"/>
                </a:solidFill>
                <a:latin typeface="Arial MT"/>
                <a:cs typeface="Arial MT"/>
              </a:rPr>
              <a:t>CONTRATACIÓN.</a:t>
            </a:r>
            <a:endParaRPr sz="2400">
              <a:latin typeface="Arial MT"/>
              <a:cs typeface="Arial MT"/>
            </a:endParaRPr>
          </a:p>
        </p:txBody>
      </p:sp>
    </p:spTree>
    <p:extLst>
      <p:ext uri="{BB962C8B-B14F-4D97-AF65-F5344CB8AC3E}">
        <p14:creationId xmlns:p14="http://schemas.microsoft.com/office/powerpoint/2010/main" val="3278232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DB7511BC-C06A-4F21-B696-52980EE6D15B}"/>
              </a:ext>
            </a:extLst>
          </p:cNvPr>
          <p:cNvGrpSpPr/>
          <p:nvPr/>
        </p:nvGrpSpPr>
        <p:grpSpPr>
          <a:xfrm>
            <a:off x="8327227" y="3362158"/>
            <a:ext cx="1501775" cy="1834514"/>
            <a:chOff x="6803226" y="3362158"/>
            <a:chExt cx="1501775" cy="1834514"/>
          </a:xfrm>
        </p:grpSpPr>
        <p:sp>
          <p:nvSpPr>
            <p:cNvPr id="3" name="object 3">
              <a:extLst>
                <a:ext uri="{FF2B5EF4-FFF2-40B4-BE49-F238E27FC236}">
                  <a16:creationId xmlns:a16="http://schemas.microsoft.com/office/drawing/2014/main" id="{CCB3883D-8F79-4BD5-BDA1-62F61C49B06B}"/>
                </a:ext>
              </a:extLst>
            </p:cNvPr>
            <p:cNvSpPr/>
            <p:nvPr/>
          </p:nvSpPr>
          <p:spPr>
            <a:xfrm>
              <a:off x="6803226" y="3362158"/>
              <a:ext cx="1501775" cy="1834514"/>
            </a:xfrm>
            <a:custGeom>
              <a:avLst/>
              <a:gdLst/>
              <a:ahLst/>
              <a:cxnLst/>
              <a:rect l="l" t="t" r="r" b="b"/>
              <a:pathLst>
                <a:path w="1501775" h="1834514">
                  <a:moveTo>
                    <a:pt x="1298383" y="0"/>
                  </a:moveTo>
                  <a:lnTo>
                    <a:pt x="206346" y="0"/>
                  </a:lnTo>
                  <a:lnTo>
                    <a:pt x="184124" y="3190"/>
                  </a:lnTo>
                  <a:lnTo>
                    <a:pt x="146028" y="9570"/>
                  </a:lnTo>
                  <a:lnTo>
                    <a:pt x="107938" y="25394"/>
                  </a:lnTo>
                  <a:lnTo>
                    <a:pt x="60318" y="60359"/>
                  </a:lnTo>
                  <a:lnTo>
                    <a:pt x="34921" y="92006"/>
                  </a:lnTo>
                  <a:lnTo>
                    <a:pt x="19048" y="126972"/>
                  </a:lnTo>
                  <a:lnTo>
                    <a:pt x="9523" y="145986"/>
                  </a:lnTo>
                  <a:lnTo>
                    <a:pt x="3174" y="184013"/>
                  </a:lnTo>
                  <a:lnTo>
                    <a:pt x="0" y="206345"/>
                  </a:lnTo>
                  <a:lnTo>
                    <a:pt x="0" y="1630961"/>
                  </a:lnTo>
                  <a:lnTo>
                    <a:pt x="3174" y="1653177"/>
                  </a:lnTo>
                  <a:lnTo>
                    <a:pt x="9523" y="1691244"/>
                  </a:lnTo>
                  <a:lnTo>
                    <a:pt x="19048" y="1710283"/>
                  </a:lnTo>
                  <a:lnTo>
                    <a:pt x="25396" y="1729325"/>
                  </a:lnTo>
                  <a:lnTo>
                    <a:pt x="34921" y="1745190"/>
                  </a:lnTo>
                  <a:lnTo>
                    <a:pt x="60318" y="1776920"/>
                  </a:lnTo>
                  <a:lnTo>
                    <a:pt x="92064" y="1799130"/>
                  </a:lnTo>
                  <a:lnTo>
                    <a:pt x="107938" y="1811823"/>
                  </a:lnTo>
                  <a:lnTo>
                    <a:pt x="126986" y="1818169"/>
                  </a:lnTo>
                  <a:lnTo>
                    <a:pt x="146028" y="1827688"/>
                  </a:lnTo>
                  <a:lnTo>
                    <a:pt x="184124" y="1834034"/>
                  </a:lnTo>
                  <a:lnTo>
                    <a:pt x="1320643" y="1834034"/>
                  </a:lnTo>
                  <a:lnTo>
                    <a:pt x="1358803" y="1827688"/>
                  </a:lnTo>
                  <a:lnTo>
                    <a:pt x="1377756" y="1818169"/>
                  </a:lnTo>
                  <a:lnTo>
                    <a:pt x="1396836" y="1811823"/>
                  </a:lnTo>
                  <a:lnTo>
                    <a:pt x="1412736" y="1799130"/>
                  </a:lnTo>
                  <a:lnTo>
                    <a:pt x="1444409" y="1776920"/>
                  </a:lnTo>
                  <a:lnTo>
                    <a:pt x="1459990" y="1754709"/>
                  </a:lnTo>
                  <a:lnTo>
                    <a:pt x="206346" y="1754709"/>
                  </a:lnTo>
                  <a:lnTo>
                    <a:pt x="180957" y="1751536"/>
                  </a:lnTo>
                  <a:lnTo>
                    <a:pt x="136513" y="1732497"/>
                  </a:lnTo>
                  <a:lnTo>
                    <a:pt x="101589" y="1700763"/>
                  </a:lnTo>
                  <a:lnTo>
                    <a:pt x="82541" y="1656342"/>
                  </a:lnTo>
                  <a:lnTo>
                    <a:pt x="82541" y="180951"/>
                  </a:lnTo>
                  <a:lnTo>
                    <a:pt x="101589" y="136542"/>
                  </a:lnTo>
                  <a:lnTo>
                    <a:pt x="117459" y="117401"/>
                  </a:lnTo>
                  <a:lnTo>
                    <a:pt x="136513" y="101577"/>
                  </a:lnTo>
                  <a:lnTo>
                    <a:pt x="180957" y="82563"/>
                  </a:lnTo>
                  <a:lnTo>
                    <a:pt x="1460027" y="82563"/>
                  </a:lnTo>
                  <a:lnTo>
                    <a:pt x="1444409" y="60359"/>
                  </a:lnTo>
                  <a:lnTo>
                    <a:pt x="1412736" y="34965"/>
                  </a:lnTo>
                  <a:lnTo>
                    <a:pt x="1377756" y="15951"/>
                  </a:lnTo>
                  <a:lnTo>
                    <a:pt x="1320643" y="3190"/>
                  </a:lnTo>
                  <a:lnTo>
                    <a:pt x="1298383" y="0"/>
                  </a:lnTo>
                  <a:close/>
                </a:path>
                <a:path w="1501775" h="1834514">
                  <a:moveTo>
                    <a:pt x="1460027" y="82563"/>
                  </a:moveTo>
                  <a:lnTo>
                    <a:pt x="1323823" y="82563"/>
                  </a:lnTo>
                  <a:lnTo>
                    <a:pt x="1368216" y="101577"/>
                  </a:lnTo>
                  <a:lnTo>
                    <a:pt x="1387296" y="117401"/>
                  </a:lnTo>
                  <a:lnTo>
                    <a:pt x="1403196" y="136542"/>
                  </a:lnTo>
                  <a:lnTo>
                    <a:pt x="1412736" y="158747"/>
                  </a:lnTo>
                  <a:lnTo>
                    <a:pt x="1419096" y="180951"/>
                  </a:lnTo>
                  <a:lnTo>
                    <a:pt x="1422276" y="206345"/>
                  </a:lnTo>
                  <a:lnTo>
                    <a:pt x="1422276" y="1630961"/>
                  </a:lnTo>
                  <a:lnTo>
                    <a:pt x="1412736" y="1678559"/>
                  </a:lnTo>
                  <a:lnTo>
                    <a:pt x="1387296" y="1719805"/>
                  </a:lnTo>
                  <a:lnTo>
                    <a:pt x="1346083" y="1745190"/>
                  </a:lnTo>
                  <a:lnTo>
                    <a:pt x="1298383" y="1754709"/>
                  </a:lnTo>
                  <a:lnTo>
                    <a:pt x="1459990" y="1754709"/>
                  </a:lnTo>
                  <a:lnTo>
                    <a:pt x="1466669" y="1745190"/>
                  </a:lnTo>
                  <a:lnTo>
                    <a:pt x="1479389" y="1729325"/>
                  </a:lnTo>
                  <a:lnTo>
                    <a:pt x="1485749" y="1710283"/>
                  </a:lnTo>
                  <a:lnTo>
                    <a:pt x="1495289" y="1691244"/>
                  </a:lnTo>
                  <a:lnTo>
                    <a:pt x="1501649" y="1653177"/>
                  </a:lnTo>
                  <a:lnTo>
                    <a:pt x="1501649" y="184013"/>
                  </a:lnTo>
                  <a:lnTo>
                    <a:pt x="1495289" y="145986"/>
                  </a:lnTo>
                  <a:lnTo>
                    <a:pt x="1485749" y="126972"/>
                  </a:lnTo>
                  <a:lnTo>
                    <a:pt x="1479389" y="107958"/>
                  </a:lnTo>
                  <a:lnTo>
                    <a:pt x="1466669" y="92006"/>
                  </a:lnTo>
                  <a:lnTo>
                    <a:pt x="1460027" y="82563"/>
                  </a:lnTo>
                  <a:close/>
                </a:path>
              </a:pathLst>
            </a:custGeom>
            <a:solidFill>
              <a:srgbClr val="FF1300"/>
            </a:solidFill>
          </p:spPr>
          <p:txBody>
            <a:bodyPr wrap="square" lIns="0" tIns="0" rIns="0" bIns="0" rtlCol="0"/>
            <a:lstStyle/>
            <a:p>
              <a:endParaRPr>
                <a:solidFill>
                  <a:prstClr val="black"/>
                </a:solidFill>
                <a:latin typeface="Calibri" panose="020F0502020204030204"/>
              </a:endParaRPr>
            </a:p>
          </p:txBody>
        </p:sp>
        <p:sp>
          <p:nvSpPr>
            <p:cNvPr id="4" name="object 4">
              <a:extLst>
                <a:ext uri="{FF2B5EF4-FFF2-40B4-BE49-F238E27FC236}">
                  <a16:creationId xmlns:a16="http://schemas.microsoft.com/office/drawing/2014/main" id="{B77838DF-076F-495D-970D-93ED9D277C14}"/>
                </a:ext>
              </a:extLst>
            </p:cNvPr>
            <p:cNvSpPr/>
            <p:nvPr/>
          </p:nvSpPr>
          <p:spPr>
            <a:xfrm>
              <a:off x="6968299" y="3584333"/>
              <a:ext cx="933450" cy="1297940"/>
            </a:xfrm>
            <a:custGeom>
              <a:avLst/>
              <a:gdLst/>
              <a:ahLst/>
              <a:cxnLst/>
              <a:rect l="l" t="t" r="r" b="b"/>
              <a:pathLst>
                <a:path w="933450" h="1297939">
                  <a:moveTo>
                    <a:pt x="146037" y="1193025"/>
                  </a:moveTo>
                  <a:lnTo>
                    <a:pt x="114287" y="1193025"/>
                  </a:lnTo>
                  <a:lnTo>
                    <a:pt x="104762" y="1250149"/>
                  </a:lnTo>
                  <a:lnTo>
                    <a:pt x="88887" y="1193025"/>
                  </a:lnTo>
                  <a:lnTo>
                    <a:pt x="57137" y="1193025"/>
                  </a:lnTo>
                  <a:lnTo>
                    <a:pt x="41262" y="1250149"/>
                  </a:lnTo>
                  <a:lnTo>
                    <a:pt x="31750" y="1193025"/>
                  </a:lnTo>
                  <a:lnTo>
                    <a:pt x="0" y="1193025"/>
                  </a:lnTo>
                  <a:lnTo>
                    <a:pt x="22225" y="1294561"/>
                  </a:lnTo>
                  <a:lnTo>
                    <a:pt x="53975" y="1294561"/>
                  </a:lnTo>
                  <a:lnTo>
                    <a:pt x="73012" y="1231112"/>
                  </a:lnTo>
                  <a:lnTo>
                    <a:pt x="92075" y="1294561"/>
                  </a:lnTo>
                  <a:lnTo>
                    <a:pt x="123825" y="1294561"/>
                  </a:lnTo>
                  <a:lnTo>
                    <a:pt x="146037" y="1193025"/>
                  </a:lnTo>
                  <a:close/>
                </a:path>
                <a:path w="933450" h="1297939">
                  <a:moveTo>
                    <a:pt x="247624" y="1272349"/>
                  </a:moveTo>
                  <a:lnTo>
                    <a:pt x="187299" y="1272349"/>
                  </a:lnTo>
                  <a:lnTo>
                    <a:pt x="244462" y="1212062"/>
                  </a:lnTo>
                  <a:lnTo>
                    <a:pt x="244462" y="1193025"/>
                  </a:lnTo>
                  <a:lnTo>
                    <a:pt x="152387" y="1193025"/>
                  </a:lnTo>
                  <a:lnTo>
                    <a:pt x="152387" y="1215250"/>
                  </a:lnTo>
                  <a:lnTo>
                    <a:pt x="206362" y="1215250"/>
                  </a:lnTo>
                  <a:lnTo>
                    <a:pt x="149212" y="1275524"/>
                  </a:lnTo>
                  <a:lnTo>
                    <a:pt x="149212" y="1294561"/>
                  </a:lnTo>
                  <a:lnTo>
                    <a:pt x="247624" y="1294561"/>
                  </a:lnTo>
                  <a:lnTo>
                    <a:pt x="247624" y="1272349"/>
                  </a:lnTo>
                  <a:close/>
                </a:path>
                <a:path w="933450" h="1297939">
                  <a:moveTo>
                    <a:pt x="355561" y="1256487"/>
                  </a:moveTo>
                  <a:lnTo>
                    <a:pt x="353974" y="1253312"/>
                  </a:lnTo>
                  <a:lnTo>
                    <a:pt x="352386" y="1250149"/>
                  </a:lnTo>
                  <a:lnTo>
                    <a:pt x="346036" y="1243787"/>
                  </a:lnTo>
                  <a:lnTo>
                    <a:pt x="336511" y="1240624"/>
                  </a:lnTo>
                  <a:lnTo>
                    <a:pt x="346036" y="1234274"/>
                  </a:lnTo>
                  <a:lnTo>
                    <a:pt x="349211" y="1227924"/>
                  </a:lnTo>
                  <a:lnTo>
                    <a:pt x="352386" y="1218412"/>
                  </a:lnTo>
                  <a:lnTo>
                    <a:pt x="350278" y="1212062"/>
                  </a:lnTo>
                  <a:lnTo>
                    <a:pt x="349211" y="1208887"/>
                  </a:lnTo>
                  <a:lnTo>
                    <a:pt x="342874" y="1199375"/>
                  </a:lnTo>
                  <a:lnTo>
                    <a:pt x="333349" y="1193025"/>
                  </a:lnTo>
                  <a:lnTo>
                    <a:pt x="323811" y="1193025"/>
                  </a:lnTo>
                  <a:lnTo>
                    <a:pt x="323811" y="1259662"/>
                  </a:lnTo>
                  <a:lnTo>
                    <a:pt x="323811" y="1266012"/>
                  </a:lnTo>
                  <a:lnTo>
                    <a:pt x="317474" y="1272349"/>
                  </a:lnTo>
                  <a:lnTo>
                    <a:pt x="292061" y="1272349"/>
                  </a:lnTo>
                  <a:lnTo>
                    <a:pt x="292061" y="1253312"/>
                  </a:lnTo>
                  <a:lnTo>
                    <a:pt x="317474" y="1253312"/>
                  </a:lnTo>
                  <a:lnTo>
                    <a:pt x="323811" y="1259662"/>
                  </a:lnTo>
                  <a:lnTo>
                    <a:pt x="323811" y="1193025"/>
                  </a:lnTo>
                  <a:lnTo>
                    <a:pt x="320636" y="1193025"/>
                  </a:lnTo>
                  <a:lnTo>
                    <a:pt x="320636" y="1221587"/>
                  </a:lnTo>
                  <a:lnTo>
                    <a:pt x="317474" y="1231112"/>
                  </a:lnTo>
                  <a:lnTo>
                    <a:pt x="307936" y="1234274"/>
                  </a:lnTo>
                  <a:lnTo>
                    <a:pt x="292061" y="1234274"/>
                  </a:lnTo>
                  <a:lnTo>
                    <a:pt x="292061" y="1212062"/>
                  </a:lnTo>
                  <a:lnTo>
                    <a:pt x="307936" y="1212062"/>
                  </a:lnTo>
                  <a:lnTo>
                    <a:pt x="317474" y="1215250"/>
                  </a:lnTo>
                  <a:lnTo>
                    <a:pt x="320636" y="1221587"/>
                  </a:lnTo>
                  <a:lnTo>
                    <a:pt x="320636" y="1193025"/>
                  </a:lnTo>
                  <a:lnTo>
                    <a:pt x="260311" y="1193025"/>
                  </a:lnTo>
                  <a:lnTo>
                    <a:pt x="260311" y="1294561"/>
                  </a:lnTo>
                  <a:lnTo>
                    <a:pt x="330161" y="1294561"/>
                  </a:lnTo>
                  <a:lnTo>
                    <a:pt x="342874" y="1291386"/>
                  </a:lnTo>
                  <a:lnTo>
                    <a:pt x="349211" y="1288211"/>
                  </a:lnTo>
                  <a:lnTo>
                    <a:pt x="355561" y="1275524"/>
                  </a:lnTo>
                  <a:lnTo>
                    <a:pt x="355561" y="1272349"/>
                  </a:lnTo>
                  <a:lnTo>
                    <a:pt x="355561" y="1256487"/>
                  </a:lnTo>
                  <a:close/>
                </a:path>
                <a:path w="933450" h="1297939">
                  <a:moveTo>
                    <a:pt x="425411" y="1031201"/>
                  </a:moveTo>
                  <a:lnTo>
                    <a:pt x="396824" y="1031201"/>
                  </a:lnTo>
                  <a:lnTo>
                    <a:pt x="384136" y="1088326"/>
                  </a:lnTo>
                  <a:lnTo>
                    <a:pt x="368261" y="1031201"/>
                  </a:lnTo>
                  <a:lnTo>
                    <a:pt x="339686" y="1031201"/>
                  </a:lnTo>
                  <a:lnTo>
                    <a:pt x="323811" y="1088326"/>
                  </a:lnTo>
                  <a:lnTo>
                    <a:pt x="311124" y="1031201"/>
                  </a:lnTo>
                  <a:lnTo>
                    <a:pt x="282549" y="1031201"/>
                  </a:lnTo>
                  <a:lnTo>
                    <a:pt x="304774" y="1132751"/>
                  </a:lnTo>
                  <a:lnTo>
                    <a:pt x="336511" y="1132751"/>
                  </a:lnTo>
                  <a:lnTo>
                    <a:pt x="352386" y="1069289"/>
                  </a:lnTo>
                  <a:lnTo>
                    <a:pt x="371436" y="1132751"/>
                  </a:lnTo>
                  <a:lnTo>
                    <a:pt x="403186" y="1132751"/>
                  </a:lnTo>
                  <a:lnTo>
                    <a:pt x="425411" y="1031201"/>
                  </a:lnTo>
                  <a:close/>
                </a:path>
                <a:path w="933450" h="1297939">
                  <a:moveTo>
                    <a:pt x="476199" y="1294561"/>
                  </a:moveTo>
                  <a:lnTo>
                    <a:pt x="460324" y="1266012"/>
                  </a:lnTo>
                  <a:lnTo>
                    <a:pt x="457149" y="1259662"/>
                  </a:lnTo>
                  <a:lnTo>
                    <a:pt x="450799" y="1253312"/>
                  </a:lnTo>
                  <a:lnTo>
                    <a:pt x="444449" y="1250149"/>
                  </a:lnTo>
                  <a:lnTo>
                    <a:pt x="453974" y="1246974"/>
                  </a:lnTo>
                  <a:lnTo>
                    <a:pt x="463511" y="1234274"/>
                  </a:lnTo>
                  <a:lnTo>
                    <a:pt x="466674" y="1227924"/>
                  </a:lnTo>
                  <a:lnTo>
                    <a:pt x="466674" y="1212062"/>
                  </a:lnTo>
                  <a:lnTo>
                    <a:pt x="463511" y="1202550"/>
                  </a:lnTo>
                  <a:lnTo>
                    <a:pt x="457149" y="1199375"/>
                  </a:lnTo>
                  <a:lnTo>
                    <a:pt x="450799" y="1193025"/>
                  </a:lnTo>
                  <a:lnTo>
                    <a:pt x="434924" y="1193025"/>
                  </a:lnTo>
                  <a:lnTo>
                    <a:pt x="434924" y="1218412"/>
                  </a:lnTo>
                  <a:lnTo>
                    <a:pt x="434924" y="1227924"/>
                  </a:lnTo>
                  <a:lnTo>
                    <a:pt x="428574" y="1231112"/>
                  </a:lnTo>
                  <a:lnTo>
                    <a:pt x="419049" y="1234274"/>
                  </a:lnTo>
                  <a:lnTo>
                    <a:pt x="406361" y="1234274"/>
                  </a:lnTo>
                  <a:lnTo>
                    <a:pt x="406361" y="1212062"/>
                  </a:lnTo>
                  <a:lnTo>
                    <a:pt x="428574" y="1212062"/>
                  </a:lnTo>
                  <a:lnTo>
                    <a:pt x="434924" y="1218412"/>
                  </a:lnTo>
                  <a:lnTo>
                    <a:pt x="434924" y="1193025"/>
                  </a:lnTo>
                  <a:lnTo>
                    <a:pt x="374611" y="1193025"/>
                  </a:lnTo>
                  <a:lnTo>
                    <a:pt x="374611" y="1294561"/>
                  </a:lnTo>
                  <a:lnTo>
                    <a:pt x="406361" y="1294561"/>
                  </a:lnTo>
                  <a:lnTo>
                    <a:pt x="406361" y="1253312"/>
                  </a:lnTo>
                  <a:lnTo>
                    <a:pt x="409536" y="1253312"/>
                  </a:lnTo>
                  <a:lnTo>
                    <a:pt x="415886" y="1256487"/>
                  </a:lnTo>
                  <a:lnTo>
                    <a:pt x="422236" y="1262837"/>
                  </a:lnTo>
                  <a:lnTo>
                    <a:pt x="441286" y="1294561"/>
                  </a:lnTo>
                  <a:lnTo>
                    <a:pt x="476199" y="1294561"/>
                  </a:lnTo>
                  <a:close/>
                </a:path>
                <a:path w="933450" h="1297939">
                  <a:moveTo>
                    <a:pt x="526999" y="1101013"/>
                  </a:moveTo>
                  <a:lnTo>
                    <a:pt x="479374" y="1062939"/>
                  </a:lnTo>
                  <a:lnTo>
                    <a:pt x="466674" y="1059764"/>
                  </a:lnTo>
                  <a:lnTo>
                    <a:pt x="463511" y="1056589"/>
                  </a:lnTo>
                  <a:lnTo>
                    <a:pt x="466674" y="1050239"/>
                  </a:lnTo>
                  <a:lnTo>
                    <a:pt x="476199" y="1047064"/>
                  </a:lnTo>
                  <a:lnTo>
                    <a:pt x="482549" y="1047064"/>
                  </a:lnTo>
                  <a:lnTo>
                    <a:pt x="485724" y="1050239"/>
                  </a:lnTo>
                  <a:lnTo>
                    <a:pt x="488899" y="1056589"/>
                  </a:lnTo>
                  <a:lnTo>
                    <a:pt x="492074" y="1059764"/>
                  </a:lnTo>
                  <a:lnTo>
                    <a:pt x="523824" y="1059764"/>
                  </a:lnTo>
                  <a:lnTo>
                    <a:pt x="518731" y="1047064"/>
                  </a:lnTo>
                  <a:lnTo>
                    <a:pt x="517461" y="1043901"/>
                  </a:lnTo>
                  <a:lnTo>
                    <a:pt x="511124" y="1034389"/>
                  </a:lnTo>
                  <a:lnTo>
                    <a:pt x="498424" y="1031201"/>
                  </a:lnTo>
                  <a:lnTo>
                    <a:pt x="479374" y="1028026"/>
                  </a:lnTo>
                  <a:lnTo>
                    <a:pt x="463511" y="1028026"/>
                  </a:lnTo>
                  <a:lnTo>
                    <a:pt x="453974" y="1031201"/>
                  </a:lnTo>
                  <a:lnTo>
                    <a:pt x="444449" y="1037551"/>
                  </a:lnTo>
                  <a:lnTo>
                    <a:pt x="438099" y="1050239"/>
                  </a:lnTo>
                  <a:lnTo>
                    <a:pt x="434924" y="1059764"/>
                  </a:lnTo>
                  <a:lnTo>
                    <a:pt x="438099" y="1069289"/>
                  </a:lnTo>
                  <a:lnTo>
                    <a:pt x="444449" y="1078801"/>
                  </a:lnTo>
                  <a:lnTo>
                    <a:pt x="457149" y="1085151"/>
                  </a:lnTo>
                  <a:lnTo>
                    <a:pt x="473024" y="1091488"/>
                  </a:lnTo>
                  <a:lnTo>
                    <a:pt x="492074" y="1097838"/>
                  </a:lnTo>
                  <a:lnTo>
                    <a:pt x="495249" y="1104188"/>
                  </a:lnTo>
                  <a:lnTo>
                    <a:pt x="492074" y="1113701"/>
                  </a:lnTo>
                  <a:lnTo>
                    <a:pt x="485724" y="1113701"/>
                  </a:lnTo>
                  <a:lnTo>
                    <a:pt x="479374" y="1116888"/>
                  </a:lnTo>
                  <a:lnTo>
                    <a:pt x="466674" y="1110526"/>
                  </a:lnTo>
                  <a:lnTo>
                    <a:pt x="463511" y="1097838"/>
                  </a:lnTo>
                  <a:lnTo>
                    <a:pt x="431761" y="1101013"/>
                  </a:lnTo>
                  <a:lnTo>
                    <a:pt x="457149" y="1132751"/>
                  </a:lnTo>
                  <a:lnTo>
                    <a:pt x="479374" y="1135913"/>
                  </a:lnTo>
                  <a:lnTo>
                    <a:pt x="492074" y="1135913"/>
                  </a:lnTo>
                  <a:lnTo>
                    <a:pt x="504774" y="1132751"/>
                  </a:lnTo>
                  <a:lnTo>
                    <a:pt x="514299" y="1126388"/>
                  </a:lnTo>
                  <a:lnTo>
                    <a:pt x="520649" y="1120051"/>
                  </a:lnTo>
                  <a:lnTo>
                    <a:pt x="521703" y="1116888"/>
                  </a:lnTo>
                  <a:lnTo>
                    <a:pt x="526999" y="1101013"/>
                  </a:lnTo>
                  <a:close/>
                </a:path>
                <a:path w="933450" h="1297939">
                  <a:moveTo>
                    <a:pt x="587311" y="1231112"/>
                  </a:moveTo>
                  <a:lnTo>
                    <a:pt x="582028" y="1215250"/>
                  </a:lnTo>
                  <a:lnTo>
                    <a:pt x="580961" y="1212062"/>
                  </a:lnTo>
                  <a:lnTo>
                    <a:pt x="574611" y="1205725"/>
                  </a:lnTo>
                  <a:lnTo>
                    <a:pt x="555561" y="1193025"/>
                  </a:lnTo>
                  <a:lnTo>
                    <a:pt x="555561" y="1231112"/>
                  </a:lnTo>
                  <a:lnTo>
                    <a:pt x="555561" y="1256487"/>
                  </a:lnTo>
                  <a:lnTo>
                    <a:pt x="549211" y="1266012"/>
                  </a:lnTo>
                  <a:lnTo>
                    <a:pt x="542861" y="1272349"/>
                  </a:lnTo>
                  <a:lnTo>
                    <a:pt x="523824" y="1272349"/>
                  </a:lnTo>
                  <a:lnTo>
                    <a:pt x="517461" y="1266012"/>
                  </a:lnTo>
                  <a:lnTo>
                    <a:pt x="514299" y="1256487"/>
                  </a:lnTo>
                  <a:lnTo>
                    <a:pt x="511124" y="1243787"/>
                  </a:lnTo>
                  <a:lnTo>
                    <a:pt x="514299" y="1231112"/>
                  </a:lnTo>
                  <a:lnTo>
                    <a:pt x="517461" y="1221587"/>
                  </a:lnTo>
                  <a:lnTo>
                    <a:pt x="523824" y="1215250"/>
                  </a:lnTo>
                  <a:lnTo>
                    <a:pt x="542861" y="1215250"/>
                  </a:lnTo>
                  <a:lnTo>
                    <a:pt x="549211" y="1221587"/>
                  </a:lnTo>
                  <a:lnTo>
                    <a:pt x="555561" y="1231112"/>
                  </a:lnTo>
                  <a:lnTo>
                    <a:pt x="555561" y="1193025"/>
                  </a:lnTo>
                  <a:lnTo>
                    <a:pt x="546049" y="1189850"/>
                  </a:lnTo>
                  <a:lnTo>
                    <a:pt x="520649" y="1189850"/>
                  </a:lnTo>
                  <a:lnTo>
                    <a:pt x="511124" y="1193025"/>
                  </a:lnTo>
                  <a:lnTo>
                    <a:pt x="501599" y="1199375"/>
                  </a:lnTo>
                  <a:lnTo>
                    <a:pt x="488899" y="1212062"/>
                  </a:lnTo>
                  <a:lnTo>
                    <a:pt x="482549" y="1221587"/>
                  </a:lnTo>
                  <a:lnTo>
                    <a:pt x="482549" y="1231112"/>
                  </a:lnTo>
                  <a:lnTo>
                    <a:pt x="479374" y="1243787"/>
                  </a:lnTo>
                  <a:lnTo>
                    <a:pt x="495249" y="1285049"/>
                  </a:lnTo>
                  <a:lnTo>
                    <a:pt x="520649" y="1297736"/>
                  </a:lnTo>
                  <a:lnTo>
                    <a:pt x="536524" y="1297736"/>
                  </a:lnTo>
                  <a:lnTo>
                    <a:pt x="552399" y="1294561"/>
                  </a:lnTo>
                  <a:lnTo>
                    <a:pt x="565086" y="1291386"/>
                  </a:lnTo>
                  <a:lnTo>
                    <a:pt x="574611" y="1285049"/>
                  </a:lnTo>
                  <a:lnTo>
                    <a:pt x="580961" y="1272349"/>
                  </a:lnTo>
                  <a:lnTo>
                    <a:pt x="587311" y="1259662"/>
                  </a:lnTo>
                  <a:lnTo>
                    <a:pt x="587311" y="1231112"/>
                  </a:lnTo>
                  <a:close/>
                </a:path>
                <a:path w="933450" h="1297939">
                  <a:moveTo>
                    <a:pt x="631748" y="1030922"/>
                  </a:moveTo>
                  <a:lnTo>
                    <a:pt x="533336" y="1030922"/>
                  </a:lnTo>
                  <a:lnTo>
                    <a:pt x="533336" y="1056360"/>
                  </a:lnTo>
                  <a:lnTo>
                    <a:pt x="568274" y="1056360"/>
                  </a:lnTo>
                  <a:lnTo>
                    <a:pt x="568274" y="1132687"/>
                  </a:lnTo>
                  <a:lnTo>
                    <a:pt x="600024" y="1132687"/>
                  </a:lnTo>
                  <a:lnTo>
                    <a:pt x="600024" y="1056360"/>
                  </a:lnTo>
                  <a:lnTo>
                    <a:pt x="631748" y="1056360"/>
                  </a:lnTo>
                  <a:lnTo>
                    <a:pt x="631748" y="1030922"/>
                  </a:lnTo>
                  <a:close/>
                </a:path>
                <a:path w="933450" h="1297939">
                  <a:moveTo>
                    <a:pt x="733348" y="1031201"/>
                  </a:moveTo>
                  <a:lnTo>
                    <a:pt x="647623" y="1031201"/>
                  </a:lnTo>
                  <a:lnTo>
                    <a:pt x="647623" y="1132751"/>
                  </a:lnTo>
                  <a:lnTo>
                    <a:pt x="733348" y="1132751"/>
                  </a:lnTo>
                  <a:lnTo>
                    <a:pt x="733348" y="1110526"/>
                  </a:lnTo>
                  <a:lnTo>
                    <a:pt x="679373" y="1110526"/>
                  </a:lnTo>
                  <a:lnTo>
                    <a:pt x="679373" y="1091488"/>
                  </a:lnTo>
                  <a:lnTo>
                    <a:pt x="730173" y="1091488"/>
                  </a:lnTo>
                  <a:lnTo>
                    <a:pt x="730173" y="1069289"/>
                  </a:lnTo>
                  <a:lnTo>
                    <a:pt x="679373" y="1069289"/>
                  </a:lnTo>
                  <a:lnTo>
                    <a:pt x="679373" y="1053426"/>
                  </a:lnTo>
                  <a:lnTo>
                    <a:pt x="733348" y="1053426"/>
                  </a:lnTo>
                  <a:lnTo>
                    <a:pt x="733348" y="1031201"/>
                  </a:lnTo>
                  <a:close/>
                </a:path>
                <a:path w="933450" h="1297939">
                  <a:moveTo>
                    <a:pt x="841286" y="1062939"/>
                  </a:moveTo>
                  <a:lnTo>
                    <a:pt x="838746" y="1050239"/>
                  </a:lnTo>
                  <a:lnTo>
                    <a:pt x="838111" y="1047064"/>
                  </a:lnTo>
                  <a:lnTo>
                    <a:pt x="831761" y="1037551"/>
                  </a:lnTo>
                  <a:lnTo>
                    <a:pt x="819073" y="1031201"/>
                  </a:lnTo>
                  <a:lnTo>
                    <a:pt x="809536" y="1031201"/>
                  </a:lnTo>
                  <a:lnTo>
                    <a:pt x="809536" y="1062939"/>
                  </a:lnTo>
                  <a:lnTo>
                    <a:pt x="806361" y="1066101"/>
                  </a:lnTo>
                  <a:lnTo>
                    <a:pt x="806361" y="1072451"/>
                  </a:lnTo>
                  <a:lnTo>
                    <a:pt x="800011" y="1072451"/>
                  </a:lnTo>
                  <a:lnTo>
                    <a:pt x="790486" y="1075626"/>
                  </a:lnTo>
                  <a:lnTo>
                    <a:pt x="784136" y="1075626"/>
                  </a:lnTo>
                  <a:lnTo>
                    <a:pt x="784136" y="1050239"/>
                  </a:lnTo>
                  <a:lnTo>
                    <a:pt x="793673" y="1050239"/>
                  </a:lnTo>
                  <a:lnTo>
                    <a:pt x="800011" y="1053426"/>
                  </a:lnTo>
                  <a:lnTo>
                    <a:pt x="806361" y="1053426"/>
                  </a:lnTo>
                  <a:lnTo>
                    <a:pt x="809536" y="1062939"/>
                  </a:lnTo>
                  <a:lnTo>
                    <a:pt x="809536" y="1031201"/>
                  </a:lnTo>
                  <a:lnTo>
                    <a:pt x="752386" y="1031201"/>
                  </a:lnTo>
                  <a:lnTo>
                    <a:pt x="752386" y="1132751"/>
                  </a:lnTo>
                  <a:lnTo>
                    <a:pt x="784136" y="1132751"/>
                  </a:lnTo>
                  <a:lnTo>
                    <a:pt x="784136" y="1094663"/>
                  </a:lnTo>
                  <a:lnTo>
                    <a:pt x="819073" y="1094663"/>
                  </a:lnTo>
                  <a:lnTo>
                    <a:pt x="831761" y="1085151"/>
                  </a:lnTo>
                  <a:lnTo>
                    <a:pt x="838111" y="1075626"/>
                  </a:lnTo>
                  <a:lnTo>
                    <a:pt x="841286" y="1062939"/>
                  </a:lnTo>
                  <a:close/>
                </a:path>
                <a:path w="933450" h="1297939">
                  <a:moveTo>
                    <a:pt x="933348" y="333184"/>
                  </a:moveTo>
                  <a:lnTo>
                    <a:pt x="930173" y="320433"/>
                  </a:lnTo>
                  <a:lnTo>
                    <a:pt x="920648" y="310984"/>
                  </a:lnTo>
                  <a:lnTo>
                    <a:pt x="907961" y="307797"/>
                  </a:lnTo>
                  <a:lnTo>
                    <a:pt x="892086" y="310984"/>
                  </a:lnTo>
                  <a:lnTo>
                    <a:pt x="879386" y="317233"/>
                  </a:lnTo>
                  <a:lnTo>
                    <a:pt x="866686" y="329996"/>
                  </a:lnTo>
                  <a:lnTo>
                    <a:pt x="860336" y="345833"/>
                  </a:lnTo>
                  <a:lnTo>
                    <a:pt x="834936" y="402958"/>
                  </a:lnTo>
                  <a:lnTo>
                    <a:pt x="812711" y="444195"/>
                  </a:lnTo>
                  <a:lnTo>
                    <a:pt x="793673" y="482282"/>
                  </a:lnTo>
                  <a:lnTo>
                    <a:pt x="787323" y="491794"/>
                  </a:lnTo>
                  <a:lnTo>
                    <a:pt x="780973" y="498144"/>
                  </a:lnTo>
                  <a:lnTo>
                    <a:pt x="771448" y="501319"/>
                  </a:lnTo>
                  <a:lnTo>
                    <a:pt x="765098" y="501319"/>
                  </a:lnTo>
                  <a:lnTo>
                    <a:pt x="736511" y="475932"/>
                  </a:lnTo>
                  <a:lnTo>
                    <a:pt x="730173" y="415645"/>
                  </a:lnTo>
                  <a:lnTo>
                    <a:pt x="730173" y="412470"/>
                  </a:lnTo>
                  <a:lnTo>
                    <a:pt x="730173" y="402958"/>
                  </a:lnTo>
                  <a:lnTo>
                    <a:pt x="730173" y="393433"/>
                  </a:lnTo>
                  <a:lnTo>
                    <a:pt x="730173" y="85623"/>
                  </a:lnTo>
                  <a:lnTo>
                    <a:pt x="726998" y="72999"/>
                  </a:lnTo>
                  <a:lnTo>
                    <a:pt x="720648" y="60236"/>
                  </a:lnTo>
                  <a:lnTo>
                    <a:pt x="707948" y="50787"/>
                  </a:lnTo>
                  <a:lnTo>
                    <a:pt x="692073" y="47599"/>
                  </a:lnTo>
                  <a:lnTo>
                    <a:pt x="679373" y="50787"/>
                  </a:lnTo>
                  <a:lnTo>
                    <a:pt x="666686" y="60236"/>
                  </a:lnTo>
                  <a:lnTo>
                    <a:pt x="657161" y="72999"/>
                  </a:lnTo>
                  <a:lnTo>
                    <a:pt x="657161" y="374396"/>
                  </a:lnTo>
                  <a:lnTo>
                    <a:pt x="650811" y="387096"/>
                  </a:lnTo>
                  <a:lnTo>
                    <a:pt x="644461" y="390258"/>
                  </a:lnTo>
                  <a:lnTo>
                    <a:pt x="634936" y="393433"/>
                  </a:lnTo>
                  <a:lnTo>
                    <a:pt x="622236" y="387096"/>
                  </a:lnTo>
                  <a:lnTo>
                    <a:pt x="615886" y="374396"/>
                  </a:lnTo>
                  <a:lnTo>
                    <a:pt x="615886" y="28587"/>
                  </a:lnTo>
                  <a:lnTo>
                    <a:pt x="612711" y="22199"/>
                  </a:lnTo>
                  <a:lnTo>
                    <a:pt x="600024" y="9448"/>
                  </a:lnTo>
                  <a:lnTo>
                    <a:pt x="587311" y="3187"/>
                  </a:lnTo>
                  <a:lnTo>
                    <a:pt x="577786" y="0"/>
                  </a:lnTo>
                  <a:lnTo>
                    <a:pt x="568274" y="0"/>
                  </a:lnTo>
                  <a:lnTo>
                    <a:pt x="555561" y="3187"/>
                  </a:lnTo>
                  <a:lnTo>
                    <a:pt x="542861" y="9448"/>
                  </a:lnTo>
                  <a:lnTo>
                    <a:pt x="533336" y="22199"/>
                  </a:lnTo>
                  <a:lnTo>
                    <a:pt x="530174" y="28587"/>
                  </a:lnTo>
                  <a:lnTo>
                    <a:pt x="530174" y="383921"/>
                  </a:lnTo>
                  <a:lnTo>
                    <a:pt x="523824" y="396608"/>
                  </a:lnTo>
                  <a:lnTo>
                    <a:pt x="517461" y="399783"/>
                  </a:lnTo>
                  <a:lnTo>
                    <a:pt x="507949" y="402958"/>
                  </a:lnTo>
                  <a:lnTo>
                    <a:pt x="495249" y="396608"/>
                  </a:lnTo>
                  <a:lnTo>
                    <a:pt x="488899" y="383921"/>
                  </a:lnTo>
                  <a:lnTo>
                    <a:pt x="488899" y="76187"/>
                  </a:lnTo>
                  <a:lnTo>
                    <a:pt x="485724" y="63423"/>
                  </a:lnTo>
                  <a:lnTo>
                    <a:pt x="479374" y="50787"/>
                  </a:lnTo>
                  <a:lnTo>
                    <a:pt x="466674" y="44411"/>
                  </a:lnTo>
                  <a:lnTo>
                    <a:pt x="450799" y="41224"/>
                  </a:lnTo>
                  <a:lnTo>
                    <a:pt x="438099" y="44411"/>
                  </a:lnTo>
                  <a:lnTo>
                    <a:pt x="425411" y="50787"/>
                  </a:lnTo>
                  <a:lnTo>
                    <a:pt x="419049" y="63423"/>
                  </a:lnTo>
                  <a:lnTo>
                    <a:pt x="415886" y="76187"/>
                  </a:lnTo>
                  <a:lnTo>
                    <a:pt x="415886" y="393433"/>
                  </a:lnTo>
                  <a:lnTo>
                    <a:pt x="409536" y="406120"/>
                  </a:lnTo>
                  <a:lnTo>
                    <a:pt x="403186" y="412470"/>
                  </a:lnTo>
                  <a:lnTo>
                    <a:pt x="387311" y="412470"/>
                  </a:lnTo>
                  <a:lnTo>
                    <a:pt x="380961" y="406120"/>
                  </a:lnTo>
                  <a:lnTo>
                    <a:pt x="374611" y="393433"/>
                  </a:lnTo>
                  <a:lnTo>
                    <a:pt x="377786" y="199834"/>
                  </a:lnTo>
                  <a:lnTo>
                    <a:pt x="374611" y="187210"/>
                  </a:lnTo>
                  <a:lnTo>
                    <a:pt x="365086" y="174447"/>
                  </a:lnTo>
                  <a:lnTo>
                    <a:pt x="352386" y="164998"/>
                  </a:lnTo>
                  <a:lnTo>
                    <a:pt x="339686" y="161810"/>
                  </a:lnTo>
                  <a:lnTo>
                    <a:pt x="323811" y="164998"/>
                  </a:lnTo>
                  <a:lnTo>
                    <a:pt x="311124" y="174447"/>
                  </a:lnTo>
                  <a:lnTo>
                    <a:pt x="304774" y="187210"/>
                  </a:lnTo>
                  <a:lnTo>
                    <a:pt x="301599" y="199834"/>
                  </a:lnTo>
                  <a:lnTo>
                    <a:pt x="301599" y="647280"/>
                  </a:lnTo>
                  <a:lnTo>
                    <a:pt x="304774" y="666318"/>
                  </a:lnTo>
                  <a:lnTo>
                    <a:pt x="304774" y="713905"/>
                  </a:lnTo>
                  <a:lnTo>
                    <a:pt x="320636" y="761504"/>
                  </a:lnTo>
                  <a:lnTo>
                    <a:pt x="355561" y="805916"/>
                  </a:lnTo>
                  <a:lnTo>
                    <a:pt x="387311" y="831303"/>
                  </a:lnTo>
                  <a:lnTo>
                    <a:pt x="425411" y="856691"/>
                  </a:lnTo>
                  <a:lnTo>
                    <a:pt x="469849" y="872566"/>
                  </a:lnTo>
                  <a:lnTo>
                    <a:pt x="492074" y="882078"/>
                  </a:lnTo>
                  <a:lnTo>
                    <a:pt x="517461" y="885240"/>
                  </a:lnTo>
                  <a:lnTo>
                    <a:pt x="539686" y="888428"/>
                  </a:lnTo>
                  <a:lnTo>
                    <a:pt x="565086" y="888428"/>
                  </a:lnTo>
                  <a:lnTo>
                    <a:pt x="615886" y="885240"/>
                  </a:lnTo>
                  <a:lnTo>
                    <a:pt x="657161" y="875728"/>
                  </a:lnTo>
                  <a:lnTo>
                    <a:pt x="695248" y="863041"/>
                  </a:lnTo>
                  <a:lnTo>
                    <a:pt x="755573" y="821778"/>
                  </a:lnTo>
                  <a:lnTo>
                    <a:pt x="800011" y="767842"/>
                  </a:lnTo>
                  <a:lnTo>
                    <a:pt x="831761" y="694867"/>
                  </a:lnTo>
                  <a:lnTo>
                    <a:pt x="853986" y="631405"/>
                  </a:lnTo>
                  <a:lnTo>
                    <a:pt x="885736" y="542556"/>
                  </a:lnTo>
                  <a:lnTo>
                    <a:pt x="897293" y="501319"/>
                  </a:lnTo>
                  <a:lnTo>
                    <a:pt x="907961" y="463232"/>
                  </a:lnTo>
                  <a:lnTo>
                    <a:pt x="923836" y="402958"/>
                  </a:lnTo>
                  <a:lnTo>
                    <a:pt x="933348" y="352183"/>
                  </a:lnTo>
                  <a:lnTo>
                    <a:pt x="933348" y="333184"/>
                  </a:lnTo>
                  <a:close/>
                </a:path>
              </a:pathLst>
            </a:custGeom>
            <a:solidFill>
              <a:srgbClr val="000000"/>
            </a:solidFill>
          </p:spPr>
          <p:txBody>
            <a:bodyPr wrap="square" lIns="0" tIns="0" rIns="0" bIns="0" rtlCol="0"/>
            <a:lstStyle/>
            <a:p>
              <a:endParaRPr>
                <a:solidFill>
                  <a:prstClr val="black"/>
                </a:solidFill>
                <a:latin typeface="Calibri" panose="020F0502020204030204"/>
              </a:endParaRPr>
            </a:p>
          </p:txBody>
        </p:sp>
        <p:pic>
          <p:nvPicPr>
            <p:cNvPr id="5" name="object 5">
              <a:extLst>
                <a:ext uri="{FF2B5EF4-FFF2-40B4-BE49-F238E27FC236}">
                  <a16:creationId xmlns:a16="http://schemas.microsoft.com/office/drawing/2014/main" id="{D3B9569C-EB21-4E6A-81CA-441FFE0D355D}"/>
                </a:ext>
              </a:extLst>
            </p:cNvPr>
            <p:cNvPicPr/>
            <p:nvPr/>
          </p:nvPicPr>
          <p:blipFill>
            <a:blip r:embed="rId2" cstate="print"/>
            <a:stretch>
              <a:fillRect/>
            </a:stretch>
          </p:blipFill>
          <p:spPr>
            <a:xfrm>
              <a:off x="7574671" y="4777355"/>
              <a:ext cx="98414" cy="101539"/>
            </a:xfrm>
            <a:prstGeom prst="rect">
              <a:avLst/>
            </a:prstGeom>
          </p:spPr>
        </p:pic>
        <p:pic>
          <p:nvPicPr>
            <p:cNvPr id="6" name="object 6">
              <a:extLst>
                <a:ext uri="{FF2B5EF4-FFF2-40B4-BE49-F238E27FC236}">
                  <a16:creationId xmlns:a16="http://schemas.microsoft.com/office/drawing/2014/main" id="{36F04D40-0A2C-4506-AA3C-2DE21586143E}"/>
                </a:ext>
              </a:extLst>
            </p:cNvPr>
            <p:cNvPicPr/>
            <p:nvPr/>
          </p:nvPicPr>
          <p:blipFill>
            <a:blip r:embed="rId3" cstate="print"/>
            <a:stretch>
              <a:fillRect/>
            </a:stretch>
          </p:blipFill>
          <p:spPr>
            <a:xfrm>
              <a:off x="7695308" y="4774178"/>
              <a:ext cx="399942" cy="107881"/>
            </a:xfrm>
            <a:prstGeom prst="rect">
              <a:avLst/>
            </a:prstGeom>
          </p:spPr>
        </p:pic>
        <p:sp>
          <p:nvSpPr>
            <p:cNvPr id="7" name="object 7">
              <a:extLst>
                <a:ext uri="{FF2B5EF4-FFF2-40B4-BE49-F238E27FC236}">
                  <a16:creationId xmlns:a16="http://schemas.microsoft.com/office/drawing/2014/main" id="{BDD3A790-D12B-43F7-894E-4C5B94D6D7D2}"/>
                </a:ext>
              </a:extLst>
            </p:cNvPr>
            <p:cNvSpPr/>
            <p:nvPr/>
          </p:nvSpPr>
          <p:spPr>
            <a:xfrm>
              <a:off x="7644498" y="4710722"/>
              <a:ext cx="501650" cy="168275"/>
            </a:xfrm>
            <a:custGeom>
              <a:avLst/>
              <a:gdLst/>
              <a:ahLst/>
              <a:cxnLst/>
              <a:rect l="l" t="t" r="r" b="b"/>
              <a:pathLst>
                <a:path w="501650" h="168275">
                  <a:moveTo>
                    <a:pt x="41275" y="22225"/>
                  </a:moveTo>
                  <a:lnTo>
                    <a:pt x="25400" y="22225"/>
                  </a:lnTo>
                  <a:lnTo>
                    <a:pt x="19050" y="19037"/>
                  </a:lnTo>
                  <a:lnTo>
                    <a:pt x="15875" y="15875"/>
                  </a:lnTo>
                  <a:lnTo>
                    <a:pt x="15875" y="0"/>
                  </a:lnTo>
                  <a:lnTo>
                    <a:pt x="3175" y="0"/>
                  </a:lnTo>
                  <a:lnTo>
                    <a:pt x="0" y="15875"/>
                  </a:lnTo>
                  <a:lnTo>
                    <a:pt x="3175" y="25400"/>
                  </a:lnTo>
                  <a:lnTo>
                    <a:pt x="6362" y="31737"/>
                  </a:lnTo>
                  <a:lnTo>
                    <a:pt x="25400" y="38074"/>
                  </a:lnTo>
                  <a:lnTo>
                    <a:pt x="41275" y="31737"/>
                  </a:lnTo>
                  <a:lnTo>
                    <a:pt x="41275" y="22225"/>
                  </a:lnTo>
                  <a:close/>
                </a:path>
                <a:path w="501650" h="168275">
                  <a:moveTo>
                    <a:pt x="501624" y="142798"/>
                  </a:moveTo>
                  <a:lnTo>
                    <a:pt x="473011" y="142798"/>
                  </a:lnTo>
                  <a:lnTo>
                    <a:pt x="473011" y="168173"/>
                  </a:lnTo>
                  <a:lnTo>
                    <a:pt x="501624" y="168173"/>
                  </a:lnTo>
                  <a:lnTo>
                    <a:pt x="501624" y="142798"/>
                  </a:lnTo>
                  <a:close/>
                </a:path>
                <a:path w="501650" h="168275">
                  <a:moveTo>
                    <a:pt x="501624" y="66636"/>
                  </a:moveTo>
                  <a:lnTo>
                    <a:pt x="469823" y="66636"/>
                  </a:lnTo>
                  <a:lnTo>
                    <a:pt x="469823" y="88861"/>
                  </a:lnTo>
                  <a:lnTo>
                    <a:pt x="476186" y="136448"/>
                  </a:lnTo>
                  <a:lnTo>
                    <a:pt x="495261" y="136448"/>
                  </a:lnTo>
                  <a:lnTo>
                    <a:pt x="501624" y="88861"/>
                  </a:lnTo>
                  <a:lnTo>
                    <a:pt x="501624" y="66636"/>
                  </a:lnTo>
                  <a:close/>
                </a:path>
              </a:pathLst>
            </a:custGeom>
            <a:solidFill>
              <a:srgbClr val="000000"/>
            </a:solidFill>
          </p:spPr>
          <p:txBody>
            <a:bodyPr wrap="square" lIns="0" tIns="0" rIns="0" bIns="0" rtlCol="0"/>
            <a:lstStyle/>
            <a:p>
              <a:endParaRPr>
                <a:solidFill>
                  <a:prstClr val="black"/>
                </a:solidFill>
                <a:latin typeface="Calibri" panose="020F0502020204030204"/>
              </a:endParaRPr>
            </a:p>
          </p:txBody>
        </p:sp>
      </p:grpSp>
      <p:sp>
        <p:nvSpPr>
          <p:cNvPr id="8" name="object 8">
            <a:extLst>
              <a:ext uri="{FF2B5EF4-FFF2-40B4-BE49-F238E27FC236}">
                <a16:creationId xmlns:a16="http://schemas.microsoft.com/office/drawing/2014/main" id="{34865828-D83F-447E-8C8F-E53F17E91821}"/>
              </a:ext>
            </a:extLst>
          </p:cNvPr>
          <p:cNvSpPr txBox="1">
            <a:spLocks/>
          </p:cNvSpPr>
          <p:nvPr/>
        </p:nvSpPr>
        <p:spPr>
          <a:xfrm>
            <a:off x="592183" y="905028"/>
            <a:ext cx="10485119" cy="87459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indent="1270" algn="ctr">
              <a:lnSpc>
                <a:spcPct val="100000"/>
              </a:lnSpc>
              <a:spcBef>
                <a:spcPts val="100"/>
              </a:spcBef>
            </a:pPr>
            <a:r>
              <a:rPr lang="es-MX" sz="2800" b="1" spc="-10">
                <a:solidFill>
                  <a:srgbClr val="FF0000"/>
                </a:solidFill>
                <a:latin typeface="Arial" panose="020B0604020202020204" pitchFamily="34" charset="0"/>
                <a:cs typeface="Arial" panose="020B0604020202020204" pitchFamily="34" charset="0"/>
              </a:rPr>
              <a:t>LOS SUPERVISORES O  INTERVENTORES TIENE LAS  SIGUIENTES PROHIBICIONES</a:t>
            </a:r>
            <a:endParaRPr lang="es-MX" sz="2800" b="1" spc="-10" dirty="0">
              <a:solidFill>
                <a:srgbClr val="FF0000"/>
              </a:solidFill>
              <a:latin typeface="Arial" panose="020B0604020202020204" pitchFamily="34" charset="0"/>
              <a:cs typeface="Arial" panose="020B0604020202020204" pitchFamily="34" charset="0"/>
            </a:endParaRPr>
          </a:p>
        </p:txBody>
      </p:sp>
      <p:sp>
        <p:nvSpPr>
          <p:cNvPr id="9" name="object 9">
            <a:extLst>
              <a:ext uri="{FF2B5EF4-FFF2-40B4-BE49-F238E27FC236}">
                <a16:creationId xmlns:a16="http://schemas.microsoft.com/office/drawing/2014/main" id="{95F8599F-49C7-4B04-8450-CD28090FC015}"/>
              </a:ext>
            </a:extLst>
          </p:cNvPr>
          <p:cNvSpPr txBox="1"/>
          <p:nvPr/>
        </p:nvSpPr>
        <p:spPr>
          <a:xfrm>
            <a:off x="1864259" y="2642057"/>
            <a:ext cx="6092825" cy="3352200"/>
          </a:xfrm>
          <a:prstGeom prst="rect">
            <a:avLst/>
          </a:prstGeom>
        </p:spPr>
        <p:txBody>
          <a:bodyPr vert="horz" wrap="square" lIns="0" tIns="12700" rIns="0" bIns="0" rtlCol="0">
            <a:spAutoFit/>
          </a:bodyPr>
          <a:lstStyle/>
          <a:p>
            <a:pPr marL="355600" marR="5080" indent="-343535" algn="just">
              <a:spcBef>
                <a:spcPts val="100"/>
              </a:spcBef>
              <a:buFontTx/>
              <a:buAutoNum type="arabicPeriod"/>
              <a:tabLst>
                <a:tab pos="356235" algn="l"/>
              </a:tabLst>
            </a:pPr>
            <a:r>
              <a:rPr sz="2400" spc="-5" dirty="0">
                <a:solidFill>
                  <a:srgbClr val="1E1C11"/>
                </a:solidFill>
                <a:latin typeface="Arial MT"/>
                <a:cs typeface="Arial MT"/>
              </a:rPr>
              <a:t>Adoptar</a:t>
            </a:r>
            <a:r>
              <a:rPr sz="2400" dirty="0">
                <a:solidFill>
                  <a:srgbClr val="1E1C11"/>
                </a:solidFill>
                <a:latin typeface="Arial MT"/>
                <a:cs typeface="Arial MT"/>
              </a:rPr>
              <a:t> decisiones</a:t>
            </a:r>
            <a:r>
              <a:rPr sz="2400" spc="5" dirty="0">
                <a:solidFill>
                  <a:srgbClr val="1E1C11"/>
                </a:solidFill>
                <a:latin typeface="Arial MT"/>
                <a:cs typeface="Arial MT"/>
              </a:rPr>
              <a:t> </a:t>
            </a:r>
            <a:r>
              <a:rPr sz="2400" spc="-5" dirty="0">
                <a:solidFill>
                  <a:srgbClr val="1E1C11"/>
                </a:solidFill>
                <a:latin typeface="Arial MT"/>
                <a:cs typeface="Arial MT"/>
              </a:rPr>
              <a:t>que</a:t>
            </a:r>
            <a:r>
              <a:rPr sz="2400" dirty="0">
                <a:solidFill>
                  <a:srgbClr val="1E1C11"/>
                </a:solidFill>
                <a:latin typeface="Arial MT"/>
                <a:cs typeface="Arial MT"/>
              </a:rPr>
              <a:t> impliquen </a:t>
            </a:r>
            <a:r>
              <a:rPr sz="2400" spc="5" dirty="0">
                <a:solidFill>
                  <a:srgbClr val="1E1C11"/>
                </a:solidFill>
                <a:latin typeface="Arial MT"/>
                <a:cs typeface="Arial MT"/>
              </a:rPr>
              <a:t> </a:t>
            </a:r>
            <a:r>
              <a:rPr sz="2400" dirty="0">
                <a:solidFill>
                  <a:srgbClr val="1E1C11"/>
                </a:solidFill>
                <a:latin typeface="Arial MT"/>
                <a:cs typeface="Arial MT"/>
              </a:rPr>
              <a:t>modificación</a:t>
            </a:r>
            <a:r>
              <a:rPr sz="2400" spc="520" dirty="0">
                <a:solidFill>
                  <a:srgbClr val="1E1C11"/>
                </a:solidFill>
                <a:latin typeface="Arial MT"/>
                <a:cs typeface="Arial MT"/>
              </a:rPr>
              <a:t> </a:t>
            </a:r>
            <a:r>
              <a:rPr sz="2400" spc="-5" dirty="0">
                <a:solidFill>
                  <a:srgbClr val="1E1C11"/>
                </a:solidFill>
                <a:latin typeface="Arial MT"/>
                <a:cs typeface="Arial MT"/>
              </a:rPr>
              <a:t>del</a:t>
            </a:r>
            <a:r>
              <a:rPr sz="2400" spc="509" dirty="0">
                <a:solidFill>
                  <a:srgbClr val="1E1C11"/>
                </a:solidFill>
                <a:latin typeface="Arial MT"/>
                <a:cs typeface="Arial MT"/>
              </a:rPr>
              <a:t> </a:t>
            </a:r>
            <a:r>
              <a:rPr sz="2400" dirty="0">
                <a:solidFill>
                  <a:srgbClr val="1E1C11"/>
                </a:solidFill>
                <a:latin typeface="Arial MT"/>
                <a:cs typeface="Arial MT"/>
              </a:rPr>
              <a:t>contrato</a:t>
            </a:r>
            <a:r>
              <a:rPr sz="2400" spc="515" dirty="0">
                <a:solidFill>
                  <a:srgbClr val="1E1C11"/>
                </a:solidFill>
                <a:latin typeface="Arial MT"/>
                <a:cs typeface="Arial MT"/>
              </a:rPr>
              <a:t> </a:t>
            </a:r>
            <a:r>
              <a:rPr sz="2400" spc="-5" dirty="0">
                <a:solidFill>
                  <a:srgbClr val="1E1C11"/>
                </a:solidFill>
                <a:latin typeface="Arial MT"/>
                <a:cs typeface="Arial MT"/>
              </a:rPr>
              <a:t>sin</a:t>
            </a:r>
            <a:r>
              <a:rPr sz="2400" spc="505" dirty="0">
                <a:solidFill>
                  <a:srgbClr val="1E1C11"/>
                </a:solidFill>
                <a:latin typeface="Arial MT"/>
                <a:cs typeface="Arial MT"/>
              </a:rPr>
              <a:t> </a:t>
            </a:r>
            <a:r>
              <a:rPr sz="2400" dirty="0">
                <a:solidFill>
                  <a:srgbClr val="1E1C11"/>
                </a:solidFill>
                <a:latin typeface="Arial MT"/>
                <a:cs typeface="Arial MT"/>
              </a:rPr>
              <a:t>el</a:t>
            </a:r>
            <a:r>
              <a:rPr sz="2400" spc="505" dirty="0">
                <a:solidFill>
                  <a:srgbClr val="1E1C11"/>
                </a:solidFill>
                <a:latin typeface="Arial MT"/>
                <a:cs typeface="Arial MT"/>
              </a:rPr>
              <a:t> </a:t>
            </a:r>
            <a:r>
              <a:rPr sz="2400" spc="-5" dirty="0">
                <a:solidFill>
                  <a:srgbClr val="1E1C11"/>
                </a:solidFill>
                <a:latin typeface="Arial MT"/>
                <a:cs typeface="Arial MT"/>
              </a:rPr>
              <a:t>lleno</a:t>
            </a:r>
            <a:r>
              <a:rPr sz="2400" spc="515" dirty="0">
                <a:solidFill>
                  <a:srgbClr val="1E1C11"/>
                </a:solidFill>
                <a:latin typeface="Arial MT"/>
                <a:cs typeface="Arial MT"/>
              </a:rPr>
              <a:t> </a:t>
            </a:r>
            <a:r>
              <a:rPr sz="2400" dirty="0">
                <a:solidFill>
                  <a:srgbClr val="1E1C11"/>
                </a:solidFill>
                <a:latin typeface="Arial MT"/>
                <a:cs typeface="Arial MT"/>
              </a:rPr>
              <a:t>de </a:t>
            </a:r>
            <a:r>
              <a:rPr sz="2400" spc="-655" dirty="0">
                <a:solidFill>
                  <a:srgbClr val="1E1C11"/>
                </a:solidFill>
                <a:latin typeface="Arial MT"/>
                <a:cs typeface="Arial MT"/>
              </a:rPr>
              <a:t> </a:t>
            </a:r>
            <a:r>
              <a:rPr sz="2400" spc="-5" dirty="0">
                <a:solidFill>
                  <a:srgbClr val="1E1C11"/>
                </a:solidFill>
                <a:latin typeface="Arial MT"/>
                <a:cs typeface="Arial MT"/>
              </a:rPr>
              <a:t>los</a:t>
            </a:r>
            <a:r>
              <a:rPr sz="2400" spc="5" dirty="0">
                <a:solidFill>
                  <a:srgbClr val="1E1C11"/>
                </a:solidFill>
                <a:latin typeface="Arial MT"/>
                <a:cs typeface="Arial MT"/>
              </a:rPr>
              <a:t> </a:t>
            </a:r>
            <a:r>
              <a:rPr sz="2400" spc="-5" dirty="0">
                <a:solidFill>
                  <a:srgbClr val="1E1C11"/>
                </a:solidFill>
                <a:latin typeface="Arial MT"/>
                <a:cs typeface="Arial MT"/>
              </a:rPr>
              <a:t>requisitos</a:t>
            </a:r>
            <a:r>
              <a:rPr sz="2400" spc="25" dirty="0">
                <a:solidFill>
                  <a:srgbClr val="1E1C11"/>
                </a:solidFill>
                <a:latin typeface="Arial MT"/>
                <a:cs typeface="Arial MT"/>
              </a:rPr>
              <a:t> </a:t>
            </a:r>
            <a:r>
              <a:rPr sz="2400" spc="-5" dirty="0">
                <a:solidFill>
                  <a:srgbClr val="1E1C11"/>
                </a:solidFill>
                <a:latin typeface="Arial MT"/>
                <a:cs typeface="Arial MT"/>
              </a:rPr>
              <a:t>legales</a:t>
            </a:r>
            <a:r>
              <a:rPr sz="2400" spc="35" dirty="0">
                <a:solidFill>
                  <a:srgbClr val="1E1C11"/>
                </a:solidFill>
                <a:latin typeface="Arial MT"/>
                <a:cs typeface="Arial MT"/>
              </a:rPr>
              <a:t> </a:t>
            </a:r>
            <a:r>
              <a:rPr sz="2400" spc="-5" dirty="0">
                <a:solidFill>
                  <a:srgbClr val="1E1C11"/>
                </a:solidFill>
                <a:latin typeface="Arial MT"/>
                <a:cs typeface="Arial MT"/>
              </a:rPr>
              <a:t>pertinentes.</a:t>
            </a:r>
            <a:endParaRPr sz="2400">
              <a:solidFill>
                <a:prstClr val="black"/>
              </a:solidFill>
              <a:latin typeface="Arial MT"/>
              <a:cs typeface="Arial MT"/>
            </a:endParaRPr>
          </a:p>
          <a:p>
            <a:pPr>
              <a:spcBef>
                <a:spcPts val="10"/>
              </a:spcBef>
              <a:buClr>
                <a:srgbClr val="1E1C11"/>
              </a:buClr>
              <a:buFont typeface="Arial MT"/>
              <a:buAutoNum type="arabicPeriod"/>
            </a:pPr>
            <a:endParaRPr sz="2500">
              <a:solidFill>
                <a:prstClr val="black"/>
              </a:solidFill>
              <a:latin typeface="Arial MT"/>
              <a:cs typeface="Arial MT"/>
            </a:endParaRPr>
          </a:p>
          <a:p>
            <a:pPr marL="355600" marR="5080" indent="-343535" algn="just">
              <a:buClr>
                <a:srgbClr val="1E1C11"/>
              </a:buClr>
              <a:buFont typeface="Arial MT"/>
              <a:buAutoNum type="arabicPeriod"/>
              <a:tabLst>
                <a:tab pos="735965" algn="l"/>
              </a:tabLst>
            </a:pPr>
            <a:r>
              <a:rPr dirty="0">
                <a:solidFill>
                  <a:prstClr val="black"/>
                </a:solidFill>
                <a:latin typeface="Calibri" panose="020F0502020204030204"/>
              </a:rPr>
              <a:t>	</a:t>
            </a:r>
            <a:r>
              <a:rPr sz="2400" spc="-5" dirty="0">
                <a:solidFill>
                  <a:srgbClr val="1E1C11"/>
                </a:solidFill>
                <a:latin typeface="Arial MT"/>
                <a:cs typeface="Arial MT"/>
              </a:rPr>
              <a:t>Solicitar</a:t>
            </a:r>
            <a:r>
              <a:rPr sz="2400" dirty="0">
                <a:solidFill>
                  <a:srgbClr val="1E1C11"/>
                </a:solidFill>
                <a:latin typeface="Arial MT"/>
                <a:cs typeface="Arial MT"/>
              </a:rPr>
              <a:t> y/o</a:t>
            </a:r>
            <a:r>
              <a:rPr sz="2400" spc="5" dirty="0">
                <a:solidFill>
                  <a:srgbClr val="1E1C11"/>
                </a:solidFill>
                <a:latin typeface="Arial MT"/>
                <a:cs typeface="Arial MT"/>
              </a:rPr>
              <a:t> </a:t>
            </a:r>
            <a:r>
              <a:rPr sz="2400" spc="-20" dirty="0">
                <a:solidFill>
                  <a:srgbClr val="1E1C11"/>
                </a:solidFill>
                <a:latin typeface="Arial MT"/>
                <a:cs typeface="Arial MT"/>
              </a:rPr>
              <a:t>recibir,</a:t>
            </a:r>
            <a:r>
              <a:rPr sz="2400" spc="-15" dirty="0">
                <a:solidFill>
                  <a:srgbClr val="1E1C11"/>
                </a:solidFill>
                <a:latin typeface="Arial MT"/>
                <a:cs typeface="Arial MT"/>
              </a:rPr>
              <a:t> </a:t>
            </a:r>
            <a:r>
              <a:rPr sz="2400" spc="-5" dirty="0">
                <a:solidFill>
                  <a:srgbClr val="1E1C11"/>
                </a:solidFill>
                <a:latin typeface="Arial MT"/>
                <a:cs typeface="Arial MT"/>
              </a:rPr>
              <a:t>directa</a:t>
            </a:r>
            <a:r>
              <a:rPr sz="2400" dirty="0">
                <a:solidFill>
                  <a:srgbClr val="1E1C11"/>
                </a:solidFill>
                <a:latin typeface="Arial MT"/>
                <a:cs typeface="Arial MT"/>
              </a:rPr>
              <a:t> o </a:t>
            </a:r>
            <a:r>
              <a:rPr sz="2400" spc="5" dirty="0">
                <a:solidFill>
                  <a:srgbClr val="1E1C11"/>
                </a:solidFill>
                <a:latin typeface="Arial MT"/>
                <a:cs typeface="Arial MT"/>
              </a:rPr>
              <a:t> </a:t>
            </a:r>
            <a:r>
              <a:rPr sz="2400" dirty="0">
                <a:solidFill>
                  <a:srgbClr val="1E1C11"/>
                </a:solidFill>
                <a:latin typeface="Arial MT"/>
                <a:cs typeface="Arial MT"/>
              </a:rPr>
              <a:t>indirectamente, </a:t>
            </a:r>
            <a:r>
              <a:rPr sz="2400" spc="-5" dirty="0">
                <a:solidFill>
                  <a:srgbClr val="1E1C11"/>
                </a:solidFill>
                <a:latin typeface="Arial MT"/>
                <a:cs typeface="Arial MT"/>
              </a:rPr>
              <a:t>para </a:t>
            </a:r>
            <a:r>
              <a:rPr sz="2400" dirty="0">
                <a:solidFill>
                  <a:srgbClr val="1E1C11"/>
                </a:solidFill>
                <a:latin typeface="Arial MT"/>
                <a:cs typeface="Arial MT"/>
              </a:rPr>
              <a:t>sí </a:t>
            </a:r>
            <a:r>
              <a:rPr sz="2400" spc="-5" dirty="0">
                <a:solidFill>
                  <a:srgbClr val="1E1C11"/>
                </a:solidFill>
                <a:latin typeface="Arial MT"/>
                <a:cs typeface="Arial MT"/>
              </a:rPr>
              <a:t>o para un tercero, </a:t>
            </a:r>
            <a:r>
              <a:rPr sz="2400" dirty="0">
                <a:solidFill>
                  <a:srgbClr val="1E1C11"/>
                </a:solidFill>
                <a:latin typeface="Arial MT"/>
                <a:cs typeface="Arial MT"/>
              </a:rPr>
              <a:t> dádivas, </a:t>
            </a:r>
            <a:r>
              <a:rPr sz="2400" spc="-5" dirty="0">
                <a:solidFill>
                  <a:srgbClr val="1E1C11"/>
                </a:solidFill>
                <a:latin typeface="Arial MT"/>
                <a:cs typeface="Arial MT"/>
              </a:rPr>
              <a:t>favores o cualquier otra clase </a:t>
            </a:r>
            <a:r>
              <a:rPr sz="2400" dirty="0">
                <a:solidFill>
                  <a:srgbClr val="1E1C11"/>
                </a:solidFill>
                <a:latin typeface="Arial MT"/>
                <a:cs typeface="Arial MT"/>
              </a:rPr>
              <a:t>de </a:t>
            </a:r>
            <a:r>
              <a:rPr sz="2400" spc="5" dirty="0">
                <a:solidFill>
                  <a:srgbClr val="1E1C11"/>
                </a:solidFill>
                <a:latin typeface="Arial MT"/>
                <a:cs typeface="Arial MT"/>
              </a:rPr>
              <a:t> </a:t>
            </a:r>
            <a:r>
              <a:rPr sz="2400" spc="-5" dirty="0">
                <a:solidFill>
                  <a:srgbClr val="1E1C11"/>
                </a:solidFill>
                <a:latin typeface="Arial MT"/>
                <a:cs typeface="Arial MT"/>
              </a:rPr>
              <a:t>beneficios</a:t>
            </a:r>
            <a:r>
              <a:rPr sz="2400" dirty="0">
                <a:solidFill>
                  <a:srgbClr val="1E1C11"/>
                </a:solidFill>
                <a:latin typeface="Arial MT"/>
                <a:cs typeface="Arial MT"/>
              </a:rPr>
              <a:t> o</a:t>
            </a:r>
            <a:r>
              <a:rPr sz="2400" spc="5" dirty="0">
                <a:solidFill>
                  <a:srgbClr val="1E1C11"/>
                </a:solidFill>
                <a:latin typeface="Arial MT"/>
                <a:cs typeface="Arial MT"/>
              </a:rPr>
              <a:t> </a:t>
            </a:r>
            <a:r>
              <a:rPr sz="2400" spc="-5" dirty="0">
                <a:solidFill>
                  <a:srgbClr val="1E1C11"/>
                </a:solidFill>
                <a:latin typeface="Arial MT"/>
                <a:cs typeface="Arial MT"/>
              </a:rPr>
              <a:t>prebendas</a:t>
            </a:r>
            <a:r>
              <a:rPr sz="2400" dirty="0">
                <a:solidFill>
                  <a:srgbClr val="1E1C11"/>
                </a:solidFill>
                <a:latin typeface="Arial MT"/>
                <a:cs typeface="Arial MT"/>
              </a:rPr>
              <a:t> de</a:t>
            </a:r>
            <a:r>
              <a:rPr sz="2400" spc="5" dirty="0">
                <a:solidFill>
                  <a:srgbClr val="1E1C11"/>
                </a:solidFill>
                <a:latin typeface="Arial MT"/>
                <a:cs typeface="Arial MT"/>
              </a:rPr>
              <a:t> </a:t>
            </a:r>
            <a:r>
              <a:rPr sz="2400" dirty="0">
                <a:solidFill>
                  <a:srgbClr val="1E1C11"/>
                </a:solidFill>
                <a:latin typeface="Arial MT"/>
                <a:cs typeface="Arial MT"/>
              </a:rPr>
              <a:t>la</a:t>
            </a:r>
            <a:r>
              <a:rPr sz="2400" spc="5" dirty="0">
                <a:solidFill>
                  <a:srgbClr val="1E1C11"/>
                </a:solidFill>
                <a:latin typeface="Arial MT"/>
                <a:cs typeface="Arial MT"/>
              </a:rPr>
              <a:t> </a:t>
            </a:r>
            <a:r>
              <a:rPr sz="2400" dirty="0">
                <a:solidFill>
                  <a:srgbClr val="1E1C11"/>
                </a:solidFill>
                <a:latin typeface="Arial MT"/>
                <a:cs typeface="Arial MT"/>
              </a:rPr>
              <a:t>entidad </a:t>
            </a:r>
            <a:r>
              <a:rPr sz="2400" spc="5" dirty="0">
                <a:solidFill>
                  <a:srgbClr val="1E1C11"/>
                </a:solidFill>
                <a:latin typeface="Arial MT"/>
                <a:cs typeface="Arial MT"/>
              </a:rPr>
              <a:t> </a:t>
            </a:r>
            <a:r>
              <a:rPr sz="2400" spc="-5" dirty="0">
                <a:solidFill>
                  <a:srgbClr val="1E1C11"/>
                </a:solidFill>
                <a:latin typeface="Arial MT"/>
                <a:cs typeface="Arial MT"/>
              </a:rPr>
              <a:t>contratante</a:t>
            </a:r>
            <a:r>
              <a:rPr sz="2400" spc="-15" dirty="0">
                <a:solidFill>
                  <a:srgbClr val="1E1C11"/>
                </a:solidFill>
                <a:latin typeface="Arial MT"/>
                <a:cs typeface="Arial MT"/>
              </a:rPr>
              <a:t> </a:t>
            </a:r>
            <a:r>
              <a:rPr sz="2400" spc="-5" dirty="0">
                <a:solidFill>
                  <a:srgbClr val="1E1C11"/>
                </a:solidFill>
                <a:latin typeface="Arial MT"/>
                <a:cs typeface="Arial MT"/>
              </a:rPr>
              <a:t>o</a:t>
            </a:r>
            <a:r>
              <a:rPr sz="2400" dirty="0">
                <a:solidFill>
                  <a:srgbClr val="1E1C11"/>
                </a:solidFill>
                <a:latin typeface="Arial MT"/>
                <a:cs typeface="Arial MT"/>
              </a:rPr>
              <a:t> </a:t>
            </a:r>
            <a:r>
              <a:rPr sz="2400" spc="-5" dirty="0">
                <a:solidFill>
                  <a:srgbClr val="1E1C11"/>
                </a:solidFill>
                <a:latin typeface="Arial MT"/>
                <a:cs typeface="Arial MT"/>
              </a:rPr>
              <a:t>del</a:t>
            </a:r>
            <a:r>
              <a:rPr sz="2400" spc="10" dirty="0">
                <a:solidFill>
                  <a:srgbClr val="1E1C11"/>
                </a:solidFill>
                <a:latin typeface="Arial MT"/>
                <a:cs typeface="Arial MT"/>
              </a:rPr>
              <a:t> </a:t>
            </a:r>
            <a:r>
              <a:rPr sz="2400" dirty="0">
                <a:solidFill>
                  <a:srgbClr val="1E1C11"/>
                </a:solidFill>
                <a:latin typeface="Arial MT"/>
                <a:cs typeface="Arial MT"/>
              </a:rPr>
              <a:t>contratista.</a:t>
            </a:r>
            <a:endParaRPr sz="2400">
              <a:solidFill>
                <a:prstClr val="black"/>
              </a:solidFill>
              <a:latin typeface="Arial MT"/>
              <a:cs typeface="Arial MT"/>
            </a:endParaRPr>
          </a:p>
        </p:txBody>
      </p:sp>
    </p:spTree>
    <p:extLst>
      <p:ext uri="{BB962C8B-B14F-4D97-AF65-F5344CB8AC3E}">
        <p14:creationId xmlns:p14="http://schemas.microsoft.com/office/powerpoint/2010/main" val="373250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1ABA8F2-03EB-4C6A-8205-63EADD767474}"/>
              </a:ext>
            </a:extLst>
          </p:cNvPr>
          <p:cNvSpPr txBox="1"/>
          <p:nvPr/>
        </p:nvSpPr>
        <p:spPr>
          <a:xfrm>
            <a:off x="5469383" y="1536014"/>
            <a:ext cx="4717415" cy="3367589"/>
          </a:xfrm>
          <a:prstGeom prst="rect">
            <a:avLst/>
          </a:prstGeom>
        </p:spPr>
        <p:txBody>
          <a:bodyPr vert="horz" wrap="square" lIns="0" tIns="12700" rIns="0" bIns="0" rtlCol="0">
            <a:spAutoFit/>
          </a:bodyPr>
          <a:lstStyle/>
          <a:p>
            <a:pPr marL="12700" marR="5080" algn="just">
              <a:spcBef>
                <a:spcPts val="100"/>
              </a:spcBef>
              <a:buAutoNum type="arabicPeriod" startAt="3"/>
              <a:tabLst>
                <a:tab pos="459740" algn="l"/>
              </a:tabLst>
            </a:pPr>
            <a:r>
              <a:rPr sz="2400" spc="-20" dirty="0">
                <a:solidFill>
                  <a:srgbClr val="1E1C11"/>
                </a:solidFill>
                <a:latin typeface="Arial MT"/>
                <a:cs typeface="Arial MT"/>
              </a:rPr>
              <a:t>Omitir,</a:t>
            </a:r>
            <a:r>
              <a:rPr sz="2400" spc="-15" dirty="0">
                <a:solidFill>
                  <a:srgbClr val="1E1C11"/>
                </a:solidFill>
                <a:latin typeface="Arial MT"/>
                <a:cs typeface="Arial MT"/>
              </a:rPr>
              <a:t> </a:t>
            </a:r>
            <a:r>
              <a:rPr sz="2400" spc="-5" dirty="0">
                <a:solidFill>
                  <a:srgbClr val="1E1C11"/>
                </a:solidFill>
                <a:latin typeface="Arial MT"/>
                <a:cs typeface="Arial MT"/>
              </a:rPr>
              <a:t>denegar</a:t>
            </a:r>
            <a:r>
              <a:rPr sz="2400" dirty="0">
                <a:solidFill>
                  <a:srgbClr val="1E1C11"/>
                </a:solidFill>
                <a:latin typeface="Arial MT"/>
                <a:cs typeface="Arial MT"/>
              </a:rPr>
              <a:t> o</a:t>
            </a:r>
            <a:r>
              <a:rPr sz="2400" spc="5" dirty="0">
                <a:solidFill>
                  <a:srgbClr val="1E1C11"/>
                </a:solidFill>
                <a:latin typeface="Arial MT"/>
                <a:cs typeface="Arial MT"/>
              </a:rPr>
              <a:t> </a:t>
            </a:r>
            <a:r>
              <a:rPr sz="2400" spc="-5" dirty="0">
                <a:solidFill>
                  <a:srgbClr val="1E1C11"/>
                </a:solidFill>
                <a:latin typeface="Arial MT"/>
                <a:cs typeface="Arial MT"/>
              </a:rPr>
              <a:t>retardar</a:t>
            </a:r>
            <a:r>
              <a:rPr sz="2400" dirty="0">
                <a:solidFill>
                  <a:srgbClr val="1E1C11"/>
                </a:solidFill>
                <a:latin typeface="Arial MT"/>
                <a:cs typeface="Arial MT"/>
              </a:rPr>
              <a:t> </a:t>
            </a:r>
            <a:r>
              <a:rPr sz="2400" spc="-5" dirty="0">
                <a:solidFill>
                  <a:srgbClr val="1E1C11"/>
                </a:solidFill>
                <a:latin typeface="Arial MT"/>
                <a:cs typeface="Arial MT"/>
              </a:rPr>
              <a:t>el </a:t>
            </a:r>
            <a:r>
              <a:rPr sz="2400" dirty="0">
                <a:solidFill>
                  <a:srgbClr val="1E1C11"/>
                </a:solidFill>
                <a:latin typeface="Arial MT"/>
                <a:cs typeface="Arial MT"/>
              </a:rPr>
              <a:t> despacho</a:t>
            </a:r>
            <a:r>
              <a:rPr sz="2400" spc="5"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a:t>
            </a:r>
            <a:r>
              <a:rPr sz="2400" spc="-5" dirty="0">
                <a:solidFill>
                  <a:srgbClr val="1E1C11"/>
                </a:solidFill>
                <a:latin typeface="Arial MT"/>
                <a:cs typeface="Arial MT"/>
              </a:rPr>
              <a:t>los</a:t>
            </a:r>
            <a:r>
              <a:rPr sz="2400" dirty="0">
                <a:solidFill>
                  <a:srgbClr val="1E1C11"/>
                </a:solidFill>
                <a:latin typeface="Arial MT"/>
                <a:cs typeface="Arial MT"/>
              </a:rPr>
              <a:t> asuntos</a:t>
            </a:r>
            <a:r>
              <a:rPr sz="2400" spc="5" dirty="0">
                <a:solidFill>
                  <a:srgbClr val="1E1C11"/>
                </a:solidFill>
                <a:latin typeface="Arial MT"/>
                <a:cs typeface="Arial MT"/>
              </a:rPr>
              <a:t> </a:t>
            </a:r>
            <a:r>
              <a:rPr sz="2400" spc="-5" dirty="0">
                <a:solidFill>
                  <a:srgbClr val="1E1C11"/>
                </a:solidFill>
                <a:latin typeface="Arial MT"/>
                <a:cs typeface="Arial MT"/>
              </a:rPr>
              <a:t>a</a:t>
            </a:r>
            <a:r>
              <a:rPr sz="2400" dirty="0">
                <a:solidFill>
                  <a:srgbClr val="1E1C11"/>
                </a:solidFill>
                <a:latin typeface="Arial MT"/>
                <a:cs typeface="Arial MT"/>
              </a:rPr>
              <a:t> </a:t>
            </a:r>
            <a:r>
              <a:rPr sz="2400" spc="-5" dirty="0">
                <a:solidFill>
                  <a:srgbClr val="1E1C11"/>
                </a:solidFill>
                <a:latin typeface="Arial MT"/>
                <a:cs typeface="Arial MT"/>
              </a:rPr>
              <a:t>su </a:t>
            </a:r>
            <a:r>
              <a:rPr sz="2400" dirty="0">
                <a:solidFill>
                  <a:srgbClr val="1E1C11"/>
                </a:solidFill>
                <a:latin typeface="Arial MT"/>
                <a:cs typeface="Arial MT"/>
              </a:rPr>
              <a:t> </a:t>
            </a:r>
            <a:r>
              <a:rPr sz="2400" spc="-5" dirty="0">
                <a:solidFill>
                  <a:srgbClr val="1E1C11"/>
                </a:solidFill>
                <a:latin typeface="Arial MT"/>
                <a:cs typeface="Arial MT"/>
              </a:rPr>
              <a:t>cargo.</a:t>
            </a:r>
            <a:endParaRPr sz="2400" dirty="0">
              <a:latin typeface="Arial MT"/>
              <a:cs typeface="Arial MT"/>
            </a:endParaRPr>
          </a:p>
          <a:p>
            <a:pPr>
              <a:spcBef>
                <a:spcPts val="5"/>
              </a:spcBef>
              <a:buClr>
                <a:srgbClr val="1E1C11"/>
              </a:buClr>
              <a:buFont typeface="Arial MT"/>
              <a:buAutoNum type="arabicPeriod" startAt="3"/>
            </a:pPr>
            <a:endParaRPr sz="2500" dirty="0">
              <a:latin typeface="Arial MT"/>
              <a:cs typeface="Arial MT"/>
            </a:endParaRPr>
          </a:p>
          <a:p>
            <a:pPr marL="12700" marR="5080" algn="just">
              <a:spcBef>
                <a:spcPts val="5"/>
              </a:spcBef>
              <a:buAutoNum type="arabicPeriod" startAt="3"/>
              <a:tabLst>
                <a:tab pos="372745" algn="l"/>
              </a:tabLst>
            </a:pPr>
            <a:r>
              <a:rPr sz="2400" spc="-5" dirty="0">
                <a:solidFill>
                  <a:srgbClr val="1E1C11"/>
                </a:solidFill>
                <a:latin typeface="Arial MT"/>
                <a:cs typeface="Arial MT"/>
              </a:rPr>
              <a:t>Entrabar </a:t>
            </a:r>
            <a:r>
              <a:rPr sz="2400" dirty="0">
                <a:solidFill>
                  <a:srgbClr val="1E1C11"/>
                </a:solidFill>
                <a:latin typeface="Arial MT"/>
                <a:cs typeface="Arial MT"/>
              </a:rPr>
              <a:t>las actuaciones </a:t>
            </a:r>
            <a:r>
              <a:rPr sz="2400" spc="-5" dirty="0">
                <a:solidFill>
                  <a:srgbClr val="1E1C11"/>
                </a:solidFill>
                <a:latin typeface="Arial MT"/>
                <a:cs typeface="Arial MT"/>
              </a:rPr>
              <a:t>de </a:t>
            </a:r>
            <a:r>
              <a:rPr sz="2400" dirty="0">
                <a:solidFill>
                  <a:srgbClr val="1E1C11"/>
                </a:solidFill>
                <a:latin typeface="Arial MT"/>
                <a:cs typeface="Arial MT"/>
              </a:rPr>
              <a:t>las </a:t>
            </a:r>
            <a:r>
              <a:rPr sz="2400" spc="-655" dirty="0">
                <a:solidFill>
                  <a:srgbClr val="1E1C11"/>
                </a:solidFill>
                <a:latin typeface="Arial MT"/>
                <a:cs typeface="Arial MT"/>
              </a:rPr>
              <a:t> </a:t>
            </a:r>
            <a:r>
              <a:rPr sz="2400" dirty="0">
                <a:solidFill>
                  <a:srgbClr val="1E1C11"/>
                </a:solidFill>
                <a:latin typeface="Arial MT"/>
                <a:cs typeface="Arial MT"/>
              </a:rPr>
              <a:t>autoridades</a:t>
            </a:r>
            <a:r>
              <a:rPr sz="2400" spc="5" dirty="0">
                <a:solidFill>
                  <a:srgbClr val="1E1C11"/>
                </a:solidFill>
                <a:latin typeface="Arial MT"/>
                <a:cs typeface="Arial MT"/>
              </a:rPr>
              <a:t> </a:t>
            </a:r>
            <a:r>
              <a:rPr sz="2400" spc="-5" dirty="0">
                <a:solidFill>
                  <a:srgbClr val="1E1C11"/>
                </a:solidFill>
                <a:latin typeface="Arial MT"/>
                <a:cs typeface="Arial MT"/>
              </a:rPr>
              <a:t>o</a:t>
            </a:r>
            <a:r>
              <a:rPr sz="2400" dirty="0">
                <a:solidFill>
                  <a:srgbClr val="1E1C11"/>
                </a:solidFill>
                <a:latin typeface="Arial MT"/>
                <a:cs typeface="Arial MT"/>
              </a:rPr>
              <a:t> </a:t>
            </a:r>
            <a:r>
              <a:rPr sz="2400" spc="-5" dirty="0">
                <a:solidFill>
                  <a:srgbClr val="1E1C11"/>
                </a:solidFill>
                <a:latin typeface="Arial MT"/>
                <a:cs typeface="Arial MT"/>
              </a:rPr>
              <a:t>el</a:t>
            </a:r>
            <a:r>
              <a:rPr sz="2400" dirty="0">
                <a:solidFill>
                  <a:srgbClr val="1E1C11"/>
                </a:solidFill>
                <a:latin typeface="Arial MT"/>
                <a:cs typeface="Arial MT"/>
              </a:rPr>
              <a:t> </a:t>
            </a:r>
            <a:r>
              <a:rPr sz="2400" spc="-5" dirty="0">
                <a:solidFill>
                  <a:srgbClr val="1E1C11"/>
                </a:solidFill>
                <a:latin typeface="Arial MT"/>
                <a:cs typeface="Arial MT"/>
              </a:rPr>
              <a:t>ejercicio</a:t>
            </a:r>
            <a:r>
              <a:rPr sz="2400"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a:t>
            </a:r>
            <a:r>
              <a:rPr sz="2400" spc="-5" dirty="0">
                <a:solidFill>
                  <a:srgbClr val="1E1C11"/>
                </a:solidFill>
                <a:latin typeface="Arial MT"/>
                <a:cs typeface="Arial MT"/>
              </a:rPr>
              <a:t>los </a:t>
            </a:r>
            <a:r>
              <a:rPr sz="2400" spc="-655" dirty="0">
                <a:solidFill>
                  <a:srgbClr val="1E1C11"/>
                </a:solidFill>
                <a:latin typeface="Arial MT"/>
                <a:cs typeface="Arial MT"/>
              </a:rPr>
              <a:t> </a:t>
            </a:r>
            <a:r>
              <a:rPr sz="2400" spc="-5" dirty="0">
                <a:solidFill>
                  <a:srgbClr val="1E1C11"/>
                </a:solidFill>
                <a:latin typeface="Arial MT"/>
                <a:cs typeface="Arial MT"/>
              </a:rPr>
              <a:t>derechos</a:t>
            </a:r>
            <a:r>
              <a:rPr sz="2400"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a:t>
            </a:r>
            <a:r>
              <a:rPr sz="2400" spc="-5" dirty="0">
                <a:solidFill>
                  <a:srgbClr val="1E1C11"/>
                </a:solidFill>
                <a:latin typeface="Arial MT"/>
                <a:cs typeface="Arial MT"/>
              </a:rPr>
              <a:t>los</a:t>
            </a:r>
            <a:r>
              <a:rPr sz="2400" dirty="0">
                <a:solidFill>
                  <a:srgbClr val="1E1C11"/>
                </a:solidFill>
                <a:latin typeface="Arial MT"/>
                <a:cs typeface="Arial MT"/>
              </a:rPr>
              <a:t> </a:t>
            </a:r>
            <a:r>
              <a:rPr sz="2400" spc="-5" dirty="0">
                <a:solidFill>
                  <a:srgbClr val="1E1C11"/>
                </a:solidFill>
                <a:latin typeface="Arial MT"/>
                <a:cs typeface="Arial MT"/>
              </a:rPr>
              <a:t>particulares</a:t>
            </a:r>
            <a:r>
              <a:rPr sz="2400" dirty="0">
                <a:solidFill>
                  <a:srgbClr val="1E1C11"/>
                </a:solidFill>
                <a:latin typeface="Arial MT"/>
                <a:cs typeface="Arial MT"/>
              </a:rPr>
              <a:t> </a:t>
            </a:r>
            <a:r>
              <a:rPr sz="2400" spc="-10" dirty="0">
                <a:solidFill>
                  <a:srgbClr val="1E1C11"/>
                </a:solidFill>
                <a:latin typeface="Arial MT"/>
                <a:cs typeface="Arial MT"/>
              </a:rPr>
              <a:t>en </a:t>
            </a:r>
            <a:r>
              <a:rPr sz="2400" spc="-5" dirty="0">
                <a:solidFill>
                  <a:srgbClr val="1E1C11"/>
                </a:solidFill>
                <a:latin typeface="Arial MT"/>
                <a:cs typeface="Arial MT"/>
              </a:rPr>
              <a:t> relación</a:t>
            </a:r>
            <a:r>
              <a:rPr sz="2400" spc="15" dirty="0">
                <a:solidFill>
                  <a:srgbClr val="1E1C11"/>
                </a:solidFill>
                <a:latin typeface="Arial MT"/>
                <a:cs typeface="Arial MT"/>
              </a:rPr>
              <a:t> </a:t>
            </a:r>
            <a:r>
              <a:rPr sz="2400" spc="-5" dirty="0">
                <a:solidFill>
                  <a:srgbClr val="1E1C11"/>
                </a:solidFill>
                <a:latin typeface="Arial MT"/>
                <a:cs typeface="Arial MT"/>
              </a:rPr>
              <a:t>con el</a:t>
            </a:r>
            <a:r>
              <a:rPr sz="2400" spc="10" dirty="0">
                <a:solidFill>
                  <a:srgbClr val="1E1C11"/>
                </a:solidFill>
                <a:latin typeface="Arial MT"/>
                <a:cs typeface="Arial MT"/>
              </a:rPr>
              <a:t> </a:t>
            </a:r>
            <a:r>
              <a:rPr sz="2400" dirty="0">
                <a:solidFill>
                  <a:srgbClr val="1E1C11"/>
                </a:solidFill>
                <a:latin typeface="Arial MT"/>
                <a:cs typeface="Arial MT"/>
              </a:rPr>
              <a:t>contrato.</a:t>
            </a:r>
            <a:endParaRPr sz="2400" dirty="0">
              <a:latin typeface="Arial MT"/>
              <a:cs typeface="Arial MT"/>
            </a:endParaRPr>
          </a:p>
          <a:p>
            <a:pPr>
              <a:spcBef>
                <a:spcPts val="5"/>
              </a:spcBef>
              <a:buClr>
                <a:srgbClr val="1E1C11"/>
              </a:buClr>
              <a:buFont typeface="Arial MT"/>
              <a:buAutoNum type="arabicPeriod" startAt="3"/>
            </a:pPr>
            <a:endParaRPr sz="2500" dirty="0">
              <a:latin typeface="Arial MT"/>
              <a:cs typeface="Arial MT"/>
            </a:endParaRPr>
          </a:p>
        </p:txBody>
      </p:sp>
      <p:pic>
        <p:nvPicPr>
          <p:cNvPr id="7" name="object 7">
            <a:extLst>
              <a:ext uri="{FF2B5EF4-FFF2-40B4-BE49-F238E27FC236}">
                <a16:creationId xmlns:a16="http://schemas.microsoft.com/office/drawing/2014/main" id="{0CA97617-06DF-482B-85B0-F41E4527904B}"/>
              </a:ext>
            </a:extLst>
          </p:cNvPr>
          <p:cNvPicPr/>
          <p:nvPr/>
        </p:nvPicPr>
        <p:blipFill>
          <a:blip r:embed="rId2" cstate="print"/>
          <a:stretch>
            <a:fillRect/>
          </a:stretch>
        </p:blipFill>
        <p:spPr>
          <a:xfrm>
            <a:off x="1795272" y="1915668"/>
            <a:ext cx="3200400" cy="3200399"/>
          </a:xfrm>
          <a:prstGeom prst="rect">
            <a:avLst/>
          </a:prstGeom>
        </p:spPr>
      </p:pic>
    </p:spTree>
    <p:extLst>
      <p:ext uri="{BB962C8B-B14F-4D97-AF65-F5344CB8AC3E}">
        <p14:creationId xmlns:p14="http://schemas.microsoft.com/office/powerpoint/2010/main" val="398978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874AEF-9EFE-4382-8C6E-CD1384AC5529}"/>
              </a:ext>
            </a:extLst>
          </p:cNvPr>
          <p:cNvSpPr txBox="1"/>
          <p:nvPr/>
        </p:nvSpPr>
        <p:spPr>
          <a:xfrm>
            <a:off x="2210816" y="453340"/>
            <a:ext cx="3989704" cy="1505540"/>
          </a:xfrm>
          <a:prstGeom prst="rect">
            <a:avLst/>
          </a:prstGeom>
        </p:spPr>
        <p:txBody>
          <a:bodyPr vert="horz" wrap="square" lIns="0" tIns="12700" rIns="0" bIns="0" rtlCol="0">
            <a:spAutoFit/>
          </a:bodyPr>
          <a:lstStyle/>
          <a:p>
            <a:pPr marL="12700" marR="5080" algn="just">
              <a:spcBef>
                <a:spcPts val="100"/>
              </a:spcBef>
              <a:tabLst>
                <a:tab pos="408305" algn="l"/>
              </a:tabLst>
            </a:pPr>
            <a:r>
              <a:rPr lang="es-ES" sz="2400" spc="-5" dirty="0">
                <a:solidFill>
                  <a:srgbClr val="1E1C11"/>
                </a:solidFill>
                <a:latin typeface="Arial MT"/>
                <a:cs typeface="Arial MT"/>
              </a:rPr>
              <a:t>5. </a:t>
            </a:r>
            <a:r>
              <a:rPr sz="2400" spc="-5" dirty="0" err="1">
                <a:solidFill>
                  <a:srgbClr val="1E1C11"/>
                </a:solidFill>
                <a:latin typeface="Arial MT"/>
                <a:cs typeface="Arial MT"/>
              </a:rPr>
              <a:t>Permitir</a:t>
            </a:r>
            <a:r>
              <a:rPr sz="2400" spc="-5" dirty="0">
                <a:solidFill>
                  <a:srgbClr val="1E1C11"/>
                </a:solidFill>
                <a:latin typeface="Arial MT"/>
                <a:cs typeface="Arial MT"/>
              </a:rPr>
              <a:t> </a:t>
            </a:r>
            <a:r>
              <a:rPr sz="2400" dirty="0">
                <a:solidFill>
                  <a:srgbClr val="1E1C11"/>
                </a:solidFill>
                <a:latin typeface="Arial MT"/>
                <a:cs typeface="Arial MT"/>
              </a:rPr>
              <a:t>indebidamente </a:t>
            </a:r>
            <a:r>
              <a:rPr sz="2400" spc="-5" dirty="0">
                <a:solidFill>
                  <a:srgbClr val="1E1C11"/>
                </a:solidFill>
                <a:latin typeface="Arial MT"/>
                <a:cs typeface="Arial MT"/>
              </a:rPr>
              <a:t>el </a:t>
            </a:r>
            <a:r>
              <a:rPr sz="2400" dirty="0">
                <a:solidFill>
                  <a:srgbClr val="1E1C11"/>
                </a:solidFill>
                <a:latin typeface="Arial MT"/>
                <a:cs typeface="Arial MT"/>
              </a:rPr>
              <a:t> </a:t>
            </a:r>
            <a:r>
              <a:rPr sz="2400" spc="-5" dirty="0">
                <a:solidFill>
                  <a:srgbClr val="1E1C11"/>
                </a:solidFill>
                <a:latin typeface="Arial MT"/>
                <a:cs typeface="Arial MT"/>
              </a:rPr>
              <a:t>acceso</a:t>
            </a:r>
            <a:r>
              <a:rPr sz="2400" dirty="0">
                <a:solidFill>
                  <a:srgbClr val="1E1C11"/>
                </a:solidFill>
                <a:latin typeface="Arial MT"/>
                <a:cs typeface="Arial MT"/>
              </a:rPr>
              <a:t> de</a:t>
            </a:r>
            <a:r>
              <a:rPr sz="2400" spc="5" dirty="0">
                <a:solidFill>
                  <a:srgbClr val="1E1C11"/>
                </a:solidFill>
                <a:latin typeface="Arial MT"/>
                <a:cs typeface="Arial MT"/>
              </a:rPr>
              <a:t> </a:t>
            </a:r>
            <a:r>
              <a:rPr sz="2400" spc="-5" dirty="0">
                <a:solidFill>
                  <a:srgbClr val="1E1C11"/>
                </a:solidFill>
                <a:latin typeface="Arial MT"/>
                <a:cs typeface="Arial MT"/>
              </a:rPr>
              <a:t>terceros</a:t>
            </a:r>
            <a:r>
              <a:rPr sz="2400" dirty="0">
                <a:solidFill>
                  <a:srgbClr val="1E1C11"/>
                </a:solidFill>
                <a:latin typeface="Arial MT"/>
                <a:cs typeface="Arial MT"/>
              </a:rPr>
              <a:t> </a:t>
            </a:r>
            <a:r>
              <a:rPr sz="2400" spc="-5" dirty="0">
                <a:solidFill>
                  <a:srgbClr val="1E1C11"/>
                </a:solidFill>
                <a:latin typeface="Arial MT"/>
                <a:cs typeface="Arial MT"/>
              </a:rPr>
              <a:t>a</a:t>
            </a:r>
            <a:r>
              <a:rPr sz="2400" dirty="0">
                <a:solidFill>
                  <a:srgbClr val="1E1C11"/>
                </a:solidFill>
                <a:latin typeface="Arial MT"/>
                <a:cs typeface="Arial MT"/>
              </a:rPr>
              <a:t> </a:t>
            </a:r>
            <a:r>
              <a:rPr sz="2400" spc="-10" dirty="0">
                <a:solidFill>
                  <a:srgbClr val="1E1C11"/>
                </a:solidFill>
                <a:latin typeface="Arial MT"/>
                <a:cs typeface="Arial MT"/>
              </a:rPr>
              <a:t>la </a:t>
            </a:r>
            <a:r>
              <a:rPr sz="2400" spc="-5" dirty="0">
                <a:solidFill>
                  <a:srgbClr val="1E1C11"/>
                </a:solidFill>
                <a:latin typeface="Arial MT"/>
                <a:cs typeface="Arial MT"/>
              </a:rPr>
              <a:t> información</a:t>
            </a:r>
            <a:r>
              <a:rPr sz="2400" spc="20" dirty="0">
                <a:solidFill>
                  <a:srgbClr val="1E1C11"/>
                </a:solidFill>
                <a:latin typeface="Arial MT"/>
                <a:cs typeface="Arial MT"/>
              </a:rPr>
              <a:t> </a:t>
            </a:r>
            <a:r>
              <a:rPr sz="2400" spc="-5" dirty="0">
                <a:solidFill>
                  <a:srgbClr val="1E1C11"/>
                </a:solidFill>
                <a:latin typeface="Arial MT"/>
                <a:cs typeface="Arial MT"/>
              </a:rPr>
              <a:t>del</a:t>
            </a:r>
            <a:r>
              <a:rPr sz="2400" spc="10" dirty="0">
                <a:solidFill>
                  <a:srgbClr val="1E1C11"/>
                </a:solidFill>
                <a:latin typeface="Arial MT"/>
                <a:cs typeface="Arial MT"/>
              </a:rPr>
              <a:t> </a:t>
            </a:r>
            <a:r>
              <a:rPr sz="2400" dirty="0">
                <a:solidFill>
                  <a:srgbClr val="1E1C11"/>
                </a:solidFill>
                <a:latin typeface="Arial MT"/>
                <a:cs typeface="Arial MT"/>
              </a:rPr>
              <a:t>contrato.</a:t>
            </a:r>
            <a:endParaRPr sz="2400" dirty="0">
              <a:latin typeface="Arial MT"/>
              <a:cs typeface="Arial MT"/>
            </a:endParaRPr>
          </a:p>
          <a:p>
            <a:pPr>
              <a:spcBef>
                <a:spcPts val="10"/>
              </a:spcBef>
              <a:buClr>
                <a:srgbClr val="1E1C11"/>
              </a:buClr>
              <a:buFont typeface="Arial MT"/>
              <a:buAutoNum type="arabicPeriod" startAt="6"/>
            </a:pPr>
            <a:endParaRPr sz="2500" dirty="0">
              <a:latin typeface="Arial MT"/>
              <a:cs typeface="Arial MT"/>
            </a:endParaRPr>
          </a:p>
        </p:txBody>
      </p:sp>
      <p:sp>
        <p:nvSpPr>
          <p:cNvPr id="5" name="object 5">
            <a:extLst>
              <a:ext uri="{FF2B5EF4-FFF2-40B4-BE49-F238E27FC236}">
                <a16:creationId xmlns:a16="http://schemas.microsoft.com/office/drawing/2014/main" id="{CCB7026D-EB4B-4D1D-88AD-EA2A6363EF9D}"/>
              </a:ext>
            </a:extLst>
          </p:cNvPr>
          <p:cNvSpPr txBox="1"/>
          <p:nvPr/>
        </p:nvSpPr>
        <p:spPr>
          <a:xfrm>
            <a:off x="2210816" y="1743599"/>
            <a:ext cx="3992245" cy="1123315"/>
          </a:xfrm>
          <a:prstGeom prst="rect">
            <a:avLst/>
          </a:prstGeom>
        </p:spPr>
        <p:txBody>
          <a:bodyPr vert="horz" wrap="square" lIns="0" tIns="12700" rIns="0" bIns="0" rtlCol="0">
            <a:spAutoFit/>
          </a:bodyPr>
          <a:lstStyle/>
          <a:p>
            <a:pPr marL="12700" marR="5080" algn="just">
              <a:spcBef>
                <a:spcPts val="100"/>
              </a:spcBef>
            </a:pPr>
            <a:r>
              <a:rPr lang="es-ES" sz="2400" dirty="0">
                <a:solidFill>
                  <a:srgbClr val="1E1C11"/>
                </a:solidFill>
                <a:latin typeface="Arial MT"/>
                <a:cs typeface="Arial MT"/>
              </a:rPr>
              <a:t>6</a:t>
            </a:r>
            <a:r>
              <a:rPr sz="2400" dirty="0">
                <a:solidFill>
                  <a:srgbClr val="1E1C11"/>
                </a:solidFill>
                <a:latin typeface="Arial MT"/>
                <a:cs typeface="Arial MT"/>
              </a:rPr>
              <a:t>. </a:t>
            </a:r>
            <a:r>
              <a:rPr sz="2400" spc="-5" dirty="0">
                <a:solidFill>
                  <a:srgbClr val="1E1C11"/>
                </a:solidFill>
                <a:latin typeface="Arial MT"/>
                <a:cs typeface="Arial MT"/>
              </a:rPr>
              <a:t>Exonerar al contratista </a:t>
            </a:r>
            <a:r>
              <a:rPr sz="2400" spc="-10" dirty="0">
                <a:solidFill>
                  <a:srgbClr val="1E1C11"/>
                </a:solidFill>
                <a:latin typeface="Arial MT"/>
                <a:cs typeface="Arial MT"/>
              </a:rPr>
              <a:t>de </a:t>
            </a:r>
            <a:r>
              <a:rPr sz="2400" spc="-5" dirty="0">
                <a:solidFill>
                  <a:srgbClr val="1E1C11"/>
                </a:solidFill>
                <a:latin typeface="Arial MT"/>
                <a:cs typeface="Arial MT"/>
              </a:rPr>
              <a:t> </a:t>
            </a:r>
            <a:r>
              <a:rPr sz="2400" dirty="0">
                <a:solidFill>
                  <a:srgbClr val="1E1C11"/>
                </a:solidFill>
                <a:latin typeface="Arial MT"/>
                <a:cs typeface="Arial MT"/>
              </a:rPr>
              <a:t>cualquiera</a:t>
            </a:r>
            <a:r>
              <a:rPr sz="2400" spc="5"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sus </a:t>
            </a:r>
            <a:r>
              <a:rPr sz="2400" spc="-655" dirty="0">
                <a:solidFill>
                  <a:srgbClr val="1E1C11"/>
                </a:solidFill>
                <a:latin typeface="Arial MT"/>
                <a:cs typeface="Arial MT"/>
              </a:rPr>
              <a:t> </a:t>
            </a:r>
            <a:r>
              <a:rPr sz="2400" spc="-5" dirty="0">
                <a:solidFill>
                  <a:srgbClr val="1E1C11"/>
                </a:solidFill>
                <a:latin typeface="Arial MT"/>
                <a:cs typeface="Arial MT"/>
              </a:rPr>
              <a:t>obligaciones.</a:t>
            </a:r>
            <a:endParaRPr sz="2400" dirty="0">
              <a:latin typeface="Arial MT"/>
              <a:cs typeface="Arial MT"/>
            </a:endParaRPr>
          </a:p>
        </p:txBody>
      </p:sp>
      <p:pic>
        <p:nvPicPr>
          <p:cNvPr id="6" name="object 6">
            <a:extLst>
              <a:ext uri="{FF2B5EF4-FFF2-40B4-BE49-F238E27FC236}">
                <a16:creationId xmlns:a16="http://schemas.microsoft.com/office/drawing/2014/main" id="{80CA2867-73D1-4656-8517-235507FD9CA0}"/>
              </a:ext>
            </a:extLst>
          </p:cNvPr>
          <p:cNvPicPr/>
          <p:nvPr/>
        </p:nvPicPr>
        <p:blipFill>
          <a:blip r:embed="rId2" cstate="print"/>
          <a:stretch>
            <a:fillRect/>
          </a:stretch>
        </p:blipFill>
        <p:spPr>
          <a:xfrm>
            <a:off x="6320743" y="1640588"/>
            <a:ext cx="4208303" cy="3569207"/>
          </a:xfrm>
          <a:prstGeom prst="rect">
            <a:avLst/>
          </a:prstGeom>
        </p:spPr>
      </p:pic>
    </p:spTree>
    <p:extLst>
      <p:ext uri="{BB962C8B-B14F-4D97-AF65-F5344CB8AC3E}">
        <p14:creationId xmlns:p14="http://schemas.microsoft.com/office/powerpoint/2010/main" val="321921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900F8BD-52AA-4B6E-8002-81C996D825FF}"/>
              </a:ext>
            </a:extLst>
          </p:cNvPr>
          <p:cNvSpPr txBox="1"/>
          <p:nvPr/>
        </p:nvSpPr>
        <p:spPr>
          <a:xfrm>
            <a:off x="968188" y="1385047"/>
            <a:ext cx="9756303" cy="4265270"/>
          </a:xfrm>
          <a:prstGeom prst="rect">
            <a:avLst/>
          </a:prstGeom>
        </p:spPr>
        <p:txBody>
          <a:bodyPr vert="horz" wrap="square" lIns="0" tIns="68580" rIns="0" bIns="0" rtlCol="0">
            <a:spAutoFit/>
          </a:bodyPr>
          <a:lstStyle/>
          <a:p>
            <a:pPr marL="12700">
              <a:spcBef>
                <a:spcPts val="540"/>
              </a:spcBef>
            </a:pPr>
            <a:r>
              <a:rPr sz="1900" b="1" dirty="0">
                <a:solidFill>
                  <a:srgbClr val="006FC0"/>
                </a:solidFill>
                <a:latin typeface="Arial"/>
                <a:cs typeface="Arial"/>
              </a:rPr>
              <a:t>INFORMES</a:t>
            </a:r>
            <a:r>
              <a:rPr sz="1900" dirty="0">
                <a:solidFill>
                  <a:srgbClr val="006FC0"/>
                </a:solidFill>
                <a:latin typeface="Arial MT"/>
                <a:cs typeface="Arial MT"/>
              </a:rPr>
              <a:t>:</a:t>
            </a:r>
            <a:endParaRPr sz="1900">
              <a:latin typeface="Arial MT"/>
              <a:cs typeface="Arial MT"/>
            </a:endParaRPr>
          </a:p>
          <a:p>
            <a:pPr marL="12700" marR="6985" algn="just">
              <a:spcBef>
                <a:spcPts val="395"/>
              </a:spcBef>
            </a:pPr>
            <a:r>
              <a:rPr sz="1900" spc="-5" dirty="0">
                <a:solidFill>
                  <a:srgbClr val="1E1C11"/>
                </a:solidFill>
                <a:latin typeface="Arial MT"/>
                <a:cs typeface="Arial MT"/>
              </a:rPr>
              <a:t>Los</a:t>
            </a:r>
            <a:r>
              <a:rPr sz="1900" spc="80" dirty="0">
                <a:solidFill>
                  <a:srgbClr val="1E1C11"/>
                </a:solidFill>
                <a:latin typeface="Arial MT"/>
                <a:cs typeface="Arial MT"/>
              </a:rPr>
              <a:t> </a:t>
            </a:r>
            <a:r>
              <a:rPr sz="1900" spc="-5" dirty="0">
                <a:solidFill>
                  <a:srgbClr val="1E1C11"/>
                </a:solidFill>
                <a:latin typeface="Arial MT"/>
                <a:cs typeface="Arial MT"/>
              </a:rPr>
              <a:t>informes</a:t>
            </a:r>
            <a:r>
              <a:rPr sz="1900" spc="100" dirty="0">
                <a:solidFill>
                  <a:srgbClr val="1E1C11"/>
                </a:solidFill>
                <a:latin typeface="Arial MT"/>
                <a:cs typeface="Arial MT"/>
              </a:rPr>
              <a:t> </a:t>
            </a:r>
            <a:r>
              <a:rPr sz="1900" spc="-5" dirty="0">
                <a:solidFill>
                  <a:srgbClr val="1E1C11"/>
                </a:solidFill>
                <a:latin typeface="Arial MT"/>
                <a:cs typeface="Arial MT"/>
              </a:rPr>
              <a:t>de</a:t>
            </a:r>
            <a:r>
              <a:rPr sz="1900" spc="90" dirty="0">
                <a:solidFill>
                  <a:srgbClr val="1E1C11"/>
                </a:solidFill>
                <a:latin typeface="Arial MT"/>
                <a:cs typeface="Arial MT"/>
              </a:rPr>
              <a:t> </a:t>
            </a:r>
            <a:r>
              <a:rPr sz="1900" spc="-5" dirty="0">
                <a:solidFill>
                  <a:srgbClr val="1E1C11"/>
                </a:solidFill>
                <a:latin typeface="Arial MT"/>
                <a:cs typeface="Arial MT"/>
              </a:rPr>
              <a:t>interventoría</a:t>
            </a:r>
            <a:r>
              <a:rPr sz="1900" spc="85" dirty="0">
                <a:solidFill>
                  <a:srgbClr val="1E1C11"/>
                </a:solidFill>
                <a:latin typeface="Arial MT"/>
                <a:cs typeface="Arial MT"/>
              </a:rPr>
              <a:t> </a:t>
            </a:r>
            <a:r>
              <a:rPr sz="1900" spc="-5" dirty="0">
                <a:solidFill>
                  <a:srgbClr val="1E1C11"/>
                </a:solidFill>
                <a:latin typeface="Arial MT"/>
                <a:cs typeface="Arial MT"/>
              </a:rPr>
              <a:t>deberán</a:t>
            </a:r>
            <a:r>
              <a:rPr sz="1900" spc="80" dirty="0">
                <a:solidFill>
                  <a:srgbClr val="1E1C11"/>
                </a:solidFill>
                <a:latin typeface="Arial MT"/>
                <a:cs typeface="Arial MT"/>
              </a:rPr>
              <a:t> </a:t>
            </a:r>
            <a:r>
              <a:rPr sz="1900" dirty="0">
                <a:solidFill>
                  <a:srgbClr val="1E1C11"/>
                </a:solidFill>
                <a:latin typeface="Arial MT"/>
                <a:cs typeface="Arial MT"/>
              </a:rPr>
              <a:t>ser</a:t>
            </a:r>
            <a:r>
              <a:rPr sz="1900" spc="90" dirty="0">
                <a:solidFill>
                  <a:srgbClr val="1E1C11"/>
                </a:solidFill>
                <a:latin typeface="Arial MT"/>
                <a:cs typeface="Arial MT"/>
              </a:rPr>
              <a:t> </a:t>
            </a:r>
            <a:r>
              <a:rPr sz="1900" spc="-5" dirty="0">
                <a:solidFill>
                  <a:srgbClr val="1E1C11"/>
                </a:solidFill>
                <a:latin typeface="Arial MT"/>
                <a:cs typeface="Arial MT"/>
              </a:rPr>
              <a:t>aprobados</a:t>
            </a:r>
            <a:r>
              <a:rPr sz="1900" spc="85" dirty="0">
                <a:solidFill>
                  <a:srgbClr val="1E1C11"/>
                </a:solidFill>
                <a:latin typeface="Arial MT"/>
                <a:cs typeface="Arial MT"/>
              </a:rPr>
              <a:t> </a:t>
            </a:r>
            <a:r>
              <a:rPr sz="1900" spc="-5" dirty="0">
                <a:solidFill>
                  <a:srgbClr val="1E1C11"/>
                </a:solidFill>
                <a:latin typeface="Arial MT"/>
                <a:cs typeface="Arial MT"/>
              </a:rPr>
              <a:t>por</a:t>
            </a:r>
            <a:r>
              <a:rPr sz="1900" spc="90" dirty="0">
                <a:solidFill>
                  <a:srgbClr val="1E1C11"/>
                </a:solidFill>
                <a:latin typeface="Arial MT"/>
                <a:cs typeface="Arial MT"/>
              </a:rPr>
              <a:t> </a:t>
            </a:r>
            <a:r>
              <a:rPr sz="1900" spc="-5" dirty="0">
                <a:solidFill>
                  <a:srgbClr val="1E1C11"/>
                </a:solidFill>
                <a:latin typeface="Arial MT"/>
                <a:cs typeface="Arial MT"/>
              </a:rPr>
              <a:t>el</a:t>
            </a:r>
            <a:r>
              <a:rPr sz="1900" spc="85" dirty="0">
                <a:solidFill>
                  <a:srgbClr val="1E1C11"/>
                </a:solidFill>
                <a:latin typeface="Arial MT"/>
                <a:cs typeface="Arial MT"/>
              </a:rPr>
              <a:t> </a:t>
            </a:r>
            <a:r>
              <a:rPr sz="1900" spc="-5" dirty="0">
                <a:solidFill>
                  <a:srgbClr val="1E1C11"/>
                </a:solidFill>
                <a:latin typeface="Arial MT"/>
                <a:cs typeface="Arial MT"/>
              </a:rPr>
              <a:t>supervisor</a:t>
            </a:r>
            <a:r>
              <a:rPr sz="1900" spc="80" dirty="0">
                <a:solidFill>
                  <a:srgbClr val="1E1C11"/>
                </a:solidFill>
                <a:latin typeface="Arial MT"/>
                <a:cs typeface="Arial MT"/>
              </a:rPr>
              <a:t> </a:t>
            </a:r>
            <a:r>
              <a:rPr sz="1900" spc="-5" dirty="0">
                <a:solidFill>
                  <a:srgbClr val="1E1C11"/>
                </a:solidFill>
                <a:latin typeface="Arial MT"/>
                <a:cs typeface="Arial MT"/>
              </a:rPr>
              <a:t>de</a:t>
            </a:r>
            <a:r>
              <a:rPr sz="1900" spc="90" dirty="0">
                <a:solidFill>
                  <a:srgbClr val="1E1C11"/>
                </a:solidFill>
                <a:latin typeface="Arial MT"/>
                <a:cs typeface="Arial MT"/>
              </a:rPr>
              <a:t> </a:t>
            </a:r>
            <a:r>
              <a:rPr sz="1900" spc="-5" dirty="0">
                <a:solidFill>
                  <a:srgbClr val="1E1C11"/>
                </a:solidFill>
                <a:latin typeface="Arial MT"/>
                <a:cs typeface="Arial MT"/>
              </a:rPr>
              <a:t>LA AEROCIVIL, </a:t>
            </a:r>
            <a:r>
              <a:rPr sz="1900" spc="-430" dirty="0">
                <a:solidFill>
                  <a:srgbClr val="1E1C11"/>
                </a:solidFill>
                <a:latin typeface="Arial MT"/>
                <a:cs typeface="Arial MT"/>
              </a:rPr>
              <a:t> </a:t>
            </a:r>
            <a:r>
              <a:rPr sz="1900" dirty="0">
                <a:solidFill>
                  <a:srgbClr val="1E1C11"/>
                </a:solidFill>
                <a:latin typeface="Arial MT"/>
                <a:cs typeface="Arial MT"/>
              </a:rPr>
              <a:t>lo </a:t>
            </a:r>
            <a:r>
              <a:rPr sz="1900" spc="-10" dirty="0">
                <a:solidFill>
                  <a:srgbClr val="1E1C11"/>
                </a:solidFill>
                <a:latin typeface="Arial MT"/>
                <a:cs typeface="Arial MT"/>
              </a:rPr>
              <a:t>cual</a:t>
            </a:r>
            <a:r>
              <a:rPr sz="1900" spc="-5" dirty="0">
                <a:solidFill>
                  <a:srgbClr val="1E1C11"/>
                </a:solidFill>
                <a:latin typeface="Arial MT"/>
                <a:cs typeface="Arial MT"/>
              </a:rPr>
              <a:t> será requisito para el </a:t>
            </a:r>
            <a:r>
              <a:rPr sz="1900" spc="-10" dirty="0">
                <a:solidFill>
                  <a:srgbClr val="1E1C11"/>
                </a:solidFill>
                <a:latin typeface="Arial MT"/>
                <a:cs typeface="Arial MT"/>
              </a:rPr>
              <a:t>pago</a:t>
            </a:r>
            <a:r>
              <a:rPr sz="1900" spc="-5" dirty="0">
                <a:solidFill>
                  <a:srgbClr val="1E1C11"/>
                </a:solidFill>
                <a:latin typeface="Arial MT"/>
                <a:cs typeface="Arial MT"/>
              </a:rPr>
              <a:t> correspondiente. Dichas aprobaciones deberán ser </a:t>
            </a:r>
            <a:r>
              <a:rPr sz="1900" dirty="0">
                <a:solidFill>
                  <a:srgbClr val="1E1C11"/>
                </a:solidFill>
                <a:latin typeface="Arial MT"/>
                <a:cs typeface="Arial MT"/>
              </a:rPr>
              <a:t> </a:t>
            </a:r>
            <a:r>
              <a:rPr sz="1900" spc="-5" dirty="0">
                <a:solidFill>
                  <a:srgbClr val="1E1C11"/>
                </a:solidFill>
                <a:latin typeface="Arial MT"/>
                <a:cs typeface="Arial MT"/>
              </a:rPr>
              <a:t>definitivas</a:t>
            </a:r>
            <a:r>
              <a:rPr sz="1900" spc="-15" dirty="0">
                <a:solidFill>
                  <a:srgbClr val="1E1C11"/>
                </a:solidFill>
                <a:latin typeface="Arial MT"/>
                <a:cs typeface="Arial MT"/>
              </a:rPr>
              <a:t> </a:t>
            </a:r>
            <a:r>
              <a:rPr sz="1900" spc="-5" dirty="0">
                <a:solidFill>
                  <a:srgbClr val="1E1C11"/>
                </a:solidFill>
                <a:latin typeface="Arial MT"/>
                <a:cs typeface="Arial MT"/>
              </a:rPr>
              <a:t>y</a:t>
            </a:r>
            <a:r>
              <a:rPr sz="1900" spc="5" dirty="0">
                <a:solidFill>
                  <a:srgbClr val="1E1C11"/>
                </a:solidFill>
                <a:latin typeface="Arial MT"/>
                <a:cs typeface="Arial MT"/>
              </a:rPr>
              <a:t> </a:t>
            </a:r>
            <a:r>
              <a:rPr sz="1900" spc="-5" dirty="0">
                <a:solidFill>
                  <a:srgbClr val="1E1C11"/>
                </a:solidFill>
                <a:latin typeface="Arial MT"/>
                <a:cs typeface="Arial MT"/>
              </a:rPr>
              <a:t>no</a:t>
            </a:r>
            <a:r>
              <a:rPr sz="1900" spc="10" dirty="0">
                <a:solidFill>
                  <a:srgbClr val="1E1C11"/>
                </a:solidFill>
                <a:latin typeface="Arial MT"/>
                <a:cs typeface="Arial MT"/>
              </a:rPr>
              <a:t> </a:t>
            </a:r>
            <a:r>
              <a:rPr sz="1900" spc="-5" dirty="0">
                <a:solidFill>
                  <a:srgbClr val="1E1C11"/>
                </a:solidFill>
                <a:latin typeface="Arial MT"/>
                <a:cs typeface="Arial MT"/>
              </a:rPr>
              <a:t>podrán</a:t>
            </a:r>
            <a:r>
              <a:rPr sz="1900" spc="10" dirty="0">
                <a:solidFill>
                  <a:srgbClr val="1E1C11"/>
                </a:solidFill>
                <a:latin typeface="Arial MT"/>
                <a:cs typeface="Arial MT"/>
              </a:rPr>
              <a:t> </a:t>
            </a:r>
            <a:r>
              <a:rPr sz="1900" spc="-5" dirty="0">
                <a:solidFill>
                  <a:srgbClr val="1E1C11"/>
                </a:solidFill>
                <a:latin typeface="Arial MT"/>
                <a:cs typeface="Arial MT"/>
              </a:rPr>
              <a:t>ser</a:t>
            </a:r>
            <a:r>
              <a:rPr sz="1900" spc="10" dirty="0">
                <a:solidFill>
                  <a:srgbClr val="1E1C11"/>
                </a:solidFill>
                <a:latin typeface="Arial MT"/>
                <a:cs typeface="Arial MT"/>
              </a:rPr>
              <a:t> </a:t>
            </a:r>
            <a:r>
              <a:rPr sz="1900" spc="-5" dirty="0">
                <a:solidFill>
                  <a:srgbClr val="1E1C11"/>
                </a:solidFill>
                <a:latin typeface="Arial MT"/>
                <a:cs typeface="Arial MT"/>
              </a:rPr>
              <a:t>parciales</a:t>
            </a:r>
            <a:r>
              <a:rPr sz="1900" dirty="0">
                <a:solidFill>
                  <a:srgbClr val="1E1C11"/>
                </a:solidFill>
                <a:latin typeface="Arial MT"/>
                <a:cs typeface="Arial MT"/>
              </a:rPr>
              <a:t> </a:t>
            </a:r>
            <a:r>
              <a:rPr sz="1900" spc="-5" dirty="0">
                <a:solidFill>
                  <a:srgbClr val="1E1C11"/>
                </a:solidFill>
                <a:latin typeface="Arial MT"/>
                <a:cs typeface="Arial MT"/>
              </a:rPr>
              <a:t>ni</a:t>
            </a:r>
            <a:r>
              <a:rPr sz="1900" spc="-10" dirty="0">
                <a:solidFill>
                  <a:srgbClr val="1E1C11"/>
                </a:solidFill>
                <a:latin typeface="Arial MT"/>
                <a:cs typeface="Arial MT"/>
              </a:rPr>
              <a:t> </a:t>
            </a:r>
            <a:r>
              <a:rPr sz="1900" spc="-5" dirty="0">
                <a:solidFill>
                  <a:srgbClr val="1E1C11"/>
                </a:solidFill>
                <a:latin typeface="Arial MT"/>
                <a:cs typeface="Arial MT"/>
              </a:rPr>
              <a:t>condicionadas.</a:t>
            </a:r>
            <a:endParaRPr sz="1900">
              <a:latin typeface="Arial MT"/>
              <a:cs typeface="Arial MT"/>
            </a:endParaRPr>
          </a:p>
          <a:p>
            <a:pPr marL="12700" marR="5715" algn="just">
              <a:spcBef>
                <a:spcPts val="385"/>
              </a:spcBef>
            </a:pPr>
            <a:r>
              <a:rPr sz="1900" spc="-5" dirty="0">
                <a:solidFill>
                  <a:srgbClr val="1E1C11"/>
                </a:solidFill>
                <a:latin typeface="Arial MT"/>
                <a:cs typeface="Arial MT"/>
              </a:rPr>
              <a:t>Se entenderá </a:t>
            </a:r>
            <a:r>
              <a:rPr sz="1900" dirty="0">
                <a:solidFill>
                  <a:srgbClr val="1E1C11"/>
                </a:solidFill>
                <a:latin typeface="Arial MT"/>
                <a:cs typeface="Arial MT"/>
              </a:rPr>
              <a:t>que la </a:t>
            </a:r>
            <a:r>
              <a:rPr sz="1900" spc="-5" dirty="0">
                <a:solidFill>
                  <a:srgbClr val="1E1C11"/>
                </a:solidFill>
                <a:latin typeface="Arial MT"/>
                <a:cs typeface="Arial MT"/>
              </a:rPr>
              <a:t>interventoría cumple con </a:t>
            </a:r>
            <a:r>
              <a:rPr sz="1900" dirty="0">
                <a:solidFill>
                  <a:srgbClr val="1E1C11"/>
                </a:solidFill>
                <a:latin typeface="Arial MT"/>
                <a:cs typeface="Arial MT"/>
              </a:rPr>
              <a:t>la </a:t>
            </a:r>
            <a:r>
              <a:rPr sz="1900" spc="-5" dirty="0">
                <a:solidFill>
                  <a:srgbClr val="1E1C11"/>
                </a:solidFill>
                <a:latin typeface="Arial MT"/>
                <a:cs typeface="Arial MT"/>
              </a:rPr>
              <a:t>obligación de presentar un informe cuando </a:t>
            </a:r>
            <a:r>
              <a:rPr sz="1900" spc="-430" dirty="0">
                <a:solidFill>
                  <a:srgbClr val="1E1C11"/>
                </a:solidFill>
                <a:latin typeface="Arial MT"/>
                <a:cs typeface="Arial MT"/>
              </a:rPr>
              <a:t> </a:t>
            </a:r>
            <a:r>
              <a:rPr sz="1900" spc="-5" dirty="0">
                <a:solidFill>
                  <a:srgbClr val="1E1C11"/>
                </a:solidFill>
                <a:latin typeface="Arial MT"/>
                <a:cs typeface="Arial MT"/>
              </a:rPr>
              <a:t>éste </a:t>
            </a:r>
            <a:r>
              <a:rPr sz="1900" dirty="0">
                <a:solidFill>
                  <a:srgbClr val="1E1C11"/>
                </a:solidFill>
                <a:latin typeface="Arial MT"/>
                <a:cs typeface="Arial MT"/>
              </a:rPr>
              <a:t>se </a:t>
            </a:r>
            <a:r>
              <a:rPr sz="1900" spc="-5" dirty="0">
                <a:solidFill>
                  <a:srgbClr val="1E1C11"/>
                </a:solidFill>
                <a:latin typeface="Arial MT"/>
                <a:cs typeface="Arial MT"/>
              </a:rPr>
              <a:t>aprueba por </a:t>
            </a:r>
            <a:r>
              <a:rPr sz="1900" dirty="0">
                <a:solidFill>
                  <a:srgbClr val="1E1C11"/>
                </a:solidFill>
                <a:latin typeface="Arial MT"/>
                <a:cs typeface="Arial MT"/>
              </a:rPr>
              <a:t>parte </a:t>
            </a:r>
            <a:r>
              <a:rPr sz="1900" spc="-5" dirty="0">
                <a:solidFill>
                  <a:srgbClr val="1E1C11"/>
                </a:solidFill>
                <a:latin typeface="Arial MT"/>
                <a:cs typeface="Arial MT"/>
              </a:rPr>
              <a:t>del </a:t>
            </a:r>
            <a:r>
              <a:rPr sz="1900" spc="-10" dirty="0">
                <a:solidFill>
                  <a:srgbClr val="1E1C11"/>
                </a:solidFill>
                <a:latin typeface="Arial MT"/>
                <a:cs typeface="Arial MT"/>
              </a:rPr>
              <a:t>supervisor, </a:t>
            </a:r>
            <a:r>
              <a:rPr sz="1900" spc="-5" dirty="0">
                <a:solidFill>
                  <a:srgbClr val="1E1C11"/>
                </a:solidFill>
                <a:latin typeface="Arial MT"/>
                <a:cs typeface="Arial MT"/>
              </a:rPr>
              <a:t>por </a:t>
            </a:r>
            <a:r>
              <a:rPr sz="1900" dirty="0">
                <a:solidFill>
                  <a:srgbClr val="1E1C11"/>
                </a:solidFill>
                <a:latin typeface="Arial MT"/>
                <a:cs typeface="Arial MT"/>
              </a:rPr>
              <a:t>cumplir </a:t>
            </a:r>
            <a:r>
              <a:rPr sz="1900" spc="-5" dirty="0">
                <a:solidFill>
                  <a:srgbClr val="1E1C11"/>
                </a:solidFill>
                <a:latin typeface="Arial MT"/>
                <a:cs typeface="Arial MT"/>
              </a:rPr>
              <a:t>las </a:t>
            </a:r>
            <a:r>
              <a:rPr sz="1900" spc="-10" dirty="0">
                <a:solidFill>
                  <a:srgbClr val="1E1C11"/>
                </a:solidFill>
                <a:latin typeface="Arial MT"/>
                <a:cs typeface="Arial MT"/>
              </a:rPr>
              <a:t>exigencias </a:t>
            </a:r>
            <a:r>
              <a:rPr sz="1900" spc="-5" dirty="0">
                <a:solidFill>
                  <a:srgbClr val="1E1C11"/>
                </a:solidFill>
                <a:latin typeface="Arial MT"/>
                <a:cs typeface="Arial MT"/>
              </a:rPr>
              <a:t>requeridas para el </a:t>
            </a:r>
            <a:r>
              <a:rPr sz="1900" dirty="0">
                <a:solidFill>
                  <a:srgbClr val="1E1C11"/>
                </a:solidFill>
                <a:latin typeface="Arial MT"/>
                <a:cs typeface="Arial MT"/>
              </a:rPr>
              <a:t> </a:t>
            </a:r>
            <a:r>
              <a:rPr sz="1900" spc="-5" dirty="0">
                <a:solidFill>
                  <a:srgbClr val="1E1C11"/>
                </a:solidFill>
                <a:latin typeface="Arial MT"/>
                <a:cs typeface="Arial MT"/>
              </a:rPr>
              <a:t>mismo. Por </a:t>
            </a:r>
            <a:r>
              <a:rPr sz="1900" dirty="0">
                <a:solidFill>
                  <a:srgbClr val="1E1C11"/>
                </a:solidFill>
                <a:latin typeface="Arial MT"/>
                <a:cs typeface="Arial MT"/>
              </a:rPr>
              <a:t>tanto, </a:t>
            </a:r>
            <a:r>
              <a:rPr sz="1900" spc="-5" dirty="0">
                <a:solidFill>
                  <a:srgbClr val="1E1C11"/>
                </a:solidFill>
                <a:latin typeface="Arial MT"/>
                <a:cs typeface="Arial MT"/>
              </a:rPr>
              <a:t>los informes </a:t>
            </a:r>
            <a:r>
              <a:rPr sz="1900" dirty="0">
                <a:solidFill>
                  <a:srgbClr val="1E1C11"/>
                </a:solidFill>
                <a:latin typeface="Arial MT"/>
                <a:cs typeface="Arial MT"/>
              </a:rPr>
              <a:t>que </a:t>
            </a:r>
            <a:r>
              <a:rPr sz="1900" spc="-5" dirty="0">
                <a:solidFill>
                  <a:srgbClr val="1E1C11"/>
                </a:solidFill>
                <a:latin typeface="Arial MT"/>
                <a:cs typeface="Arial MT"/>
              </a:rPr>
              <a:t>no cumplan </a:t>
            </a:r>
            <a:r>
              <a:rPr sz="1900" dirty="0">
                <a:solidFill>
                  <a:srgbClr val="1E1C11"/>
                </a:solidFill>
                <a:latin typeface="Arial MT"/>
                <a:cs typeface="Arial MT"/>
              </a:rPr>
              <a:t>con </a:t>
            </a:r>
            <a:r>
              <a:rPr sz="1900" spc="-5" dirty="0">
                <a:solidFill>
                  <a:srgbClr val="1E1C11"/>
                </a:solidFill>
                <a:latin typeface="Arial MT"/>
                <a:cs typeface="Arial MT"/>
              </a:rPr>
              <a:t>los requisitos exigidos se entenderán </a:t>
            </a:r>
            <a:r>
              <a:rPr sz="1900" dirty="0">
                <a:solidFill>
                  <a:srgbClr val="1E1C11"/>
                </a:solidFill>
                <a:latin typeface="Arial MT"/>
                <a:cs typeface="Arial MT"/>
              </a:rPr>
              <a:t> </a:t>
            </a:r>
            <a:r>
              <a:rPr sz="1900" spc="-5" dirty="0">
                <a:solidFill>
                  <a:srgbClr val="1E1C11"/>
                </a:solidFill>
                <a:latin typeface="Arial MT"/>
                <a:cs typeface="Arial MT"/>
              </a:rPr>
              <a:t>que</a:t>
            </a:r>
            <a:r>
              <a:rPr sz="1900" dirty="0">
                <a:solidFill>
                  <a:srgbClr val="1E1C11"/>
                </a:solidFill>
                <a:latin typeface="Arial MT"/>
                <a:cs typeface="Arial MT"/>
              </a:rPr>
              <a:t> </a:t>
            </a:r>
            <a:r>
              <a:rPr sz="1900" spc="-5" dirty="0">
                <a:solidFill>
                  <a:srgbClr val="1E1C11"/>
                </a:solidFill>
                <a:latin typeface="Arial MT"/>
                <a:cs typeface="Arial MT"/>
              </a:rPr>
              <a:t>configuran</a:t>
            </a:r>
            <a:r>
              <a:rPr sz="1900" spc="15" dirty="0">
                <a:solidFill>
                  <a:srgbClr val="1E1C11"/>
                </a:solidFill>
                <a:latin typeface="Arial MT"/>
                <a:cs typeface="Arial MT"/>
              </a:rPr>
              <a:t> </a:t>
            </a:r>
            <a:r>
              <a:rPr sz="1900" spc="-5" dirty="0">
                <a:solidFill>
                  <a:srgbClr val="1E1C11"/>
                </a:solidFill>
                <a:latin typeface="Arial MT"/>
                <a:cs typeface="Arial MT"/>
              </a:rPr>
              <a:t>un</a:t>
            </a:r>
            <a:r>
              <a:rPr sz="1900" dirty="0">
                <a:solidFill>
                  <a:srgbClr val="1E1C11"/>
                </a:solidFill>
                <a:latin typeface="Arial MT"/>
                <a:cs typeface="Arial MT"/>
              </a:rPr>
              <a:t> </a:t>
            </a:r>
            <a:r>
              <a:rPr sz="1900" spc="-5" dirty="0">
                <a:solidFill>
                  <a:srgbClr val="1E1C11"/>
                </a:solidFill>
                <a:latin typeface="Arial MT"/>
                <a:cs typeface="Arial MT"/>
              </a:rPr>
              <a:t>presunto</a:t>
            </a:r>
            <a:r>
              <a:rPr sz="1900" spc="15" dirty="0">
                <a:solidFill>
                  <a:srgbClr val="1E1C11"/>
                </a:solidFill>
                <a:latin typeface="Arial MT"/>
                <a:cs typeface="Arial MT"/>
              </a:rPr>
              <a:t> </a:t>
            </a:r>
            <a:r>
              <a:rPr sz="1900" spc="-5" dirty="0">
                <a:solidFill>
                  <a:srgbClr val="1E1C11"/>
                </a:solidFill>
                <a:latin typeface="Arial MT"/>
                <a:cs typeface="Arial MT"/>
              </a:rPr>
              <a:t>incumplimiento</a:t>
            </a:r>
            <a:r>
              <a:rPr sz="1900" spc="-15" dirty="0">
                <a:solidFill>
                  <a:srgbClr val="1E1C11"/>
                </a:solidFill>
                <a:latin typeface="Arial MT"/>
                <a:cs typeface="Arial MT"/>
              </a:rPr>
              <a:t> </a:t>
            </a:r>
            <a:r>
              <a:rPr sz="1900" spc="-5" dirty="0">
                <a:solidFill>
                  <a:srgbClr val="1E1C11"/>
                </a:solidFill>
                <a:latin typeface="Arial MT"/>
                <a:cs typeface="Arial MT"/>
              </a:rPr>
              <a:t>por</a:t>
            </a:r>
            <a:r>
              <a:rPr sz="1900" spc="20" dirty="0">
                <a:solidFill>
                  <a:srgbClr val="1E1C11"/>
                </a:solidFill>
                <a:latin typeface="Arial MT"/>
                <a:cs typeface="Arial MT"/>
              </a:rPr>
              <a:t> </a:t>
            </a:r>
            <a:r>
              <a:rPr sz="1900" spc="-5" dirty="0">
                <a:solidFill>
                  <a:srgbClr val="1E1C11"/>
                </a:solidFill>
                <a:latin typeface="Arial MT"/>
                <a:cs typeface="Arial MT"/>
              </a:rPr>
              <a:t>parte</a:t>
            </a:r>
            <a:r>
              <a:rPr sz="1900" spc="15" dirty="0">
                <a:solidFill>
                  <a:srgbClr val="1E1C11"/>
                </a:solidFill>
                <a:latin typeface="Arial MT"/>
                <a:cs typeface="Arial MT"/>
              </a:rPr>
              <a:t> </a:t>
            </a:r>
            <a:r>
              <a:rPr sz="1900" spc="-5" dirty="0">
                <a:solidFill>
                  <a:srgbClr val="1E1C11"/>
                </a:solidFill>
                <a:latin typeface="Arial MT"/>
                <a:cs typeface="Arial MT"/>
              </a:rPr>
              <a:t>de</a:t>
            </a:r>
            <a:r>
              <a:rPr sz="1900" spc="15" dirty="0">
                <a:solidFill>
                  <a:srgbClr val="1E1C11"/>
                </a:solidFill>
                <a:latin typeface="Arial MT"/>
                <a:cs typeface="Arial MT"/>
              </a:rPr>
              <a:t> </a:t>
            </a:r>
            <a:r>
              <a:rPr sz="1900" dirty="0">
                <a:solidFill>
                  <a:srgbClr val="1E1C11"/>
                </a:solidFill>
                <a:latin typeface="Arial MT"/>
                <a:cs typeface="Arial MT"/>
              </a:rPr>
              <a:t>la</a:t>
            </a:r>
            <a:r>
              <a:rPr sz="1900" spc="-10" dirty="0">
                <a:solidFill>
                  <a:srgbClr val="1E1C11"/>
                </a:solidFill>
                <a:latin typeface="Arial MT"/>
                <a:cs typeface="Arial MT"/>
              </a:rPr>
              <a:t> </a:t>
            </a:r>
            <a:r>
              <a:rPr sz="1900" spc="-5" dirty="0">
                <a:solidFill>
                  <a:srgbClr val="1E1C11"/>
                </a:solidFill>
                <a:latin typeface="Arial MT"/>
                <a:cs typeface="Arial MT"/>
              </a:rPr>
              <a:t>interventoría.</a:t>
            </a:r>
            <a:endParaRPr sz="1900">
              <a:latin typeface="Arial MT"/>
              <a:cs typeface="Arial MT"/>
            </a:endParaRPr>
          </a:p>
          <a:p>
            <a:pPr>
              <a:spcBef>
                <a:spcPts val="45"/>
              </a:spcBef>
            </a:pPr>
            <a:endParaRPr sz="1900">
              <a:latin typeface="Arial MT"/>
              <a:cs typeface="Arial MT"/>
            </a:endParaRPr>
          </a:p>
          <a:p>
            <a:pPr marL="12700" marR="5080" indent="55880" algn="just"/>
            <a:r>
              <a:rPr sz="1900" spc="-5" dirty="0">
                <a:solidFill>
                  <a:srgbClr val="FF0000"/>
                </a:solidFill>
                <a:latin typeface="Arial MT"/>
                <a:cs typeface="Arial MT"/>
              </a:rPr>
              <a:t>Los supervisores o interventores de los contratos que celebre LA AEROCIVIL tienen el </a:t>
            </a:r>
            <a:r>
              <a:rPr sz="1900" dirty="0">
                <a:solidFill>
                  <a:srgbClr val="FF0000"/>
                </a:solidFill>
                <a:latin typeface="Arial MT"/>
                <a:cs typeface="Arial MT"/>
              </a:rPr>
              <a:t> </a:t>
            </a:r>
            <a:r>
              <a:rPr sz="1900" spc="-5" dirty="0">
                <a:solidFill>
                  <a:srgbClr val="FF0000"/>
                </a:solidFill>
                <a:latin typeface="Arial MT"/>
                <a:cs typeface="Arial MT"/>
              </a:rPr>
              <a:t>deber y </a:t>
            </a:r>
            <a:r>
              <a:rPr sz="1900" dirty="0">
                <a:solidFill>
                  <a:srgbClr val="FF0000"/>
                </a:solidFill>
                <a:latin typeface="Arial MT"/>
                <a:cs typeface="Arial MT"/>
              </a:rPr>
              <a:t>la </a:t>
            </a:r>
            <a:r>
              <a:rPr sz="1900" spc="-5" dirty="0">
                <a:solidFill>
                  <a:srgbClr val="FF0000"/>
                </a:solidFill>
                <a:latin typeface="Arial MT"/>
                <a:cs typeface="Arial MT"/>
              </a:rPr>
              <a:t>obligación de mantener informada a </a:t>
            </a:r>
            <a:r>
              <a:rPr sz="1900" dirty="0">
                <a:solidFill>
                  <a:srgbClr val="FF0000"/>
                </a:solidFill>
                <a:latin typeface="Arial MT"/>
                <a:cs typeface="Arial MT"/>
              </a:rPr>
              <a:t>la </a:t>
            </a:r>
            <a:r>
              <a:rPr sz="1900" spc="-5" dirty="0">
                <a:solidFill>
                  <a:srgbClr val="FF0000"/>
                </a:solidFill>
                <a:latin typeface="Arial MT"/>
                <a:cs typeface="Arial MT"/>
              </a:rPr>
              <a:t>entidad contratante </a:t>
            </a:r>
            <a:r>
              <a:rPr sz="1900" spc="-70" dirty="0">
                <a:solidFill>
                  <a:srgbClr val="FF0000"/>
                </a:solidFill>
                <a:latin typeface="Arial MT"/>
                <a:cs typeface="Arial MT"/>
              </a:rPr>
              <a:t>y, </a:t>
            </a:r>
            <a:r>
              <a:rPr sz="1900" spc="-5" dirty="0">
                <a:solidFill>
                  <a:srgbClr val="FF0000"/>
                </a:solidFill>
                <a:latin typeface="Arial MT"/>
                <a:cs typeface="Arial MT"/>
              </a:rPr>
              <a:t>especialmente, al </a:t>
            </a:r>
            <a:r>
              <a:rPr sz="1900" dirty="0">
                <a:solidFill>
                  <a:srgbClr val="FF0000"/>
                </a:solidFill>
                <a:latin typeface="Arial MT"/>
                <a:cs typeface="Arial MT"/>
              </a:rPr>
              <a:t> </a:t>
            </a:r>
            <a:r>
              <a:rPr sz="1900" spc="-5" dirty="0">
                <a:solidFill>
                  <a:srgbClr val="FF0000"/>
                </a:solidFill>
                <a:latin typeface="Arial MT"/>
                <a:cs typeface="Arial MT"/>
              </a:rPr>
              <a:t>ordenador</a:t>
            </a:r>
            <a:r>
              <a:rPr sz="1900" spc="285" dirty="0">
                <a:solidFill>
                  <a:srgbClr val="FF0000"/>
                </a:solidFill>
                <a:latin typeface="Arial MT"/>
                <a:cs typeface="Arial MT"/>
              </a:rPr>
              <a:t> </a:t>
            </a:r>
            <a:r>
              <a:rPr sz="1900" spc="-5" dirty="0">
                <a:solidFill>
                  <a:srgbClr val="FF0000"/>
                </a:solidFill>
                <a:latin typeface="Arial MT"/>
                <a:cs typeface="Arial MT"/>
              </a:rPr>
              <a:t>del</a:t>
            </a:r>
            <a:r>
              <a:rPr sz="1900" spc="290" dirty="0">
                <a:solidFill>
                  <a:srgbClr val="FF0000"/>
                </a:solidFill>
                <a:latin typeface="Arial MT"/>
                <a:cs typeface="Arial MT"/>
              </a:rPr>
              <a:t> </a:t>
            </a:r>
            <a:r>
              <a:rPr sz="1900" spc="-5" dirty="0">
                <a:solidFill>
                  <a:srgbClr val="FF0000"/>
                </a:solidFill>
                <a:latin typeface="Arial MT"/>
                <a:cs typeface="Arial MT"/>
              </a:rPr>
              <a:t>gasto,</a:t>
            </a:r>
            <a:r>
              <a:rPr sz="1900" spc="285" dirty="0">
                <a:solidFill>
                  <a:srgbClr val="FF0000"/>
                </a:solidFill>
                <a:latin typeface="Arial MT"/>
                <a:cs typeface="Arial MT"/>
              </a:rPr>
              <a:t> </a:t>
            </a:r>
            <a:r>
              <a:rPr sz="1900" spc="-5" dirty="0">
                <a:solidFill>
                  <a:srgbClr val="FF0000"/>
                </a:solidFill>
                <a:latin typeface="Arial MT"/>
                <a:cs typeface="Arial MT"/>
              </a:rPr>
              <a:t>sobre</a:t>
            </a:r>
            <a:r>
              <a:rPr sz="1900" spc="300" dirty="0">
                <a:solidFill>
                  <a:srgbClr val="FF0000"/>
                </a:solidFill>
                <a:latin typeface="Arial MT"/>
                <a:cs typeface="Arial MT"/>
              </a:rPr>
              <a:t> </a:t>
            </a:r>
            <a:r>
              <a:rPr sz="1900" spc="-5" dirty="0">
                <a:solidFill>
                  <a:srgbClr val="FF0000"/>
                </a:solidFill>
                <a:latin typeface="Arial MT"/>
                <a:cs typeface="Arial MT"/>
              </a:rPr>
              <a:t>el</a:t>
            </a:r>
            <a:r>
              <a:rPr sz="1900" spc="290" dirty="0">
                <a:solidFill>
                  <a:srgbClr val="FF0000"/>
                </a:solidFill>
                <a:latin typeface="Arial MT"/>
                <a:cs typeface="Arial MT"/>
              </a:rPr>
              <a:t> </a:t>
            </a:r>
            <a:r>
              <a:rPr sz="1900" spc="-5" dirty="0">
                <a:solidFill>
                  <a:srgbClr val="FF0000"/>
                </a:solidFill>
                <a:latin typeface="Arial MT"/>
                <a:cs typeface="Arial MT"/>
              </a:rPr>
              <a:t>estado</a:t>
            </a:r>
            <a:r>
              <a:rPr sz="1900" spc="290" dirty="0">
                <a:solidFill>
                  <a:srgbClr val="FF0000"/>
                </a:solidFill>
                <a:latin typeface="Arial MT"/>
                <a:cs typeface="Arial MT"/>
              </a:rPr>
              <a:t> </a:t>
            </a:r>
            <a:r>
              <a:rPr sz="1900" spc="-5" dirty="0">
                <a:solidFill>
                  <a:srgbClr val="FF0000"/>
                </a:solidFill>
                <a:latin typeface="Arial MT"/>
                <a:cs typeface="Arial MT"/>
              </a:rPr>
              <a:t>material,</a:t>
            </a:r>
            <a:r>
              <a:rPr sz="1900" spc="285" dirty="0">
                <a:solidFill>
                  <a:srgbClr val="FF0000"/>
                </a:solidFill>
                <a:latin typeface="Arial MT"/>
                <a:cs typeface="Arial MT"/>
              </a:rPr>
              <a:t> </a:t>
            </a:r>
            <a:r>
              <a:rPr sz="1900" spc="-5" dirty="0">
                <a:solidFill>
                  <a:srgbClr val="FF0000"/>
                </a:solidFill>
                <a:latin typeface="Arial MT"/>
                <a:cs typeface="Arial MT"/>
              </a:rPr>
              <a:t>legal</a:t>
            </a:r>
            <a:r>
              <a:rPr sz="1900" spc="290" dirty="0">
                <a:solidFill>
                  <a:srgbClr val="FF0000"/>
                </a:solidFill>
                <a:latin typeface="Arial MT"/>
                <a:cs typeface="Arial MT"/>
              </a:rPr>
              <a:t> </a:t>
            </a:r>
            <a:r>
              <a:rPr sz="1900" spc="-5" dirty="0">
                <a:solidFill>
                  <a:srgbClr val="FF0000"/>
                </a:solidFill>
                <a:latin typeface="Arial MT"/>
                <a:cs typeface="Arial MT"/>
              </a:rPr>
              <a:t>y</a:t>
            </a:r>
            <a:r>
              <a:rPr sz="1900" spc="280" dirty="0">
                <a:solidFill>
                  <a:srgbClr val="FF0000"/>
                </a:solidFill>
                <a:latin typeface="Arial MT"/>
                <a:cs typeface="Arial MT"/>
              </a:rPr>
              <a:t> </a:t>
            </a:r>
            <a:r>
              <a:rPr sz="1900" spc="-5" dirty="0">
                <a:solidFill>
                  <a:srgbClr val="FF0000"/>
                </a:solidFill>
                <a:latin typeface="Arial MT"/>
                <a:cs typeface="Arial MT"/>
              </a:rPr>
              <a:t>financiero</a:t>
            </a:r>
            <a:r>
              <a:rPr sz="1900" spc="285" dirty="0">
                <a:solidFill>
                  <a:srgbClr val="FF0000"/>
                </a:solidFill>
                <a:latin typeface="Arial MT"/>
                <a:cs typeface="Arial MT"/>
              </a:rPr>
              <a:t> </a:t>
            </a:r>
            <a:r>
              <a:rPr sz="1900" spc="-5" dirty="0">
                <a:solidFill>
                  <a:srgbClr val="FF0000"/>
                </a:solidFill>
                <a:latin typeface="Arial MT"/>
                <a:cs typeface="Arial MT"/>
              </a:rPr>
              <a:t>del</a:t>
            </a:r>
            <a:r>
              <a:rPr sz="1900" spc="290" dirty="0">
                <a:solidFill>
                  <a:srgbClr val="FF0000"/>
                </a:solidFill>
                <a:latin typeface="Arial MT"/>
                <a:cs typeface="Arial MT"/>
              </a:rPr>
              <a:t> </a:t>
            </a:r>
            <a:r>
              <a:rPr sz="1900" spc="-5" dirty="0">
                <a:solidFill>
                  <a:srgbClr val="FF0000"/>
                </a:solidFill>
                <a:latin typeface="Arial MT"/>
                <a:cs typeface="Arial MT"/>
              </a:rPr>
              <a:t>contrato,</a:t>
            </a:r>
            <a:r>
              <a:rPr sz="1900" spc="295" dirty="0">
                <a:solidFill>
                  <a:srgbClr val="FF0000"/>
                </a:solidFill>
                <a:latin typeface="Arial MT"/>
                <a:cs typeface="Arial MT"/>
              </a:rPr>
              <a:t> </a:t>
            </a:r>
            <a:r>
              <a:rPr sz="1900" dirty="0">
                <a:solidFill>
                  <a:srgbClr val="FF0000"/>
                </a:solidFill>
                <a:latin typeface="Arial MT"/>
                <a:cs typeface="Arial MT"/>
              </a:rPr>
              <a:t>así</a:t>
            </a:r>
            <a:r>
              <a:rPr sz="1900" spc="285" dirty="0">
                <a:solidFill>
                  <a:srgbClr val="FF0000"/>
                </a:solidFill>
                <a:latin typeface="Arial MT"/>
                <a:cs typeface="Arial MT"/>
              </a:rPr>
              <a:t> </a:t>
            </a:r>
            <a:r>
              <a:rPr sz="1900" spc="-5" dirty="0">
                <a:solidFill>
                  <a:srgbClr val="FF0000"/>
                </a:solidFill>
                <a:latin typeface="Arial MT"/>
                <a:cs typeface="Arial MT"/>
              </a:rPr>
              <a:t>como </a:t>
            </a:r>
            <a:r>
              <a:rPr sz="1900" spc="-430" dirty="0">
                <a:solidFill>
                  <a:srgbClr val="FF0000"/>
                </a:solidFill>
                <a:latin typeface="Arial MT"/>
                <a:cs typeface="Arial MT"/>
              </a:rPr>
              <a:t> </a:t>
            </a:r>
            <a:r>
              <a:rPr sz="1900" spc="-5" dirty="0">
                <a:solidFill>
                  <a:srgbClr val="FF0000"/>
                </a:solidFill>
                <a:latin typeface="Arial MT"/>
                <a:cs typeface="Arial MT"/>
              </a:rPr>
              <a:t>sobre los posibles incumplimientos del contratista, con el fin de que </a:t>
            </a:r>
            <a:r>
              <a:rPr sz="1900" dirty="0">
                <a:solidFill>
                  <a:srgbClr val="FF0000"/>
                </a:solidFill>
                <a:latin typeface="Arial MT"/>
                <a:cs typeface="Arial MT"/>
              </a:rPr>
              <a:t>se </a:t>
            </a:r>
            <a:r>
              <a:rPr sz="1900" spc="-5" dirty="0">
                <a:solidFill>
                  <a:srgbClr val="FF0000"/>
                </a:solidFill>
                <a:latin typeface="Arial MT"/>
                <a:cs typeface="Arial MT"/>
              </a:rPr>
              <a:t>actúe de forma </a:t>
            </a:r>
            <a:r>
              <a:rPr sz="1900" dirty="0">
                <a:solidFill>
                  <a:srgbClr val="FF0000"/>
                </a:solidFill>
                <a:latin typeface="Arial MT"/>
                <a:cs typeface="Arial MT"/>
              </a:rPr>
              <a:t> </a:t>
            </a:r>
            <a:r>
              <a:rPr sz="1900" spc="-5" dirty="0">
                <a:solidFill>
                  <a:srgbClr val="FF0000"/>
                </a:solidFill>
                <a:latin typeface="Arial MT"/>
                <a:cs typeface="Arial MT"/>
              </a:rPr>
              <a:t>oportuna</a:t>
            </a:r>
            <a:r>
              <a:rPr sz="1900" spc="20" dirty="0">
                <a:solidFill>
                  <a:srgbClr val="FF0000"/>
                </a:solidFill>
                <a:latin typeface="Arial MT"/>
                <a:cs typeface="Arial MT"/>
              </a:rPr>
              <a:t> </a:t>
            </a:r>
            <a:r>
              <a:rPr sz="1900" spc="-5" dirty="0">
                <a:solidFill>
                  <a:srgbClr val="FF0000"/>
                </a:solidFill>
                <a:latin typeface="Arial MT"/>
                <a:cs typeface="Arial MT"/>
              </a:rPr>
              <a:t>para</a:t>
            </a:r>
            <a:r>
              <a:rPr sz="1900" spc="10" dirty="0">
                <a:solidFill>
                  <a:srgbClr val="FF0000"/>
                </a:solidFill>
                <a:latin typeface="Arial MT"/>
                <a:cs typeface="Arial MT"/>
              </a:rPr>
              <a:t> </a:t>
            </a:r>
            <a:r>
              <a:rPr sz="1900" spc="-5" dirty="0">
                <a:solidFill>
                  <a:srgbClr val="FF0000"/>
                </a:solidFill>
                <a:latin typeface="Arial MT"/>
                <a:cs typeface="Arial MT"/>
              </a:rPr>
              <a:t>corregir</a:t>
            </a:r>
            <a:r>
              <a:rPr sz="1900" spc="15" dirty="0">
                <a:solidFill>
                  <a:srgbClr val="FF0000"/>
                </a:solidFill>
                <a:latin typeface="Arial MT"/>
                <a:cs typeface="Arial MT"/>
              </a:rPr>
              <a:t> </a:t>
            </a:r>
            <a:r>
              <a:rPr sz="1900" spc="-5" dirty="0">
                <a:solidFill>
                  <a:srgbClr val="FF0000"/>
                </a:solidFill>
                <a:latin typeface="Arial MT"/>
                <a:cs typeface="Arial MT"/>
              </a:rPr>
              <a:t>o</a:t>
            </a:r>
            <a:r>
              <a:rPr sz="1900" spc="10" dirty="0">
                <a:solidFill>
                  <a:srgbClr val="FF0000"/>
                </a:solidFill>
                <a:latin typeface="Arial MT"/>
                <a:cs typeface="Arial MT"/>
              </a:rPr>
              <a:t> </a:t>
            </a:r>
            <a:r>
              <a:rPr sz="1900" spc="-5" dirty="0">
                <a:solidFill>
                  <a:srgbClr val="FF0000"/>
                </a:solidFill>
                <a:latin typeface="Arial MT"/>
                <a:cs typeface="Arial MT"/>
              </a:rPr>
              <a:t>encauzar</a:t>
            </a:r>
            <a:r>
              <a:rPr sz="1900" dirty="0">
                <a:solidFill>
                  <a:srgbClr val="FF0000"/>
                </a:solidFill>
                <a:latin typeface="Arial MT"/>
                <a:cs typeface="Arial MT"/>
              </a:rPr>
              <a:t> </a:t>
            </a:r>
            <a:r>
              <a:rPr sz="1900" spc="-5" dirty="0">
                <a:solidFill>
                  <a:srgbClr val="FF0000"/>
                </a:solidFill>
                <a:latin typeface="Arial MT"/>
                <a:cs typeface="Arial MT"/>
              </a:rPr>
              <a:t>cualquier dificultad</a:t>
            </a:r>
            <a:r>
              <a:rPr sz="1900" spc="-10" dirty="0">
                <a:solidFill>
                  <a:srgbClr val="FF0000"/>
                </a:solidFill>
                <a:latin typeface="Arial MT"/>
                <a:cs typeface="Arial MT"/>
              </a:rPr>
              <a:t> </a:t>
            </a:r>
            <a:r>
              <a:rPr sz="1900" spc="-5" dirty="0">
                <a:solidFill>
                  <a:srgbClr val="FF0000"/>
                </a:solidFill>
                <a:latin typeface="Arial MT"/>
                <a:cs typeface="Arial MT"/>
              </a:rPr>
              <a:t>en</a:t>
            </a:r>
            <a:r>
              <a:rPr sz="1900" spc="5" dirty="0">
                <a:solidFill>
                  <a:srgbClr val="FF0000"/>
                </a:solidFill>
                <a:latin typeface="Arial MT"/>
                <a:cs typeface="Arial MT"/>
              </a:rPr>
              <a:t> </a:t>
            </a:r>
            <a:r>
              <a:rPr sz="1900" spc="-5" dirty="0">
                <a:solidFill>
                  <a:srgbClr val="FF0000"/>
                </a:solidFill>
                <a:latin typeface="Arial MT"/>
                <a:cs typeface="Arial MT"/>
              </a:rPr>
              <a:t>el</a:t>
            </a:r>
            <a:r>
              <a:rPr sz="1900" spc="10" dirty="0">
                <a:solidFill>
                  <a:srgbClr val="FF0000"/>
                </a:solidFill>
                <a:latin typeface="Arial MT"/>
                <a:cs typeface="Arial MT"/>
              </a:rPr>
              <a:t> </a:t>
            </a:r>
            <a:r>
              <a:rPr sz="1900" spc="-5" dirty="0">
                <a:solidFill>
                  <a:srgbClr val="FF0000"/>
                </a:solidFill>
                <a:latin typeface="Arial MT"/>
                <a:cs typeface="Arial MT"/>
              </a:rPr>
              <a:t>negocio</a:t>
            </a:r>
            <a:r>
              <a:rPr sz="1900" spc="-10" dirty="0">
                <a:solidFill>
                  <a:srgbClr val="FF0000"/>
                </a:solidFill>
                <a:latin typeface="Arial MT"/>
                <a:cs typeface="Arial MT"/>
              </a:rPr>
              <a:t> </a:t>
            </a:r>
            <a:r>
              <a:rPr sz="1900" spc="-5" dirty="0">
                <a:solidFill>
                  <a:srgbClr val="FF0000"/>
                </a:solidFill>
                <a:latin typeface="Arial MT"/>
                <a:cs typeface="Arial MT"/>
              </a:rPr>
              <a:t>jurídico.</a:t>
            </a:r>
            <a:endParaRPr sz="1900">
              <a:latin typeface="Arial MT"/>
              <a:cs typeface="Arial MT"/>
            </a:endParaRPr>
          </a:p>
        </p:txBody>
      </p:sp>
      <p:sp>
        <p:nvSpPr>
          <p:cNvPr id="3" name="object 2">
            <a:extLst>
              <a:ext uri="{FF2B5EF4-FFF2-40B4-BE49-F238E27FC236}">
                <a16:creationId xmlns:a16="http://schemas.microsoft.com/office/drawing/2014/main" id="{01F783EB-E6B4-4A90-8CD3-7AA9281A5A5A}"/>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199222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FC42ACE7-3012-404C-8517-8961A2B79295}"/>
              </a:ext>
            </a:extLst>
          </p:cNvPr>
          <p:cNvSpPr txBox="1"/>
          <p:nvPr/>
        </p:nvSpPr>
        <p:spPr>
          <a:xfrm>
            <a:off x="949234" y="1800025"/>
            <a:ext cx="10133457" cy="3903633"/>
          </a:xfrm>
          <a:prstGeom prst="rect">
            <a:avLst/>
          </a:prstGeom>
        </p:spPr>
        <p:txBody>
          <a:bodyPr vert="horz" wrap="square" lIns="0" tIns="12700" rIns="0" bIns="0" rtlCol="0">
            <a:spAutoFit/>
          </a:bodyPr>
          <a:lstStyle/>
          <a:p>
            <a:pPr marL="12700" marR="5080" algn="just">
              <a:spcBef>
                <a:spcPts val="100"/>
              </a:spcBef>
            </a:pPr>
            <a:r>
              <a:rPr b="1" dirty="0">
                <a:solidFill>
                  <a:srgbClr val="006FC0"/>
                </a:solidFill>
                <a:latin typeface="Arial"/>
                <a:cs typeface="Arial"/>
              </a:rPr>
              <a:t>INFORMES</a:t>
            </a:r>
            <a:r>
              <a:rPr dirty="0">
                <a:solidFill>
                  <a:srgbClr val="006FC0"/>
                </a:solidFill>
                <a:latin typeface="Arial MT"/>
                <a:cs typeface="Arial MT"/>
              </a:rPr>
              <a:t>: </a:t>
            </a:r>
            <a:r>
              <a:rPr sz="1600" spc="-10" dirty="0">
                <a:solidFill>
                  <a:srgbClr val="1E1C11"/>
                </a:solidFill>
                <a:latin typeface="Arial MT"/>
                <a:cs typeface="Arial MT"/>
              </a:rPr>
              <a:t>En </a:t>
            </a:r>
            <a:r>
              <a:rPr sz="1600" spc="-5" dirty="0">
                <a:solidFill>
                  <a:srgbClr val="1E1C11"/>
                </a:solidFill>
                <a:latin typeface="Arial MT"/>
                <a:cs typeface="Arial MT"/>
              </a:rPr>
              <a:t>el transcurso </a:t>
            </a:r>
            <a:r>
              <a:rPr sz="1600" dirty="0">
                <a:solidFill>
                  <a:srgbClr val="1E1C11"/>
                </a:solidFill>
                <a:latin typeface="Arial MT"/>
                <a:cs typeface="Arial MT"/>
              </a:rPr>
              <a:t>de la </a:t>
            </a:r>
            <a:r>
              <a:rPr sz="1600" spc="-5" dirty="0">
                <a:solidFill>
                  <a:srgbClr val="1E1C11"/>
                </a:solidFill>
                <a:latin typeface="Arial MT"/>
                <a:cs typeface="Arial MT"/>
              </a:rPr>
              <a:t>ejecución del contrato, </a:t>
            </a:r>
            <a:r>
              <a:rPr sz="1600" dirty="0">
                <a:solidFill>
                  <a:srgbClr val="1E1C11"/>
                </a:solidFill>
                <a:latin typeface="Arial MT"/>
                <a:cs typeface="Arial MT"/>
              </a:rPr>
              <a:t>la </a:t>
            </a:r>
            <a:r>
              <a:rPr sz="1600" spc="-5" dirty="0">
                <a:solidFill>
                  <a:srgbClr val="1E1C11"/>
                </a:solidFill>
                <a:latin typeface="Arial MT"/>
                <a:cs typeface="Arial MT"/>
              </a:rPr>
              <a:t>supervisión o interventoría, </a:t>
            </a:r>
            <a:r>
              <a:rPr sz="1600" dirty="0">
                <a:solidFill>
                  <a:srgbClr val="1E1C11"/>
                </a:solidFill>
                <a:latin typeface="Arial MT"/>
                <a:cs typeface="Arial MT"/>
              </a:rPr>
              <a:t> </a:t>
            </a:r>
            <a:r>
              <a:rPr sz="1600" spc="-5" dirty="0">
                <a:solidFill>
                  <a:srgbClr val="1E1C11"/>
                </a:solidFill>
                <a:latin typeface="Arial MT"/>
                <a:cs typeface="Arial MT"/>
              </a:rPr>
              <a:t>debe presentar al ordenador del gasto los informes necesarios que permitan </a:t>
            </a:r>
            <a:r>
              <a:rPr sz="1600" dirty="0">
                <a:solidFill>
                  <a:srgbClr val="1E1C11"/>
                </a:solidFill>
                <a:latin typeface="Arial MT"/>
                <a:cs typeface="Arial MT"/>
              </a:rPr>
              <a:t>efectuar </a:t>
            </a:r>
            <a:r>
              <a:rPr sz="1600" spc="-10" dirty="0">
                <a:solidFill>
                  <a:srgbClr val="1E1C11"/>
                </a:solidFill>
                <a:latin typeface="Arial MT"/>
                <a:cs typeface="Arial MT"/>
              </a:rPr>
              <a:t>el </a:t>
            </a:r>
            <a:r>
              <a:rPr sz="1600" spc="-5" dirty="0">
                <a:solidFill>
                  <a:srgbClr val="1E1C11"/>
                </a:solidFill>
                <a:latin typeface="Arial MT"/>
                <a:cs typeface="Arial MT"/>
              </a:rPr>
              <a:t> seguimiento</a:t>
            </a:r>
            <a:r>
              <a:rPr sz="1600" dirty="0">
                <a:solidFill>
                  <a:srgbClr val="1E1C11"/>
                </a:solidFill>
                <a:latin typeface="Arial MT"/>
                <a:cs typeface="Arial MT"/>
              </a:rPr>
              <a:t> </a:t>
            </a:r>
            <a:r>
              <a:rPr sz="1600" spc="-5" dirty="0">
                <a:solidFill>
                  <a:srgbClr val="1E1C11"/>
                </a:solidFill>
                <a:latin typeface="Arial MT"/>
                <a:cs typeface="Arial MT"/>
              </a:rPr>
              <a:t>al</a:t>
            </a:r>
            <a:r>
              <a:rPr sz="1600" dirty="0">
                <a:solidFill>
                  <a:srgbClr val="1E1C11"/>
                </a:solidFill>
                <a:latin typeface="Arial MT"/>
                <a:cs typeface="Arial MT"/>
              </a:rPr>
              <a:t> </a:t>
            </a:r>
            <a:r>
              <a:rPr sz="1600" spc="-5" dirty="0">
                <a:solidFill>
                  <a:srgbClr val="1E1C11"/>
                </a:solidFill>
                <a:latin typeface="Arial MT"/>
                <a:cs typeface="Arial MT"/>
              </a:rPr>
              <a:t>avance</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a:t>
            </a:r>
            <a:r>
              <a:rPr sz="1600" spc="-5" dirty="0">
                <a:solidFill>
                  <a:srgbClr val="1E1C11"/>
                </a:solidFill>
                <a:latin typeface="Arial MT"/>
                <a:cs typeface="Arial MT"/>
              </a:rPr>
              <a:t>demás</a:t>
            </a:r>
            <a:r>
              <a:rPr sz="1600" dirty="0">
                <a:solidFill>
                  <a:srgbClr val="1E1C11"/>
                </a:solidFill>
                <a:latin typeface="Arial MT"/>
                <a:cs typeface="Arial MT"/>
              </a:rPr>
              <a:t> </a:t>
            </a:r>
            <a:r>
              <a:rPr sz="1600" spc="-5" dirty="0">
                <a:solidFill>
                  <a:srgbClr val="1E1C11"/>
                </a:solidFill>
                <a:latin typeface="Arial MT"/>
                <a:cs typeface="Arial MT"/>
              </a:rPr>
              <a:t>aspectos</a:t>
            </a:r>
            <a:r>
              <a:rPr sz="1600" dirty="0">
                <a:solidFill>
                  <a:srgbClr val="1E1C11"/>
                </a:solidFill>
                <a:latin typeface="Arial MT"/>
                <a:cs typeface="Arial MT"/>
              </a:rPr>
              <a:t> </a:t>
            </a:r>
            <a:r>
              <a:rPr sz="1600" spc="-5" dirty="0">
                <a:solidFill>
                  <a:srgbClr val="1E1C11"/>
                </a:solidFill>
                <a:latin typeface="Arial MT"/>
                <a:cs typeface="Arial MT"/>
              </a:rPr>
              <a:t>relevantes</a:t>
            </a:r>
            <a:r>
              <a:rPr sz="1600" dirty="0">
                <a:solidFill>
                  <a:srgbClr val="1E1C11"/>
                </a:solidFill>
                <a:latin typeface="Arial MT"/>
                <a:cs typeface="Arial MT"/>
              </a:rPr>
              <a:t> </a:t>
            </a:r>
            <a:r>
              <a:rPr sz="1600" spc="-5" dirty="0">
                <a:solidFill>
                  <a:srgbClr val="1E1C11"/>
                </a:solidFill>
                <a:latin typeface="Arial MT"/>
                <a:cs typeface="Arial MT"/>
              </a:rPr>
              <a:t>del</a:t>
            </a:r>
            <a:r>
              <a:rPr sz="1600" dirty="0">
                <a:solidFill>
                  <a:srgbClr val="1E1C11"/>
                </a:solidFill>
                <a:latin typeface="Arial MT"/>
                <a:cs typeface="Arial MT"/>
              </a:rPr>
              <a:t> </a:t>
            </a:r>
            <a:r>
              <a:rPr sz="1600" spc="-5" dirty="0">
                <a:solidFill>
                  <a:srgbClr val="1E1C11"/>
                </a:solidFill>
                <a:latin typeface="Arial MT"/>
                <a:cs typeface="Arial MT"/>
              </a:rPr>
              <a:t>contrato</a:t>
            </a:r>
            <a:r>
              <a:rPr sz="1600" dirty="0">
                <a:solidFill>
                  <a:srgbClr val="1E1C11"/>
                </a:solidFill>
                <a:latin typeface="Arial MT"/>
                <a:cs typeface="Arial MT"/>
              </a:rPr>
              <a:t> </a:t>
            </a:r>
            <a:r>
              <a:rPr sz="1600" spc="-5" dirty="0">
                <a:solidFill>
                  <a:srgbClr val="1E1C11"/>
                </a:solidFill>
                <a:latin typeface="Arial MT"/>
                <a:cs typeface="Arial MT"/>
              </a:rPr>
              <a:t>o</a:t>
            </a:r>
            <a:r>
              <a:rPr sz="1600" spc="430" dirty="0">
                <a:solidFill>
                  <a:srgbClr val="1E1C11"/>
                </a:solidFill>
                <a:latin typeface="Arial MT"/>
                <a:cs typeface="Arial MT"/>
              </a:rPr>
              <a:t> </a:t>
            </a:r>
            <a:r>
              <a:rPr sz="1600" spc="-5" dirty="0">
                <a:solidFill>
                  <a:srgbClr val="1E1C11"/>
                </a:solidFill>
                <a:latin typeface="Arial MT"/>
                <a:cs typeface="Arial MT"/>
              </a:rPr>
              <a:t>del</a:t>
            </a:r>
            <a:r>
              <a:rPr sz="1600" spc="434" dirty="0">
                <a:solidFill>
                  <a:srgbClr val="1E1C11"/>
                </a:solidFill>
                <a:latin typeface="Arial MT"/>
                <a:cs typeface="Arial MT"/>
              </a:rPr>
              <a:t> </a:t>
            </a:r>
            <a:r>
              <a:rPr sz="1600" spc="-5" dirty="0">
                <a:solidFill>
                  <a:srgbClr val="1E1C11"/>
                </a:solidFill>
                <a:latin typeface="Arial MT"/>
                <a:cs typeface="Arial MT"/>
              </a:rPr>
              <a:t>proyecto, </a:t>
            </a:r>
            <a:r>
              <a:rPr sz="1600" dirty="0">
                <a:solidFill>
                  <a:srgbClr val="1E1C11"/>
                </a:solidFill>
                <a:latin typeface="Arial MT"/>
                <a:cs typeface="Arial MT"/>
              </a:rPr>
              <a:t> </a:t>
            </a:r>
            <a:r>
              <a:rPr sz="1600" spc="-5" dirty="0">
                <a:solidFill>
                  <a:srgbClr val="1E1C11"/>
                </a:solidFill>
                <a:latin typeface="Arial MT"/>
                <a:cs typeface="Arial MT"/>
              </a:rPr>
              <a:t>elaborando y presentando todos aquellos informes, datos, </a:t>
            </a:r>
            <a:r>
              <a:rPr sz="1600" dirty="0">
                <a:solidFill>
                  <a:srgbClr val="1E1C11"/>
                </a:solidFill>
                <a:latin typeface="Arial MT"/>
                <a:cs typeface="Arial MT"/>
              </a:rPr>
              <a:t>cuadros </a:t>
            </a:r>
            <a:r>
              <a:rPr sz="1600" spc="-10" dirty="0">
                <a:solidFill>
                  <a:srgbClr val="1E1C11"/>
                </a:solidFill>
                <a:latin typeface="Arial MT"/>
                <a:cs typeface="Arial MT"/>
              </a:rPr>
              <a:t>y/o </a:t>
            </a:r>
            <a:r>
              <a:rPr sz="1600" spc="-5" dirty="0">
                <a:solidFill>
                  <a:srgbClr val="1E1C11"/>
                </a:solidFill>
                <a:latin typeface="Arial MT"/>
                <a:cs typeface="Arial MT"/>
              </a:rPr>
              <a:t>presentaciones </a:t>
            </a:r>
            <a:r>
              <a:rPr sz="1600" spc="-10" dirty="0">
                <a:solidFill>
                  <a:srgbClr val="1E1C11"/>
                </a:solidFill>
                <a:latin typeface="Arial MT"/>
                <a:cs typeface="Arial MT"/>
              </a:rPr>
              <a:t>que </a:t>
            </a:r>
            <a:r>
              <a:rPr sz="1600" spc="-5" dirty="0">
                <a:solidFill>
                  <a:srgbClr val="1E1C11"/>
                </a:solidFill>
                <a:latin typeface="Arial MT"/>
                <a:cs typeface="Arial MT"/>
              </a:rPr>
              <a:t> </a:t>
            </a:r>
            <a:r>
              <a:rPr sz="1600" dirty="0">
                <a:solidFill>
                  <a:srgbClr val="1E1C11"/>
                </a:solidFill>
                <a:latin typeface="Arial MT"/>
                <a:cs typeface="Arial MT"/>
              </a:rPr>
              <a:t>le </a:t>
            </a:r>
            <a:r>
              <a:rPr sz="1600" spc="-5" dirty="0">
                <a:solidFill>
                  <a:srgbClr val="1E1C11"/>
                </a:solidFill>
                <a:latin typeface="Arial MT"/>
                <a:cs typeface="Arial MT"/>
              </a:rPr>
              <a:t>sean solicitados, garantizando que </a:t>
            </a:r>
            <a:r>
              <a:rPr sz="1600" dirty="0">
                <a:solidFill>
                  <a:srgbClr val="1E1C11"/>
                </a:solidFill>
                <a:latin typeface="Arial MT"/>
                <a:cs typeface="Arial MT"/>
              </a:rPr>
              <a:t>la </a:t>
            </a:r>
            <a:r>
              <a:rPr sz="1600" spc="-5" dirty="0">
                <a:solidFill>
                  <a:srgbClr val="1E1C11"/>
                </a:solidFill>
                <a:latin typeface="Arial MT"/>
                <a:cs typeface="Arial MT"/>
              </a:rPr>
              <a:t>información reportada corresponde a </a:t>
            </a:r>
            <a:r>
              <a:rPr sz="1600" dirty="0">
                <a:solidFill>
                  <a:srgbClr val="1E1C11"/>
                </a:solidFill>
                <a:latin typeface="Arial MT"/>
                <a:cs typeface="Arial MT"/>
              </a:rPr>
              <a:t>lo </a:t>
            </a:r>
            <a:r>
              <a:rPr sz="1600" spc="-5" dirty="0">
                <a:solidFill>
                  <a:srgbClr val="1E1C11"/>
                </a:solidFill>
                <a:latin typeface="Arial MT"/>
                <a:cs typeface="Arial MT"/>
              </a:rPr>
              <a:t>realmente </a:t>
            </a:r>
            <a:r>
              <a:rPr sz="1600" dirty="0">
                <a:solidFill>
                  <a:srgbClr val="1E1C11"/>
                </a:solidFill>
                <a:latin typeface="Arial MT"/>
                <a:cs typeface="Arial MT"/>
              </a:rPr>
              <a:t> </a:t>
            </a:r>
            <a:r>
              <a:rPr sz="1600" spc="-5" dirty="0">
                <a:solidFill>
                  <a:srgbClr val="1E1C11"/>
                </a:solidFill>
                <a:latin typeface="Arial MT"/>
                <a:cs typeface="Arial MT"/>
              </a:rPr>
              <a:t>ejecutado y cumple con los requerimientos contractuales y estándares de calidad exigidos </a:t>
            </a:r>
            <a:r>
              <a:rPr sz="1600" dirty="0">
                <a:solidFill>
                  <a:srgbClr val="1E1C11"/>
                </a:solidFill>
                <a:latin typeface="Arial MT"/>
                <a:cs typeface="Arial MT"/>
              </a:rPr>
              <a:t> </a:t>
            </a:r>
            <a:r>
              <a:rPr sz="1600" spc="-5" dirty="0">
                <a:solidFill>
                  <a:srgbClr val="1E1C11"/>
                </a:solidFill>
                <a:latin typeface="Arial MT"/>
                <a:cs typeface="Arial MT"/>
              </a:rPr>
              <a:t>por</a:t>
            </a:r>
            <a:r>
              <a:rPr sz="1600" dirty="0">
                <a:solidFill>
                  <a:srgbClr val="1E1C11"/>
                </a:solidFill>
                <a:latin typeface="Arial MT"/>
                <a:cs typeface="Arial MT"/>
              </a:rPr>
              <a:t> la </a:t>
            </a:r>
            <a:r>
              <a:rPr sz="1600" spc="-5" dirty="0" err="1">
                <a:solidFill>
                  <a:srgbClr val="1E1C11"/>
                </a:solidFill>
                <a:latin typeface="Arial MT"/>
                <a:cs typeface="Arial MT"/>
              </a:rPr>
              <a:t>entidad</a:t>
            </a:r>
            <a:r>
              <a:rPr sz="1600" spc="-5" dirty="0">
                <a:solidFill>
                  <a:srgbClr val="1E1C11"/>
                </a:solidFill>
                <a:latin typeface="Arial MT"/>
                <a:cs typeface="Arial MT"/>
              </a:rPr>
              <a:t>.</a:t>
            </a:r>
            <a:endParaRPr lang="es-ES" sz="1600" spc="-5" dirty="0">
              <a:solidFill>
                <a:srgbClr val="1E1C11"/>
              </a:solidFill>
              <a:latin typeface="Arial MT"/>
              <a:cs typeface="Arial MT"/>
            </a:endParaRPr>
          </a:p>
          <a:p>
            <a:pPr marL="12700" marR="5080" algn="just">
              <a:spcBef>
                <a:spcPts val="100"/>
              </a:spcBef>
            </a:pPr>
            <a:endParaRPr sz="1600" dirty="0">
              <a:latin typeface="Arial MT"/>
              <a:cs typeface="Arial MT"/>
            </a:endParaRPr>
          </a:p>
          <a:p>
            <a:pPr marL="12700" marR="5080" algn="just">
              <a:spcBef>
                <a:spcPts val="395"/>
              </a:spcBef>
            </a:pPr>
            <a:r>
              <a:rPr sz="1600" spc="-5" dirty="0">
                <a:solidFill>
                  <a:srgbClr val="1E1C11"/>
                </a:solidFill>
                <a:latin typeface="Arial MT"/>
                <a:cs typeface="Arial MT"/>
              </a:rPr>
              <a:t>Si </a:t>
            </a:r>
            <a:r>
              <a:rPr sz="1600" dirty="0">
                <a:solidFill>
                  <a:srgbClr val="1E1C11"/>
                </a:solidFill>
                <a:latin typeface="Arial MT"/>
                <a:cs typeface="Arial MT"/>
              </a:rPr>
              <a:t>se </a:t>
            </a:r>
            <a:r>
              <a:rPr sz="1600" spc="-5" dirty="0">
                <a:solidFill>
                  <a:srgbClr val="1E1C11"/>
                </a:solidFill>
                <a:latin typeface="Arial MT"/>
                <a:cs typeface="Arial MT"/>
              </a:rPr>
              <a:t>observa algún presunto incumplimiento o </a:t>
            </a:r>
            <a:r>
              <a:rPr sz="1600" dirty="0">
                <a:solidFill>
                  <a:srgbClr val="1E1C11"/>
                </a:solidFill>
                <a:latin typeface="Arial MT"/>
                <a:cs typeface="Arial MT"/>
              </a:rPr>
              <a:t>que la </a:t>
            </a:r>
            <a:r>
              <a:rPr sz="1600" spc="-5" dirty="0">
                <a:solidFill>
                  <a:srgbClr val="1E1C11"/>
                </a:solidFill>
                <a:latin typeface="Arial MT"/>
                <a:cs typeface="Arial MT"/>
              </a:rPr>
              <a:t>información no sea clara o verídica, </a:t>
            </a:r>
            <a:r>
              <a:rPr sz="1600" dirty="0">
                <a:solidFill>
                  <a:srgbClr val="1E1C11"/>
                </a:solidFill>
                <a:latin typeface="Arial MT"/>
                <a:cs typeface="Arial MT"/>
              </a:rPr>
              <a:t> </a:t>
            </a:r>
            <a:r>
              <a:rPr sz="1600" spc="-5" dirty="0">
                <a:solidFill>
                  <a:srgbClr val="1E1C11"/>
                </a:solidFill>
                <a:latin typeface="Arial MT"/>
                <a:cs typeface="Arial MT"/>
              </a:rPr>
              <a:t>los informes deben ser devueltos a </a:t>
            </a:r>
            <a:r>
              <a:rPr sz="1600" dirty="0">
                <a:solidFill>
                  <a:srgbClr val="1E1C11"/>
                </a:solidFill>
                <a:latin typeface="Arial MT"/>
                <a:cs typeface="Arial MT"/>
              </a:rPr>
              <a:t>la </a:t>
            </a:r>
            <a:r>
              <a:rPr sz="1600" spc="-5" dirty="0">
                <a:solidFill>
                  <a:srgbClr val="1E1C11"/>
                </a:solidFill>
                <a:latin typeface="Arial MT"/>
                <a:cs typeface="Arial MT"/>
              </a:rPr>
              <a:t>interventoría por el </a:t>
            </a:r>
            <a:r>
              <a:rPr sz="1600" spc="-15" dirty="0">
                <a:solidFill>
                  <a:srgbClr val="1E1C11"/>
                </a:solidFill>
                <a:latin typeface="Arial MT"/>
                <a:cs typeface="Arial MT"/>
              </a:rPr>
              <a:t>supervisor, </a:t>
            </a:r>
            <a:r>
              <a:rPr sz="1600" spc="-5" dirty="0">
                <a:solidFill>
                  <a:srgbClr val="1E1C11"/>
                </a:solidFill>
                <a:latin typeface="Arial MT"/>
                <a:cs typeface="Arial MT"/>
              </a:rPr>
              <a:t>dentro de los </a:t>
            </a:r>
            <a:r>
              <a:rPr sz="1600" spc="-10" dirty="0">
                <a:solidFill>
                  <a:srgbClr val="1E1C11"/>
                </a:solidFill>
                <a:latin typeface="Arial MT"/>
                <a:cs typeface="Arial MT"/>
              </a:rPr>
              <a:t>cinco </a:t>
            </a:r>
            <a:r>
              <a:rPr sz="1600" spc="-5" dirty="0">
                <a:solidFill>
                  <a:srgbClr val="1E1C11"/>
                </a:solidFill>
                <a:latin typeface="Arial MT"/>
                <a:cs typeface="Arial MT"/>
              </a:rPr>
              <a:t>(5) </a:t>
            </a:r>
            <a:r>
              <a:rPr sz="1600" dirty="0">
                <a:solidFill>
                  <a:srgbClr val="1E1C11"/>
                </a:solidFill>
                <a:latin typeface="Arial MT"/>
                <a:cs typeface="Arial MT"/>
              </a:rPr>
              <a:t> </a:t>
            </a:r>
            <a:r>
              <a:rPr sz="1600" spc="-5" dirty="0">
                <a:solidFill>
                  <a:srgbClr val="1E1C11"/>
                </a:solidFill>
                <a:latin typeface="Arial MT"/>
                <a:cs typeface="Arial MT"/>
              </a:rPr>
              <a:t>hábiles</a:t>
            </a:r>
            <a:r>
              <a:rPr sz="1600" spc="130" dirty="0">
                <a:solidFill>
                  <a:srgbClr val="1E1C11"/>
                </a:solidFill>
                <a:latin typeface="Arial MT"/>
                <a:cs typeface="Arial MT"/>
              </a:rPr>
              <a:t> </a:t>
            </a:r>
            <a:r>
              <a:rPr sz="1600" spc="-5" dirty="0">
                <a:solidFill>
                  <a:srgbClr val="1E1C11"/>
                </a:solidFill>
                <a:latin typeface="Arial MT"/>
                <a:cs typeface="Arial MT"/>
              </a:rPr>
              <a:t>siguientes</a:t>
            </a:r>
            <a:r>
              <a:rPr sz="1600" spc="140" dirty="0">
                <a:solidFill>
                  <a:srgbClr val="1E1C11"/>
                </a:solidFill>
                <a:latin typeface="Arial MT"/>
                <a:cs typeface="Arial MT"/>
              </a:rPr>
              <a:t> </a:t>
            </a:r>
            <a:r>
              <a:rPr sz="1600" spc="-5" dirty="0">
                <a:solidFill>
                  <a:srgbClr val="1E1C11"/>
                </a:solidFill>
                <a:latin typeface="Arial MT"/>
                <a:cs typeface="Arial MT"/>
              </a:rPr>
              <a:t>a</a:t>
            </a:r>
            <a:r>
              <a:rPr sz="1600" spc="125" dirty="0">
                <a:solidFill>
                  <a:srgbClr val="1E1C11"/>
                </a:solidFill>
                <a:latin typeface="Arial MT"/>
                <a:cs typeface="Arial MT"/>
              </a:rPr>
              <a:t> </a:t>
            </a:r>
            <a:r>
              <a:rPr sz="1600" dirty="0">
                <a:solidFill>
                  <a:srgbClr val="1E1C11"/>
                </a:solidFill>
                <a:latin typeface="Arial MT"/>
                <a:cs typeface="Arial MT"/>
              </a:rPr>
              <a:t>su</a:t>
            </a:r>
            <a:r>
              <a:rPr sz="1600" spc="150" dirty="0">
                <a:solidFill>
                  <a:srgbClr val="1E1C11"/>
                </a:solidFill>
                <a:latin typeface="Arial MT"/>
                <a:cs typeface="Arial MT"/>
              </a:rPr>
              <a:t> </a:t>
            </a:r>
            <a:r>
              <a:rPr sz="1600" spc="-5" dirty="0">
                <a:solidFill>
                  <a:srgbClr val="1E1C11"/>
                </a:solidFill>
                <a:latin typeface="Arial MT"/>
                <a:cs typeface="Arial MT"/>
              </a:rPr>
              <a:t>radicación</a:t>
            </a:r>
            <a:r>
              <a:rPr sz="1600" spc="130" dirty="0">
                <a:solidFill>
                  <a:srgbClr val="1E1C11"/>
                </a:solidFill>
                <a:latin typeface="Arial MT"/>
                <a:cs typeface="Arial MT"/>
              </a:rPr>
              <a:t> </a:t>
            </a:r>
            <a:r>
              <a:rPr sz="1600" spc="-5" dirty="0">
                <a:solidFill>
                  <a:srgbClr val="1E1C11"/>
                </a:solidFill>
                <a:latin typeface="Arial MT"/>
                <a:cs typeface="Arial MT"/>
              </a:rPr>
              <a:t>o</a:t>
            </a:r>
            <a:r>
              <a:rPr sz="1600" spc="140" dirty="0">
                <a:solidFill>
                  <a:srgbClr val="1E1C11"/>
                </a:solidFill>
                <a:latin typeface="Arial MT"/>
                <a:cs typeface="Arial MT"/>
              </a:rPr>
              <a:t> </a:t>
            </a:r>
            <a:r>
              <a:rPr sz="1600" spc="-5" dirty="0">
                <a:solidFill>
                  <a:srgbClr val="1E1C11"/>
                </a:solidFill>
                <a:latin typeface="Arial MT"/>
                <a:cs typeface="Arial MT"/>
              </a:rPr>
              <a:t>entrega,</a:t>
            </a:r>
            <a:r>
              <a:rPr sz="1600" spc="140" dirty="0">
                <a:solidFill>
                  <a:srgbClr val="1E1C11"/>
                </a:solidFill>
                <a:latin typeface="Arial MT"/>
                <a:cs typeface="Arial MT"/>
              </a:rPr>
              <a:t> </a:t>
            </a:r>
            <a:r>
              <a:rPr sz="1600" spc="-5" dirty="0">
                <a:solidFill>
                  <a:srgbClr val="1E1C11"/>
                </a:solidFill>
                <a:latin typeface="Arial MT"/>
                <a:cs typeface="Arial MT"/>
              </a:rPr>
              <a:t>con</a:t>
            </a:r>
            <a:r>
              <a:rPr sz="1600" spc="135" dirty="0">
                <a:solidFill>
                  <a:srgbClr val="1E1C11"/>
                </a:solidFill>
                <a:latin typeface="Arial MT"/>
                <a:cs typeface="Arial MT"/>
              </a:rPr>
              <a:t> </a:t>
            </a:r>
            <a:r>
              <a:rPr sz="1600" spc="-5" dirty="0">
                <a:solidFill>
                  <a:srgbClr val="1E1C11"/>
                </a:solidFill>
                <a:latin typeface="Arial MT"/>
                <a:cs typeface="Arial MT"/>
              </a:rPr>
              <a:t>las</a:t>
            </a:r>
            <a:r>
              <a:rPr sz="1600" spc="135" dirty="0">
                <a:solidFill>
                  <a:srgbClr val="1E1C11"/>
                </a:solidFill>
                <a:latin typeface="Arial MT"/>
                <a:cs typeface="Arial MT"/>
              </a:rPr>
              <a:t> </a:t>
            </a:r>
            <a:r>
              <a:rPr sz="1600" spc="-5" dirty="0">
                <a:solidFill>
                  <a:srgbClr val="1E1C11"/>
                </a:solidFill>
                <a:latin typeface="Arial MT"/>
                <a:cs typeface="Arial MT"/>
              </a:rPr>
              <a:t>observaciones</a:t>
            </a:r>
            <a:r>
              <a:rPr sz="1600" spc="140" dirty="0">
                <a:solidFill>
                  <a:srgbClr val="1E1C11"/>
                </a:solidFill>
                <a:latin typeface="Arial MT"/>
                <a:cs typeface="Arial MT"/>
              </a:rPr>
              <a:t> </a:t>
            </a:r>
            <a:r>
              <a:rPr sz="1600" spc="-5" dirty="0">
                <a:solidFill>
                  <a:srgbClr val="1E1C11"/>
                </a:solidFill>
                <a:latin typeface="Arial MT"/>
                <a:cs typeface="Arial MT"/>
              </a:rPr>
              <a:t>pertinentes,</a:t>
            </a:r>
            <a:r>
              <a:rPr sz="1600" spc="130" dirty="0">
                <a:solidFill>
                  <a:srgbClr val="1E1C11"/>
                </a:solidFill>
                <a:latin typeface="Arial MT"/>
                <a:cs typeface="Arial MT"/>
              </a:rPr>
              <a:t> </a:t>
            </a:r>
            <a:r>
              <a:rPr sz="1600" dirty="0">
                <a:solidFill>
                  <a:srgbClr val="1E1C11"/>
                </a:solidFill>
                <a:latin typeface="Arial MT"/>
                <a:cs typeface="Arial MT"/>
              </a:rPr>
              <a:t>para</a:t>
            </a:r>
            <a:r>
              <a:rPr sz="1600" spc="140" dirty="0">
                <a:solidFill>
                  <a:srgbClr val="1E1C11"/>
                </a:solidFill>
                <a:latin typeface="Arial MT"/>
                <a:cs typeface="Arial MT"/>
              </a:rPr>
              <a:t> </a:t>
            </a:r>
            <a:r>
              <a:rPr sz="1600" spc="-5" dirty="0">
                <a:solidFill>
                  <a:srgbClr val="1E1C11"/>
                </a:solidFill>
                <a:latin typeface="Arial MT"/>
                <a:cs typeface="Arial MT"/>
              </a:rPr>
              <a:t>que </a:t>
            </a:r>
            <a:r>
              <a:rPr sz="1600" spc="-434"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misma</a:t>
            </a:r>
            <a:r>
              <a:rPr sz="1600" spc="5" dirty="0">
                <a:solidFill>
                  <a:srgbClr val="1E1C11"/>
                </a:solidFill>
                <a:latin typeface="Arial MT"/>
                <a:cs typeface="Arial MT"/>
              </a:rPr>
              <a:t> </a:t>
            </a:r>
            <a:r>
              <a:rPr sz="1600" spc="-5" dirty="0">
                <a:solidFill>
                  <a:srgbClr val="1E1C11"/>
                </a:solidFill>
                <a:latin typeface="Arial MT"/>
                <a:cs typeface="Arial MT"/>
              </a:rPr>
              <a:t>realice</a:t>
            </a:r>
            <a:r>
              <a:rPr sz="1600" spc="-10" dirty="0">
                <a:solidFill>
                  <a:srgbClr val="1E1C11"/>
                </a:solidFill>
                <a:latin typeface="Arial MT"/>
                <a:cs typeface="Arial MT"/>
              </a:rPr>
              <a:t> </a:t>
            </a:r>
            <a:r>
              <a:rPr sz="1600" spc="-5" dirty="0">
                <a:solidFill>
                  <a:srgbClr val="1E1C11"/>
                </a:solidFill>
                <a:latin typeface="Arial MT"/>
                <a:cs typeface="Arial MT"/>
              </a:rPr>
              <a:t>los ajustes</a:t>
            </a:r>
            <a:r>
              <a:rPr sz="1600" spc="5" dirty="0">
                <a:solidFill>
                  <a:srgbClr val="1E1C11"/>
                </a:solidFill>
                <a:latin typeface="Arial MT"/>
                <a:cs typeface="Arial MT"/>
              </a:rPr>
              <a:t> </a:t>
            </a:r>
            <a:r>
              <a:rPr sz="1600" spc="-5" dirty="0" err="1">
                <a:solidFill>
                  <a:srgbClr val="1E1C11"/>
                </a:solidFill>
                <a:latin typeface="Arial MT"/>
                <a:cs typeface="Arial MT"/>
              </a:rPr>
              <a:t>correspondientes</a:t>
            </a:r>
            <a:r>
              <a:rPr sz="1600" spc="-5" dirty="0">
                <a:solidFill>
                  <a:srgbClr val="1E1C11"/>
                </a:solidFill>
                <a:latin typeface="Arial MT"/>
                <a:cs typeface="Arial MT"/>
              </a:rPr>
              <a:t>.</a:t>
            </a:r>
            <a:endParaRPr lang="es-ES" sz="1600" spc="-5" dirty="0">
              <a:solidFill>
                <a:srgbClr val="1E1C11"/>
              </a:solidFill>
              <a:latin typeface="Arial MT"/>
              <a:cs typeface="Arial MT"/>
            </a:endParaRPr>
          </a:p>
          <a:p>
            <a:pPr marL="12700" marR="5080" algn="just">
              <a:spcBef>
                <a:spcPts val="395"/>
              </a:spcBef>
            </a:pPr>
            <a:endParaRPr sz="1600" dirty="0">
              <a:latin typeface="Arial MT"/>
              <a:cs typeface="Arial MT"/>
            </a:endParaRPr>
          </a:p>
          <a:p>
            <a:pPr marL="12700" marR="5080" algn="just">
              <a:spcBef>
                <a:spcPts val="385"/>
              </a:spcBef>
            </a:pPr>
            <a:r>
              <a:rPr sz="1600" spc="-5" dirty="0">
                <a:solidFill>
                  <a:srgbClr val="1E1C11"/>
                </a:solidFill>
                <a:latin typeface="Arial MT"/>
                <a:cs typeface="Arial MT"/>
              </a:rPr>
              <a:t>El interventor contará a </a:t>
            </a:r>
            <a:r>
              <a:rPr sz="1600" dirty="0">
                <a:solidFill>
                  <a:srgbClr val="1E1C11"/>
                </a:solidFill>
                <a:latin typeface="Arial MT"/>
                <a:cs typeface="Arial MT"/>
              </a:rPr>
              <a:t>su </a:t>
            </a:r>
            <a:r>
              <a:rPr sz="1600" spc="-5" dirty="0">
                <a:solidFill>
                  <a:srgbClr val="1E1C11"/>
                </a:solidFill>
                <a:latin typeface="Arial MT"/>
                <a:cs typeface="Arial MT"/>
              </a:rPr>
              <a:t>vez con cinco (5) días hábiles siguientes a </a:t>
            </a:r>
            <a:r>
              <a:rPr sz="1600" dirty="0">
                <a:solidFill>
                  <a:srgbClr val="1E1C11"/>
                </a:solidFill>
                <a:latin typeface="Arial MT"/>
                <a:cs typeface="Arial MT"/>
              </a:rPr>
              <a:t>la </a:t>
            </a:r>
            <a:r>
              <a:rPr sz="1600" spc="-5" dirty="0">
                <a:solidFill>
                  <a:srgbClr val="1E1C11"/>
                </a:solidFill>
                <a:latin typeface="Arial MT"/>
                <a:cs typeface="Arial MT"/>
              </a:rPr>
              <a:t>devolución, </a:t>
            </a:r>
            <a:r>
              <a:rPr sz="1600" dirty="0">
                <a:solidFill>
                  <a:srgbClr val="1E1C11"/>
                </a:solidFill>
                <a:latin typeface="Arial MT"/>
                <a:cs typeface="Arial MT"/>
              </a:rPr>
              <a:t>para </a:t>
            </a:r>
            <a:r>
              <a:rPr sz="1600" spc="5" dirty="0">
                <a:solidFill>
                  <a:srgbClr val="1E1C11"/>
                </a:solidFill>
                <a:latin typeface="Arial MT"/>
                <a:cs typeface="Arial MT"/>
              </a:rPr>
              <a:t> </a:t>
            </a:r>
            <a:r>
              <a:rPr sz="1600" spc="-5" dirty="0">
                <a:solidFill>
                  <a:srgbClr val="1E1C11"/>
                </a:solidFill>
                <a:latin typeface="Arial MT"/>
                <a:cs typeface="Arial MT"/>
              </a:rPr>
              <a:t>efectuar</a:t>
            </a:r>
            <a:r>
              <a:rPr sz="1600" spc="185" dirty="0">
                <a:solidFill>
                  <a:srgbClr val="1E1C11"/>
                </a:solidFill>
                <a:latin typeface="Arial MT"/>
                <a:cs typeface="Arial MT"/>
              </a:rPr>
              <a:t> </a:t>
            </a:r>
            <a:r>
              <a:rPr sz="1600" spc="-5" dirty="0">
                <a:solidFill>
                  <a:srgbClr val="1E1C11"/>
                </a:solidFill>
                <a:latin typeface="Arial MT"/>
                <a:cs typeface="Arial MT"/>
              </a:rPr>
              <a:t>los</a:t>
            </a:r>
            <a:r>
              <a:rPr sz="1600" spc="195" dirty="0">
                <a:solidFill>
                  <a:srgbClr val="1E1C11"/>
                </a:solidFill>
                <a:latin typeface="Arial MT"/>
                <a:cs typeface="Arial MT"/>
              </a:rPr>
              <a:t> </a:t>
            </a:r>
            <a:r>
              <a:rPr sz="1600" spc="-5" dirty="0">
                <a:solidFill>
                  <a:srgbClr val="1E1C11"/>
                </a:solidFill>
                <a:latin typeface="Arial MT"/>
                <a:cs typeface="Arial MT"/>
              </a:rPr>
              <a:t>ajustes</a:t>
            </a:r>
            <a:r>
              <a:rPr sz="1600" spc="195" dirty="0">
                <a:solidFill>
                  <a:srgbClr val="1E1C11"/>
                </a:solidFill>
                <a:latin typeface="Arial MT"/>
                <a:cs typeface="Arial MT"/>
              </a:rPr>
              <a:t> </a:t>
            </a:r>
            <a:r>
              <a:rPr sz="1600" spc="-5" dirty="0">
                <a:solidFill>
                  <a:srgbClr val="1E1C11"/>
                </a:solidFill>
                <a:latin typeface="Arial MT"/>
                <a:cs typeface="Arial MT"/>
              </a:rPr>
              <a:t>correspondientes.</a:t>
            </a:r>
            <a:r>
              <a:rPr sz="1600" spc="185" dirty="0">
                <a:solidFill>
                  <a:srgbClr val="1E1C11"/>
                </a:solidFill>
                <a:latin typeface="Arial MT"/>
                <a:cs typeface="Arial MT"/>
              </a:rPr>
              <a:t> </a:t>
            </a:r>
            <a:r>
              <a:rPr sz="1600" spc="-10" dirty="0">
                <a:solidFill>
                  <a:srgbClr val="1E1C11"/>
                </a:solidFill>
                <a:latin typeface="Arial MT"/>
                <a:cs typeface="Arial MT"/>
              </a:rPr>
              <a:t>Cuando</a:t>
            </a:r>
            <a:r>
              <a:rPr sz="1600" spc="190" dirty="0">
                <a:solidFill>
                  <a:srgbClr val="1E1C11"/>
                </a:solidFill>
                <a:latin typeface="Arial MT"/>
                <a:cs typeface="Arial MT"/>
              </a:rPr>
              <a:t> </a:t>
            </a:r>
            <a:r>
              <a:rPr sz="1600" spc="-5" dirty="0">
                <a:solidFill>
                  <a:srgbClr val="1E1C11"/>
                </a:solidFill>
                <a:latin typeface="Arial MT"/>
                <a:cs typeface="Arial MT"/>
              </a:rPr>
              <a:t>sea</a:t>
            </a:r>
            <a:r>
              <a:rPr sz="1600" spc="190" dirty="0">
                <a:solidFill>
                  <a:srgbClr val="1E1C11"/>
                </a:solidFill>
                <a:latin typeface="Arial MT"/>
                <a:cs typeface="Arial MT"/>
              </a:rPr>
              <a:t> </a:t>
            </a:r>
            <a:r>
              <a:rPr sz="1600" spc="-5" dirty="0">
                <a:solidFill>
                  <a:srgbClr val="1E1C11"/>
                </a:solidFill>
                <a:latin typeface="Arial MT"/>
                <a:cs typeface="Arial MT"/>
              </a:rPr>
              <a:t>el</a:t>
            </a:r>
            <a:r>
              <a:rPr sz="1600" spc="195" dirty="0">
                <a:solidFill>
                  <a:srgbClr val="1E1C11"/>
                </a:solidFill>
                <a:latin typeface="Arial MT"/>
                <a:cs typeface="Arial MT"/>
              </a:rPr>
              <a:t> </a:t>
            </a:r>
            <a:r>
              <a:rPr sz="1600" spc="-5" dirty="0">
                <a:solidFill>
                  <a:srgbClr val="1E1C11"/>
                </a:solidFill>
                <a:latin typeface="Arial MT"/>
                <a:cs typeface="Arial MT"/>
              </a:rPr>
              <a:t>contratista</a:t>
            </a:r>
            <a:r>
              <a:rPr sz="1600" spc="190" dirty="0">
                <a:solidFill>
                  <a:srgbClr val="1E1C11"/>
                </a:solidFill>
                <a:latin typeface="Arial MT"/>
                <a:cs typeface="Arial MT"/>
              </a:rPr>
              <a:t> </a:t>
            </a:r>
            <a:r>
              <a:rPr sz="1600" spc="-5" dirty="0">
                <a:solidFill>
                  <a:srgbClr val="1E1C11"/>
                </a:solidFill>
                <a:latin typeface="Arial MT"/>
                <a:cs typeface="Arial MT"/>
              </a:rPr>
              <a:t>a</a:t>
            </a:r>
            <a:r>
              <a:rPr sz="1600" spc="190" dirty="0">
                <a:solidFill>
                  <a:srgbClr val="1E1C11"/>
                </a:solidFill>
                <a:latin typeface="Arial MT"/>
                <a:cs typeface="Arial MT"/>
              </a:rPr>
              <a:t> </a:t>
            </a:r>
            <a:r>
              <a:rPr sz="1600" spc="-5" dirty="0">
                <a:solidFill>
                  <a:srgbClr val="1E1C11"/>
                </a:solidFill>
                <a:latin typeface="Arial MT"/>
                <a:cs typeface="Arial MT"/>
              </a:rPr>
              <a:t>quien</a:t>
            </a:r>
            <a:r>
              <a:rPr sz="1600" spc="190" dirty="0">
                <a:solidFill>
                  <a:srgbClr val="1E1C11"/>
                </a:solidFill>
                <a:latin typeface="Arial MT"/>
                <a:cs typeface="Arial MT"/>
              </a:rPr>
              <a:t> </a:t>
            </a:r>
            <a:r>
              <a:rPr sz="1600" dirty="0">
                <a:solidFill>
                  <a:srgbClr val="1E1C11"/>
                </a:solidFill>
                <a:latin typeface="Arial MT"/>
                <a:cs typeface="Arial MT"/>
              </a:rPr>
              <a:t>se</a:t>
            </a:r>
            <a:r>
              <a:rPr sz="1600" spc="180" dirty="0">
                <a:solidFill>
                  <a:srgbClr val="1E1C11"/>
                </a:solidFill>
                <a:latin typeface="Arial MT"/>
                <a:cs typeface="Arial MT"/>
              </a:rPr>
              <a:t> </a:t>
            </a:r>
            <a:r>
              <a:rPr sz="1600" dirty="0">
                <a:solidFill>
                  <a:srgbClr val="1E1C11"/>
                </a:solidFill>
                <a:latin typeface="Arial MT"/>
                <a:cs typeface="Arial MT"/>
              </a:rPr>
              <a:t>le</a:t>
            </a:r>
            <a:r>
              <a:rPr sz="1600" spc="190" dirty="0">
                <a:solidFill>
                  <a:srgbClr val="1E1C11"/>
                </a:solidFill>
                <a:latin typeface="Arial MT"/>
                <a:cs typeface="Arial MT"/>
              </a:rPr>
              <a:t> </a:t>
            </a:r>
            <a:r>
              <a:rPr sz="1600" spc="-5" dirty="0">
                <a:solidFill>
                  <a:srgbClr val="1E1C11"/>
                </a:solidFill>
                <a:latin typeface="Arial MT"/>
                <a:cs typeface="Arial MT"/>
              </a:rPr>
              <a:t>devuelvan </a:t>
            </a:r>
            <a:r>
              <a:rPr sz="1600" spc="-430" dirty="0">
                <a:solidFill>
                  <a:srgbClr val="1E1C11"/>
                </a:solidFill>
                <a:latin typeface="Arial MT"/>
                <a:cs typeface="Arial MT"/>
              </a:rPr>
              <a:t> </a:t>
            </a:r>
            <a:r>
              <a:rPr sz="1600" spc="-5" dirty="0">
                <a:solidFill>
                  <a:srgbClr val="1E1C11"/>
                </a:solidFill>
                <a:latin typeface="Arial MT"/>
                <a:cs typeface="Arial MT"/>
              </a:rPr>
              <a:t>los</a:t>
            </a:r>
            <a:r>
              <a:rPr sz="1600" dirty="0">
                <a:solidFill>
                  <a:srgbClr val="1E1C11"/>
                </a:solidFill>
                <a:latin typeface="Arial MT"/>
                <a:cs typeface="Arial MT"/>
              </a:rPr>
              <a:t> </a:t>
            </a:r>
            <a:r>
              <a:rPr sz="1600" spc="-5" dirty="0">
                <a:solidFill>
                  <a:srgbClr val="1E1C11"/>
                </a:solidFill>
                <a:latin typeface="Arial MT"/>
                <a:cs typeface="Arial MT"/>
              </a:rPr>
              <a:t>informes,</a:t>
            </a:r>
            <a:r>
              <a:rPr sz="1600" dirty="0">
                <a:solidFill>
                  <a:srgbClr val="1E1C11"/>
                </a:solidFill>
                <a:latin typeface="Arial MT"/>
                <a:cs typeface="Arial MT"/>
              </a:rPr>
              <a:t> también</a:t>
            </a:r>
            <a:r>
              <a:rPr sz="1600" spc="5" dirty="0">
                <a:solidFill>
                  <a:srgbClr val="1E1C11"/>
                </a:solidFill>
                <a:latin typeface="Arial MT"/>
                <a:cs typeface="Arial MT"/>
              </a:rPr>
              <a:t> </a:t>
            </a:r>
            <a:r>
              <a:rPr sz="1600" spc="-5" dirty="0">
                <a:solidFill>
                  <a:srgbClr val="1E1C11"/>
                </a:solidFill>
                <a:latin typeface="Arial MT"/>
                <a:cs typeface="Arial MT"/>
              </a:rPr>
              <a:t>contará</a:t>
            </a:r>
            <a:r>
              <a:rPr sz="1600" dirty="0">
                <a:solidFill>
                  <a:srgbClr val="1E1C11"/>
                </a:solidFill>
                <a:latin typeface="Arial MT"/>
                <a:cs typeface="Arial MT"/>
              </a:rPr>
              <a:t> </a:t>
            </a:r>
            <a:r>
              <a:rPr sz="1600" spc="-5" dirty="0">
                <a:solidFill>
                  <a:srgbClr val="1E1C11"/>
                </a:solidFill>
                <a:latin typeface="Arial MT"/>
                <a:cs typeface="Arial MT"/>
              </a:rPr>
              <a:t>con</a:t>
            </a:r>
            <a:r>
              <a:rPr sz="1600" dirty="0">
                <a:solidFill>
                  <a:srgbClr val="1E1C11"/>
                </a:solidFill>
                <a:latin typeface="Arial MT"/>
                <a:cs typeface="Arial MT"/>
              </a:rPr>
              <a:t> </a:t>
            </a:r>
            <a:r>
              <a:rPr sz="1600" spc="-5" dirty="0">
                <a:solidFill>
                  <a:srgbClr val="1E1C11"/>
                </a:solidFill>
                <a:latin typeface="Arial MT"/>
                <a:cs typeface="Arial MT"/>
              </a:rPr>
              <a:t>dicho</a:t>
            </a:r>
            <a:r>
              <a:rPr sz="1600" dirty="0">
                <a:solidFill>
                  <a:srgbClr val="1E1C11"/>
                </a:solidFill>
                <a:latin typeface="Arial MT"/>
                <a:cs typeface="Arial MT"/>
              </a:rPr>
              <a:t> </a:t>
            </a:r>
            <a:r>
              <a:rPr sz="1600" spc="-5" dirty="0">
                <a:solidFill>
                  <a:srgbClr val="1E1C11"/>
                </a:solidFill>
                <a:latin typeface="Arial MT"/>
                <a:cs typeface="Arial MT"/>
              </a:rPr>
              <a:t>plazo</a:t>
            </a:r>
            <a:r>
              <a:rPr sz="1600" dirty="0">
                <a:solidFill>
                  <a:srgbClr val="1E1C11"/>
                </a:solidFill>
                <a:latin typeface="Arial MT"/>
                <a:cs typeface="Arial MT"/>
              </a:rPr>
              <a:t> </a:t>
            </a:r>
            <a:r>
              <a:rPr sz="1600" spc="-5" dirty="0">
                <a:solidFill>
                  <a:srgbClr val="1E1C11"/>
                </a:solidFill>
                <a:latin typeface="Arial MT"/>
                <a:cs typeface="Arial MT"/>
              </a:rPr>
              <a:t>para</a:t>
            </a:r>
            <a:r>
              <a:rPr sz="1600" dirty="0">
                <a:solidFill>
                  <a:srgbClr val="1E1C11"/>
                </a:solidFill>
                <a:latin typeface="Arial MT"/>
                <a:cs typeface="Arial MT"/>
              </a:rPr>
              <a:t> su</a:t>
            </a:r>
            <a:r>
              <a:rPr sz="1600" spc="5" dirty="0">
                <a:solidFill>
                  <a:srgbClr val="1E1C11"/>
                </a:solidFill>
                <a:latin typeface="Arial MT"/>
                <a:cs typeface="Arial MT"/>
              </a:rPr>
              <a:t> </a:t>
            </a:r>
            <a:r>
              <a:rPr sz="1600" spc="-5" dirty="0">
                <a:solidFill>
                  <a:srgbClr val="1E1C11"/>
                </a:solidFill>
                <a:latin typeface="Arial MT"/>
                <a:cs typeface="Arial MT"/>
              </a:rPr>
              <a:t>corrección</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ajuste.</a:t>
            </a:r>
            <a:r>
              <a:rPr sz="1600" spc="445" dirty="0">
                <a:solidFill>
                  <a:srgbClr val="1E1C11"/>
                </a:solidFill>
                <a:latin typeface="Arial MT"/>
                <a:cs typeface="Arial MT"/>
              </a:rPr>
              <a:t> </a:t>
            </a:r>
            <a:r>
              <a:rPr sz="1600" spc="-5" dirty="0">
                <a:solidFill>
                  <a:srgbClr val="1E1C11"/>
                </a:solidFill>
                <a:latin typeface="Arial MT"/>
                <a:cs typeface="Arial MT"/>
              </a:rPr>
              <a:t>El </a:t>
            </a:r>
            <a:r>
              <a:rPr sz="1600" spc="-430" dirty="0">
                <a:solidFill>
                  <a:srgbClr val="1E1C11"/>
                </a:solidFill>
                <a:latin typeface="Arial MT"/>
                <a:cs typeface="Arial MT"/>
              </a:rPr>
              <a:t> </a:t>
            </a:r>
            <a:r>
              <a:rPr sz="1600" spc="-5" dirty="0">
                <a:solidFill>
                  <a:srgbClr val="1E1C11"/>
                </a:solidFill>
                <a:latin typeface="Arial MT"/>
                <a:cs typeface="Arial MT"/>
              </a:rPr>
              <a:t>incumplimiento de los anteriores términos podrá dar lugar al inicio de las actuaciones </a:t>
            </a:r>
            <a:r>
              <a:rPr sz="1600" dirty="0">
                <a:solidFill>
                  <a:srgbClr val="1E1C11"/>
                </a:solidFill>
                <a:latin typeface="Arial MT"/>
                <a:cs typeface="Arial MT"/>
              </a:rPr>
              <a:t> </a:t>
            </a:r>
            <a:r>
              <a:rPr sz="1600" spc="-5" dirty="0">
                <a:solidFill>
                  <a:srgbClr val="1E1C11"/>
                </a:solidFill>
                <a:latin typeface="Arial MT"/>
                <a:cs typeface="Arial MT"/>
              </a:rPr>
              <a:t>administrativas sancionatorias correspondientes. </a:t>
            </a:r>
            <a:r>
              <a:rPr sz="1600" dirty="0">
                <a:solidFill>
                  <a:srgbClr val="1E1C11"/>
                </a:solidFill>
                <a:latin typeface="Arial MT"/>
                <a:cs typeface="Arial MT"/>
              </a:rPr>
              <a:t>Los </a:t>
            </a:r>
            <a:r>
              <a:rPr sz="1600" spc="-5" dirty="0">
                <a:solidFill>
                  <a:srgbClr val="1E1C11"/>
                </a:solidFill>
                <a:latin typeface="Arial MT"/>
                <a:cs typeface="Arial MT"/>
              </a:rPr>
              <a:t>informes de interventoría deberán ser </a:t>
            </a:r>
            <a:r>
              <a:rPr sz="1600" dirty="0">
                <a:solidFill>
                  <a:srgbClr val="1E1C11"/>
                </a:solidFill>
                <a:latin typeface="Arial MT"/>
                <a:cs typeface="Arial MT"/>
              </a:rPr>
              <a:t> </a:t>
            </a:r>
            <a:r>
              <a:rPr sz="1600" spc="-5" dirty="0">
                <a:solidFill>
                  <a:srgbClr val="1E1C11"/>
                </a:solidFill>
                <a:latin typeface="Arial MT"/>
                <a:cs typeface="Arial MT"/>
              </a:rPr>
              <a:t>aprobados</a:t>
            </a:r>
            <a:r>
              <a:rPr sz="1600" spc="15" dirty="0">
                <a:solidFill>
                  <a:srgbClr val="1E1C11"/>
                </a:solidFill>
                <a:latin typeface="Arial MT"/>
                <a:cs typeface="Arial MT"/>
              </a:rPr>
              <a:t> </a:t>
            </a:r>
            <a:r>
              <a:rPr sz="1600" spc="-5" dirty="0">
                <a:solidFill>
                  <a:srgbClr val="1E1C11"/>
                </a:solidFill>
                <a:latin typeface="Arial MT"/>
                <a:cs typeface="Arial MT"/>
              </a:rPr>
              <a:t>por</a:t>
            </a:r>
            <a:r>
              <a:rPr sz="1600" spc="10" dirty="0">
                <a:solidFill>
                  <a:srgbClr val="1E1C11"/>
                </a:solidFill>
                <a:latin typeface="Arial MT"/>
                <a:cs typeface="Arial MT"/>
              </a:rPr>
              <a:t> </a:t>
            </a:r>
            <a:r>
              <a:rPr sz="1600" spc="-5" dirty="0">
                <a:solidFill>
                  <a:srgbClr val="1E1C11"/>
                </a:solidFill>
                <a:latin typeface="Arial MT"/>
                <a:cs typeface="Arial MT"/>
              </a:rPr>
              <a:t>el</a:t>
            </a:r>
            <a:r>
              <a:rPr sz="1600" spc="5" dirty="0">
                <a:solidFill>
                  <a:srgbClr val="1E1C11"/>
                </a:solidFill>
                <a:latin typeface="Arial MT"/>
                <a:cs typeface="Arial MT"/>
              </a:rPr>
              <a:t> </a:t>
            </a:r>
            <a:r>
              <a:rPr sz="1600" spc="-5" dirty="0">
                <a:solidFill>
                  <a:srgbClr val="1E1C11"/>
                </a:solidFill>
                <a:latin typeface="Arial MT"/>
                <a:cs typeface="Arial MT"/>
              </a:rPr>
              <a:t>supervisor</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LA</a:t>
            </a:r>
            <a:r>
              <a:rPr sz="1600" spc="-180" dirty="0">
                <a:solidFill>
                  <a:srgbClr val="1E1C11"/>
                </a:solidFill>
                <a:latin typeface="Arial MT"/>
                <a:cs typeface="Arial MT"/>
              </a:rPr>
              <a:t> </a:t>
            </a:r>
            <a:r>
              <a:rPr sz="1600" spc="-5" dirty="0">
                <a:solidFill>
                  <a:srgbClr val="1E1C11"/>
                </a:solidFill>
                <a:latin typeface="Arial MT"/>
                <a:cs typeface="Arial MT"/>
              </a:rPr>
              <a:t>AEROCIVIL,</a:t>
            </a:r>
            <a:r>
              <a:rPr sz="1600" spc="15" dirty="0">
                <a:solidFill>
                  <a:srgbClr val="1E1C11"/>
                </a:solidFill>
                <a:latin typeface="Arial MT"/>
                <a:cs typeface="Arial MT"/>
              </a:rPr>
              <a:t> </a:t>
            </a:r>
            <a:r>
              <a:rPr sz="1600" dirty="0">
                <a:solidFill>
                  <a:srgbClr val="1E1C11"/>
                </a:solidFill>
                <a:latin typeface="Arial MT"/>
                <a:cs typeface="Arial MT"/>
              </a:rPr>
              <a:t>lo</a:t>
            </a:r>
            <a:r>
              <a:rPr sz="1600" spc="-15" dirty="0">
                <a:solidFill>
                  <a:srgbClr val="1E1C11"/>
                </a:solidFill>
                <a:latin typeface="Arial MT"/>
                <a:cs typeface="Arial MT"/>
              </a:rPr>
              <a:t> </a:t>
            </a:r>
            <a:r>
              <a:rPr sz="1600" spc="-5" dirty="0">
                <a:solidFill>
                  <a:srgbClr val="1E1C11"/>
                </a:solidFill>
                <a:latin typeface="Arial MT"/>
                <a:cs typeface="Arial MT"/>
              </a:rPr>
              <a:t>cual</a:t>
            </a:r>
            <a:r>
              <a:rPr sz="1600" spc="10" dirty="0">
                <a:solidFill>
                  <a:srgbClr val="1E1C11"/>
                </a:solidFill>
                <a:latin typeface="Arial MT"/>
                <a:cs typeface="Arial MT"/>
              </a:rPr>
              <a:t> </a:t>
            </a:r>
            <a:r>
              <a:rPr sz="1600" spc="-5" dirty="0">
                <a:solidFill>
                  <a:srgbClr val="1E1C11"/>
                </a:solidFill>
                <a:latin typeface="Arial MT"/>
                <a:cs typeface="Arial MT"/>
              </a:rPr>
              <a:t>será</a:t>
            </a:r>
            <a:endParaRPr sz="1600" dirty="0">
              <a:latin typeface="Arial MT"/>
              <a:cs typeface="Arial MT"/>
            </a:endParaRPr>
          </a:p>
        </p:txBody>
      </p:sp>
      <p:sp>
        <p:nvSpPr>
          <p:cNvPr id="4" name="object 2">
            <a:extLst>
              <a:ext uri="{FF2B5EF4-FFF2-40B4-BE49-F238E27FC236}">
                <a16:creationId xmlns:a16="http://schemas.microsoft.com/office/drawing/2014/main" id="{6C76EEB6-79C7-4092-B96E-6994A2178056}"/>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301021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5062E2CF-630D-42B6-B246-FE38A56BBDBE}"/>
              </a:ext>
            </a:extLst>
          </p:cNvPr>
          <p:cNvSpPr txBox="1"/>
          <p:nvPr/>
        </p:nvSpPr>
        <p:spPr>
          <a:xfrm>
            <a:off x="1857682" y="1884876"/>
            <a:ext cx="8268334" cy="4305935"/>
          </a:xfrm>
          <a:prstGeom prst="rect">
            <a:avLst/>
          </a:prstGeom>
        </p:spPr>
        <p:txBody>
          <a:bodyPr vert="horz" wrap="square" lIns="0" tIns="67310" rIns="0" bIns="0" rtlCol="0">
            <a:spAutoFit/>
          </a:bodyPr>
          <a:lstStyle/>
          <a:p>
            <a:pPr marL="12700">
              <a:spcBef>
                <a:spcPts val="530"/>
              </a:spcBef>
            </a:pPr>
            <a:r>
              <a:rPr b="1" dirty="0">
                <a:solidFill>
                  <a:srgbClr val="006FC0"/>
                </a:solidFill>
                <a:latin typeface="Arial"/>
                <a:cs typeface="Arial"/>
              </a:rPr>
              <a:t>INFORMES</a:t>
            </a:r>
            <a:r>
              <a:rPr b="1" spc="-20" dirty="0">
                <a:solidFill>
                  <a:srgbClr val="006FC0"/>
                </a:solidFill>
                <a:latin typeface="Arial"/>
                <a:cs typeface="Arial"/>
              </a:rPr>
              <a:t> </a:t>
            </a:r>
            <a:r>
              <a:rPr b="1" spc="-5" dirty="0">
                <a:solidFill>
                  <a:srgbClr val="006FC0"/>
                </a:solidFill>
                <a:latin typeface="Arial"/>
                <a:cs typeface="Arial"/>
              </a:rPr>
              <a:t>ESPECIALES</a:t>
            </a:r>
            <a:r>
              <a:rPr b="1" spc="25" dirty="0">
                <a:solidFill>
                  <a:srgbClr val="006FC0"/>
                </a:solidFill>
                <a:latin typeface="Arial"/>
                <a:cs typeface="Arial"/>
              </a:rPr>
              <a:t> </a:t>
            </a:r>
            <a:r>
              <a:rPr b="1" spc="-30" dirty="0">
                <a:solidFill>
                  <a:srgbClr val="006FC0"/>
                </a:solidFill>
                <a:latin typeface="Arial"/>
                <a:cs typeface="Arial"/>
              </a:rPr>
              <a:t>CONTRATO</a:t>
            </a:r>
            <a:r>
              <a:rPr b="1" spc="45" dirty="0">
                <a:solidFill>
                  <a:srgbClr val="006FC0"/>
                </a:solidFill>
                <a:latin typeface="Arial"/>
                <a:cs typeface="Arial"/>
              </a:rPr>
              <a:t> </a:t>
            </a:r>
            <a:r>
              <a:rPr b="1" spc="-5" dirty="0">
                <a:solidFill>
                  <a:srgbClr val="006FC0"/>
                </a:solidFill>
                <a:latin typeface="Arial"/>
                <a:cs typeface="Arial"/>
              </a:rPr>
              <a:t>DE</a:t>
            </a:r>
            <a:r>
              <a:rPr b="1" spc="-10" dirty="0">
                <a:solidFill>
                  <a:srgbClr val="006FC0"/>
                </a:solidFill>
                <a:latin typeface="Arial"/>
                <a:cs typeface="Arial"/>
              </a:rPr>
              <a:t> </a:t>
            </a:r>
            <a:r>
              <a:rPr b="1" spc="-15" dirty="0">
                <a:solidFill>
                  <a:srgbClr val="006FC0"/>
                </a:solidFill>
                <a:latin typeface="Arial"/>
                <a:cs typeface="Arial"/>
              </a:rPr>
              <a:t>OBRA:</a:t>
            </a:r>
            <a:endParaRPr dirty="0">
              <a:latin typeface="Arial"/>
              <a:cs typeface="Arial"/>
            </a:endParaRPr>
          </a:p>
          <a:p>
            <a:pPr marL="342265" marR="5080" indent="-342265" algn="r">
              <a:spcBef>
                <a:spcPts val="430"/>
              </a:spcBef>
              <a:buClr>
                <a:srgbClr val="1F487C"/>
              </a:buClr>
              <a:buFont typeface="Arial MT"/>
              <a:buChar char="•"/>
              <a:tabLst>
                <a:tab pos="342265" algn="l"/>
                <a:tab pos="342900" algn="l"/>
              </a:tabLst>
            </a:pPr>
            <a:r>
              <a:rPr b="1" spc="-5" dirty="0">
                <a:solidFill>
                  <a:srgbClr val="1E1C11"/>
                </a:solidFill>
                <a:latin typeface="Arial"/>
                <a:cs typeface="Arial"/>
              </a:rPr>
              <a:t>Informe</a:t>
            </a:r>
            <a:r>
              <a:rPr b="1" spc="315" dirty="0">
                <a:solidFill>
                  <a:srgbClr val="1E1C11"/>
                </a:solidFill>
                <a:latin typeface="Arial"/>
                <a:cs typeface="Arial"/>
              </a:rPr>
              <a:t> </a:t>
            </a:r>
            <a:r>
              <a:rPr b="1" dirty="0">
                <a:solidFill>
                  <a:srgbClr val="1E1C11"/>
                </a:solidFill>
                <a:latin typeface="Arial"/>
                <a:cs typeface="Arial"/>
              </a:rPr>
              <a:t>Mensual.</a:t>
            </a:r>
            <a:r>
              <a:rPr b="1" spc="325" dirty="0">
                <a:solidFill>
                  <a:srgbClr val="1E1C11"/>
                </a:solidFill>
                <a:latin typeface="Arial"/>
                <a:cs typeface="Arial"/>
              </a:rPr>
              <a:t> </a:t>
            </a:r>
            <a:r>
              <a:rPr spc="-10" dirty="0">
                <a:solidFill>
                  <a:srgbClr val="1E1C11"/>
                </a:solidFill>
                <a:latin typeface="Arial MT"/>
                <a:cs typeface="Arial MT"/>
              </a:rPr>
              <a:t>Elaborar</a:t>
            </a:r>
            <a:r>
              <a:rPr spc="325" dirty="0">
                <a:solidFill>
                  <a:srgbClr val="1E1C11"/>
                </a:solidFill>
                <a:latin typeface="Arial MT"/>
                <a:cs typeface="Arial MT"/>
              </a:rPr>
              <a:t> </a:t>
            </a:r>
            <a:r>
              <a:rPr spc="-5" dirty="0">
                <a:solidFill>
                  <a:srgbClr val="1E1C11"/>
                </a:solidFill>
                <a:latin typeface="Arial MT"/>
                <a:cs typeface="Arial MT"/>
              </a:rPr>
              <a:t>un</a:t>
            </a:r>
            <a:r>
              <a:rPr spc="315" dirty="0">
                <a:solidFill>
                  <a:srgbClr val="1E1C11"/>
                </a:solidFill>
                <a:latin typeface="Arial MT"/>
                <a:cs typeface="Arial MT"/>
              </a:rPr>
              <a:t> </a:t>
            </a:r>
            <a:r>
              <a:rPr spc="-5" dirty="0">
                <a:solidFill>
                  <a:srgbClr val="1E1C11"/>
                </a:solidFill>
                <a:latin typeface="Arial MT"/>
                <a:cs typeface="Arial MT"/>
              </a:rPr>
              <a:t>informe</a:t>
            </a:r>
            <a:r>
              <a:rPr spc="315" dirty="0">
                <a:solidFill>
                  <a:srgbClr val="1E1C11"/>
                </a:solidFill>
                <a:latin typeface="Arial MT"/>
                <a:cs typeface="Arial MT"/>
              </a:rPr>
              <a:t> </a:t>
            </a:r>
            <a:r>
              <a:rPr spc="-5" dirty="0">
                <a:solidFill>
                  <a:srgbClr val="1E1C11"/>
                </a:solidFill>
                <a:latin typeface="Arial MT"/>
                <a:cs typeface="Arial MT"/>
              </a:rPr>
              <a:t>según</a:t>
            </a:r>
            <a:r>
              <a:rPr spc="320" dirty="0">
                <a:solidFill>
                  <a:srgbClr val="1E1C11"/>
                </a:solidFill>
                <a:latin typeface="Arial MT"/>
                <a:cs typeface="Arial MT"/>
              </a:rPr>
              <a:t> </a:t>
            </a:r>
            <a:r>
              <a:rPr spc="-5" dirty="0">
                <a:solidFill>
                  <a:srgbClr val="1E1C11"/>
                </a:solidFill>
                <a:latin typeface="Arial MT"/>
                <a:cs typeface="Arial MT"/>
              </a:rPr>
              <a:t>lo</a:t>
            </a:r>
            <a:r>
              <a:rPr spc="315" dirty="0">
                <a:solidFill>
                  <a:srgbClr val="1E1C11"/>
                </a:solidFill>
                <a:latin typeface="Arial MT"/>
                <a:cs typeface="Arial MT"/>
              </a:rPr>
              <a:t> </a:t>
            </a:r>
            <a:r>
              <a:rPr spc="-5" dirty="0">
                <a:solidFill>
                  <a:srgbClr val="1E1C11"/>
                </a:solidFill>
                <a:latin typeface="Arial MT"/>
                <a:cs typeface="Arial MT"/>
              </a:rPr>
              <a:t>establecido</a:t>
            </a:r>
            <a:r>
              <a:rPr spc="320" dirty="0">
                <a:solidFill>
                  <a:srgbClr val="1E1C11"/>
                </a:solidFill>
                <a:latin typeface="Arial MT"/>
                <a:cs typeface="Arial MT"/>
              </a:rPr>
              <a:t> </a:t>
            </a:r>
            <a:r>
              <a:rPr spc="-5" dirty="0">
                <a:solidFill>
                  <a:srgbClr val="1E1C11"/>
                </a:solidFill>
                <a:latin typeface="Arial MT"/>
                <a:cs typeface="Arial MT"/>
              </a:rPr>
              <a:t>en</a:t>
            </a:r>
            <a:r>
              <a:rPr spc="320" dirty="0">
                <a:solidFill>
                  <a:srgbClr val="1E1C11"/>
                </a:solidFill>
                <a:latin typeface="Arial MT"/>
                <a:cs typeface="Arial MT"/>
              </a:rPr>
              <a:t> </a:t>
            </a:r>
            <a:r>
              <a:rPr spc="-5" dirty="0">
                <a:solidFill>
                  <a:srgbClr val="1E1C11"/>
                </a:solidFill>
                <a:latin typeface="Arial MT"/>
                <a:cs typeface="Arial MT"/>
              </a:rPr>
              <a:t>el</a:t>
            </a:r>
            <a:r>
              <a:rPr spc="320" dirty="0">
                <a:solidFill>
                  <a:srgbClr val="1E1C11"/>
                </a:solidFill>
                <a:latin typeface="Arial MT"/>
                <a:cs typeface="Arial MT"/>
              </a:rPr>
              <a:t> </a:t>
            </a:r>
            <a:r>
              <a:rPr spc="-5" dirty="0">
                <a:solidFill>
                  <a:srgbClr val="1E1C11"/>
                </a:solidFill>
                <a:latin typeface="Arial MT"/>
                <a:cs typeface="Arial MT"/>
              </a:rPr>
              <a:t>sistema</a:t>
            </a:r>
            <a:endParaRPr dirty="0">
              <a:latin typeface="Arial MT"/>
              <a:cs typeface="Arial MT"/>
            </a:endParaRPr>
          </a:p>
          <a:p>
            <a:pPr marR="6985" algn="r">
              <a:spcBef>
                <a:spcPts val="5"/>
              </a:spcBef>
            </a:pPr>
            <a:r>
              <a:rPr spc="-5" dirty="0">
                <a:solidFill>
                  <a:srgbClr val="1E1C11"/>
                </a:solidFill>
                <a:latin typeface="Arial MT"/>
                <a:cs typeface="Arial MT"/>
              </a:rPr>
              <a:t>integrado</a:t>
            </a:r>
            <a:r>
              <a:rPr spc="145" dirty="0">
                <a:solidFill>
                  <a:srgbClr val="1E1C11"/>
                </a:solidFill>
                <a:latin typeface="Arial MT"/>
                <a:cs typeface="Arial MT"/>
              </a:rPr>
              <a:t> </a:t>
            </a:r>
            <a:r>
              <a:rPr spc="-5" dirty="0">
                <a:solidFill>
                  <a:srgbClr val="1E1C11"/>
                </a:solidFill>
                <a:latin typeface="Arial MT"/>
                <a:cs typeface="Arial MT"/>
              </a:rPr>
              <a:t>de</a:t>
            </a:r>
            <a:r>
              <a:rPr spc="150" dirty="0">
                <a:solidFill>
                  <a:srgbClr val="1E1C11"/>
                </a:solidFill>
                <a:latin typeface="Arial MT"/>
                <a:cs typeface="Arial MT"/>
              </a:rPr>
              <a:t> </a:t>
            </a:r>
            <a:r>
              <a:rPr spc="-5" dirty="0">
                <a:solidFill>
                  <a:srgbClr val="1E1C11"/>
                </a:solidFill>
                <a:latin typeface="Arial MT"/>
                <a:cs typeface="Arial MT"/>
              </a:rPr>
              <a:t>gestión</a:t>
            </a:r>
            <a:r>
              <a:rPr spc="165" dirty="0">
                <a:solidFill>
                  <a:srgbClr val="1E1C11"/>
                </a:solidFill>
                <a:latin typeface="Arial MT"/>
                <a:cs typeface="Arial MT"/>
              </a:rPr>
              <a:t> </a:t>
            </a:r>
            <a:r>
              <a:rPr dirty="0">
                <a:solidFill>
                  <a:srgbClr val="1E1C11"/>
                </a:solidFill>
                <a:latin typeface="Arial MT"/>
                <a:cs typeface="Arial MT"/>
              </a:rPr>
              <a:t>y</a:t>
            </a:r>
            <a:r>
              <a:rPr spc="130" dirty="0">
                <a:solidFill>
                  <a:srgbClr val="1E1C11"/>
                </a:solidFill>
                <a:latin typeface="Arial MT"/>
                <a:cs typeface="Arial MT"/>
              </a:rPr>
              <a:t> </a:t>
            </a:r>
            <a:r>
              <a:rPr spc="-5" dirty="0">
                <a:solidFill>
                  <a:srgbClr val="1E1C11"/>
                </a:solidFill>
                <a:latin typeface="Arial MT"/>
                <a:cs typeface="Arial MT"/>
              </a:rPr>
              <a:t>presentarlo</a:t>
            </a:r>
            <a:r>
              <a:rPr spc="155" dirty="0">
                <a:solidFill>
                  <a:srgbClr val="1E1C11"/>
                </a:solidFill>
                <a:latin typeface="Arial MT"/>
                <a:cs typeface="Arial MT"/>
              </a:rPr>
              <a:t> </a:t>
            </a:r>
            <a:r>
              <a:rPr spc="-5" dirty="0">
                <a:solidFill>
                  <a:srgbClr val="1E1C11"/>
                </a:solidFill>
                <a:latin typeface="Arial MT"/>
                <a:cs typeface="Arial MT"/>
              </a:rPr>
              <a:t>a</a:t>
            </a:r>
            <a:r>
              <a:rPr spc="145" dirty="0">
                <a:solidFill>
                  <a:srgbClr val="1E1C11"/>
                </a:solidFill>
                <a:latin typeface="Arial MT"/>
                <a:cs typeface="Arial MT"/>
              </a:rPr>
              <a:t> </a:t>
            </a:r>
            <a:r>
              <a:rPr spc="-5" dirty="0">
                <a:solidFill>
                  <a:srgbClr val="1E1C11"/>
                </a:solidFill>
                <a:latin typeface="Arial MT"/>
                <a:cs typeface="Arial MT"/>
              </a:rPr>
              <a:t>la</a:t>
            </a:r>
            <a:r>
              <a:rPr spc="150" dirty="0">
                <a:solidFill>
                  <a:srgbClr val="1E1C11"/>
                </a:solidFill>
                <a:latin typeface="Arial MT"/>
                <a:cs typeface="Arial MT"/>
              </a:rPr>
              <a:t> </a:t>
            </a:r>
            <a:r>
              <a:rPr spc="-5" dirty="0">
                <a:solidFill>
                  <a:srgbClr val="1E1C11"/>
                </a:solidFill>
                <a:latin typeface="Arial MT"/>
                <a:cs typeface="Arial MT"/>
              </a:rPr>
              <a:t>Unidad</a:t>
            </a:r>
            <a:r>
              <a:rPr spc="155" dirty="0">
                <a:solidFill>
                  <a:srgbClr val="1E1C11"/>
                </a:solidFill>
                <a:latin typeface="Arial MT"/>
                <a:cs typeface="Arial MT"/>
              </a:rPr>
              <a:t> </a:t>
            </a:r>
            <a:r>
              <a:rPr spc="-5" dirty="0">
                <a:solidFill>
                  <a:srgbClr val="1E1C11"/>
                </a:solidFill>
                <a:latin typeface="Arial MT"/>
                <a:cs typeface="Arial MT"/>
              </a:rPr>
              <a:t>Ejecutora</a:t>
            </a:r>
            <a:r>
              <a:rPr spc="150" dirty="0">
                <a:solidFill>
                  <a:srgbClr val="1E1C11"/>
                </a:solidFill>
                <a:latin typeface="Arial MT"/>
                <a:cs typeface="Arial MT"/>
              </a:rPr>
              <a:t> </a:t>
            </a:r>
            <a:r>
              <a:rPr spc="-5" dirty="0">
                <a:solidFill>
                  <a:srgbClr val="1E1C11"/>
                </a:solidFill>
                <a:latin typeface="Arial MT"/>
                <a:cs typeface="Arial MT"/>
              </a:rPr>
              <a:t>dentro</a:t>
            </a:r>
            <a:r>
              <a:rPr spc="150" dirty="0">
                <a:solidFill>
                  <a:srgbClr val="1E1C11"/>
                </a:solidFill>
                <a:latin typeface="Arial MT"/>
                <a:cs typeface="Arial MT"/>
              </a:rPr>
              <a:t> </a:t>
            </a:r>
            <a:r>
              <a:rPr spc="-5" dirty="0">
                <a:solidFill>
                  <a:srgbClr val="1E1C11"/>
                </a:solidFill>
                <a:latin typeface="Arial MT"/>
                <a:cs typeface="Arial MT"/>
              </a:rPr>
              <a:t>de</a:t>
            </a:r>
            <a:r>
              <a:rPr spc="150" dirty="0">
                <a:solidFill>
                  <a:srgbClr val="1E1C11"/>
                </a:solidFill>
                <a:latin typeface="Arial MT"/>
                <a:cs typeface="Arial MT"/>
              </a:rPr>
              <a:t> </a:t>
            </a:r>
            <a:r>
              <a:rPr spc="-5" dirty="0">
                <a:solidFill>
                  <a:srgbClr val="1E1C11"/>
                </a:solidFill>
                <a:latin typeface="Arial MT"/>
                <a:cs typeface="Arial MT"/>
              </a:rPr>
              <a:t>los</a:t>
            </a:r>
            <a:r>
              <a:rPr spc="150" dirty="0">
                <a:solidFill>
                  <a:srgbClr val="1E1C11"/>
                </a:solidFill>
                <a:latin typeface="Arial MT"/>
                <a:cs typeface="Arial MT"/>
              </a:rPr>
              <a:t> </a:t>
            </a:r>
            <a:r>
              <a:rPr spc="-5" dirty="0">
                <a:solidFill>
                  <a:srgbClr val="1E1C11"/>
                </a:solidFill>
                <a:latin typeface="Arial MT"/>
                <a:cs typeface="Arial MT"/>
              </a:rPr>
              <a:t>cinco</a:t>
            </a:r>
            <a:endParaRPr dirty="0">
              <a:latin typeface="Arial MT"/>
              <a:cs typeface="Arial MT"/>
            </a:endParaRPr>
          </a:p>
          <a:p>
            <a:pPr marL="355600" marR="5715" algn="just"/>
            <a:r>
              <a:rPr spc="-5" dirty="0">
                <a:solidFill>
                  <a:srgbClr val="1E1C11"/>
                </a:solidFill>
                <a:latin typeface="Arial MT"/>
                <a:cs typeface="Arial MT"/>
              </a:rPr>
              <a:t>(5) primeros días hábiles de cada </a:t>
            </a:r>
            <a:r>
              <a:rPr dirty="0">
                <a:solidFill>
                  <a:srgbClr val="1E1C11"/>
                </a:solidFill>
                <a:latin typeface="Arial MT"/>
                <a:cs typeface="Arial MT"/>
              </a:rPr>
              <a:t>mes </a:t>
            </a:r>
            <a:r>
              <a:rPr spc="-5" dirty="0">
                <a:solidFill>
                  <a:srgbClr val="1E1C11"/>
                </a:solidFill>
                <a:latin typeface="Arial MT"/>
                <a:cs typeface="Arial MT"/>
              </a:rPr>
              <a:t>de ejecución. En dicho informe debe </a:t>
            </a:r>
            <a:r>
              <a:rPr dirty="0">
                <a:solidFill>
                  <a:srgbClr val="1E1C11"/>
                </a:solidFill>
                <a:latin typeface="Arial MT"/>
                <a:cs typeface="Arial MT"/>
              </a:rPr>
              <a:t> </a:t>
            </a:r>
            <a:r>
              <a:rPr spc="-5" dirty="0">
                <a:solidFill>
                  <a:srgbClr val="1E1C11"/>
                </a:solidFill>
                <a:latin typeface="Arial MT"/>
                <a:cs typeface="Arial MT"/>
              </a:rPr>
              <a:t>aparecer</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estado</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obra</a:t>
            </a:r>
            <a:r>
              <a:rPr dirty="0">
                <a:solidFill>
                  <a:srgbClr val="1E1C11"/>
                </a:solidFill>
                <a:latin typeface="Arial MT"/>
                <a:cs typeface="Arial MT"/>
              </a:rPr>
              <a:t> </a:t>
            </a:r>
            <a:r>
              <a:rPr spc="-5" dirty="0">
                <a:solidFill>
                  <a:srgbClr val="1E1C11"/>
                </a:solidFill>
                <a:latin typeface="Arial MT"/>
                <a:cs typeface="Arial MT"/>
              </a:rPr>
              <a:t>teniendo</a:t>
            </a:r>
            <a:r>
              <a:rPr dirty="0">
                <a:solidFill>
                  <a:srgbClr val="1E1C11"/>
                </a:solidFill>
                <a:latin typeface="Arial MT"/>
                <a:cs typeface="Arial MT"/>
              </a:rPr>
              <a:t> </a:t>
            </a:r>
            <a:r>
              <a:rPr spc="-5" dirty="0">
                <a:solidFill>
                  <a:srgbClr val="1E1C11"/>
                </a:solidFill>
                <a:latin typeface="Arial MT"/>
                <a:cs typeface="Arial MT"/>
              </a:rPr>
              <a:t>en</a:t>
            </a:r>
            <a:r>
              <a:rPr dirty="0">
                <a:solidFill>
                  <a:srgbClr val="1E1C11"/>
                </a:solidFill>
                <a:latin typeface="Arial MT"/>
                <a:cs typeface="Arial MT"/>
              </a:rPr>
              <a:t> </a:t>
            </a:r>
            <a:r>
              <a:rPr spc="-5" dirty="0">
                <a:solidFill>
                  <a:srgbClr val="1E1C11"/>
                </a:solidFill>
                <a:latin typeface="Arial MT"/>
                <a:cs typeface="Arial MT"/>
              </a:rPr>
              <a:t>cuenta</a:t>
            </a:r>
            <a:r>
              <a:rPr dirty="0">
                <a:solidFill>
                  <a:srgbClr val="1E1C11"/>
                </a:solidFill>
                <a:latin typeface="Arial MT"/>
                <a:cs typeface="Arial MT"/>
              </a:rPr>
              <a:t> </a:t>
            </a:r>
            <a:r>
              <a:rPr spc="-5" dirty="0">
                <a:solidFill>
                  <a:srgbClr val="1E1C11"/>
                </a:solidFill>
                <a:latin typeface="Arial MT"/>
                <a:cs typeface="Arial MT"/>
              </a:rPr>
              <a:t>aspectos</a:t>
            </a:r>
            <a:r>
              <a:rPr dirty="0">
                <a:solidFill>
                  <a:srgbClr val="1E1C11"/>
                </a:solidFill>
                <a:latin typeface="Arial MT"/>
                <a:cs typeface="Arial MT"/>
              </a:rPr>
              <a:t> </a:t>
            </a:r>
            <a:r>
              <a:rPr spc="-5" dirty="0">
                <a:solidFill>
                  <a:srgbClr val="1E1C11"/>
                </a:solidFill>
                <a:latin typeface="Arial MT"/>
                <a:cs typeface="Arial MT"/>
              </a:rPr>
              <a:t>técnicos, </a:t>
            </a:r>
            <a:r>
              <a:rPr dirty="0">
                <a:solidFill>
                  <a:srgbClr val="1E1C11"/>
                </a:solidFill>
                <a:latin typeface="Arial MT"/>
                <a:cs typeface="Arial MT"/>
              </a:rPr>
              <a:t> </a:t>
            </a:r>
            <a:r>
              <a:rPr spc="-5" dirty="0">
                <a:solidFill>
                  <a:srgbClr val="1E1C11"/>
                </a:solidFill>
                <a:latin typeface="Arial MT"/>
                <a:cs typeface="Arial MT"/>
              </a:rPr>
              <a:t>económicos, financieros, presupuestales, legales, contractuales, estado del </a:t>
            </a:r>
            <a:r>
              <a:rPr dirty="0">
                <a:solidFill>
                  <a:srgbClr val="1E1C11"/>
                </a:solidFill>
                <a:latin typeface="Arial MT"/>
                <a:cs typeface="Arial MT"/>
              </a:rPr>
              <a:t> </a:t>
            </a:r>
            <a:r>
              <a:rPr spc="-5" dirty="0">
                <a:solidFill>
                  <a:srgbClr val="1E1C11"/>
                </a:solidFill>
                <a:latin typeface="Arial MT"/>
                <a:cs typeface="Arial MT"/>
              </a:rPr>
              <a:t>equipo, personal, materiales, programa de trabajo, avance en la ejecución </a:t>
            </a:r>
            <a:r>
              <a:rPr spc="-10" dirty="0">
                <a:solidFill>
                  <a:srgbClr val="1E1C11"/>
                </a:solidFill>
                <a:latin typeface="Arial MT"/>
                <a:cs typeface="Arial MT"/>
              </a:rPr>
              <a:t>de </a:t>
            </a:r>
            <a:r>
              <a:rPr spc="-5" dirty="0">
                <a:solidFill>
                  <a:srgbClr val="1E1C11"/>
                </a:solidFill>
                <a:latin typeface="Arial MT"/>
                <a:cs typeface="Arial MT"/>
              </a:rPr>
              <a:t> la</a:t>
            </a:r>
            <a:r>
              <a:rPr dirty="0">
                <a:solidFill>
                  <a:srgbClr val="1E1C11"/>
                </a:solidFill>
                <a:latin typeface="Arial MT"/>
                <a:cs typeface="Arial MT"/>
              </a:rPr>
              <a:t> </a:t>
            </a:r>
            <a:r>
              <a:rPr spc="-5" dirty="0">
                <a:solidFill>
                  <a:srgbClr val="1E1C11"/>
                </a:solidFill>
                <a:latin typeface="Arial MT"/>
                <a:cs typeface="Arial MT"/>
              </a:rPr>
              <a:t>obra,</a:t>
            </a:r>
            <a:r>
              <a:rPr dirty="0">
                <a:solidFill>
                  <a:srgbClr val="1E1C11"/>
                </a:solidFill>
                <a:latin typeface="Arial MT"/>
                <a:cs typeface="Arial MT"/>
              </a:rPr>
              <a:t> problemas </a:t>
            </a:r>
            <a:r>
              <a:rPr spc="-5" dirty="0">
                <a:solidFill>
                  <a:srgbClr val="1E1C11"/>
                </a:solidFill>
                <a:latin typeface="Arial MT"/>
                <a:cs typeface="Arial MT"/>
              </a:rPr>
              <a:t>pendientes</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solución</a:t>
            </a:r>
            <a:r>
              <a:rPr dirty="0">
                <a:solidFill>
                  <a:srgbClr val="1E1C11"/>
                </a:solidFill>
                <a:latin typeface="Arial MT"/>
                <a:cs typeface="Arial MT"/>
              </a:rPr>
              <a:t> </a:t>
            </a:r>
            <a:r>
              <a:rPr spc="-5" dirty="0">
                <a:solidFill>
                  <a:srgbClr val="1E1C11"/>
                </a:solidFill>
                <a:latin typeface="Arial MT"/>
                <a:cs typeface="Arial MT"/>
              </a:rPr>
              <a:t>que</a:t>
            </a:r>
            <a:r>
              <a:rPr dirty="0">
                <a:solidFill>
                  <a:srgbClr val="1E1C11"/>
                </a:solidFill>
                <a:latin typeface="Arial MT"/>
                <a:cs typeface="Arial MT"/>
              </a:rPr>
              <a:t> </a:t>
            </a:r>
            <a:r>
              <a:rPr spc="-5" dirty="0">
                <a:solidFill>
                  <a:srgbClr val="1E1C11"/>
                </a:solidFill>
                <a:latin typeface="Arial MT"/>
                <a:cs typeface="Arial MT"/>
              </a:rPr>
              <a:t>afecten</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realización</a:t>
            </a:r>
            <a:r>
              <a:rPr dirty="0">
                <a:solidFill>
                  <a:srgbClr val="1E1C11"/>
                </a:solidFill>
                <a:latin typeface="Arial MT"/>
                <a:cs typeface="Arial MT"/>
              </a:rPr>
              <a:t> </a:t>
            </a:r>
            <a:r>
              <a:rPr spc="-10" dirty="0">
                <a:solidFill>
                  <a:srgbClr val="1E1C11"/>
                </a:solidFill>
                <a:latin typeface="Arial MT"/>
                <a:cs typeface="Arial MT"/>
              </a:rPr>
              <a:t>del </a:t>
            </a:r>
            <a:r>
              <a:rPr spc="-490" dirty="0">
                <a:solidFill>
                  <a:srgbClr val="1E1C11"/>
                </a:solidFill>
                <a:latin typeface="Arial MT"/>
                <a:cs typeface="Arial MT"/>
              </a:rPr>
              <a:t> </a:t>
            </a:r>
            <a:r>
              <a:rPr spc="-5" dirty="0">
                <a:solidFill>
                  <a:srgbClr val="1E1C11"/>
                </a:solidFill>
                <a:latin typeface="Arial MT"/>
                <a:cs typeface="Arial MT"/>
              </a:rPr>
              <a:t>proyecto </a:t>
            </a:r>
            <a:r>
              <a:rPr spc="-80" dirty="0">
                <a:solidFill>
                  <a:srgbClr val="1E1C11"/>
                </a:solidFill>
                <a:latin typeface="Arial MT"/>
                <a:cs typeface="Arial MT"/>
              </a:rPr>
              <a:t>y, </a:t>
            </a:r>
            <a:r>
              <a:rPr spc="-5" dirty="0">
                <a:solidFill>
                  <a:srgbClr val="1E1C11"/>
                </a:solidFill>
                <a:latin typeface="Arial MT"/>
                <a:cs typeface="Arial MT"/>
              </a:rPr>
              <a:t>en general, todo aquello que de una u </a:t>
            </a:r>
            <a:r>
              <a:rPr dirty="0">
                <a:solidFill>
                  <a:srgbClr val="1E1C11"/>
                </a:solidFill>
                <a:latin typeface="Arial MT"/>
                <a:cs typeface="Arial MT"/>
              </a:rPr>
              <a:t>otra forma esté </a:t>
            </a:r>
            <a:r>
              <a:rPr spc="-5" dirty="0">
                <a:solidFill>
                  <a:srgbClr val="1E1C11"/>
                </a:solidFill>
                <a:latin typeface="Arial MT"/>
                <a:cs typeface="Arial MT"/>
              </a:rPr>
              <a:t>relacionado </a:t>
            </a:r>
            <a:r>
              <a:rPr dirty="0">
                <a:solidFill>
                  <a:srgbClr val="1E1C11"/>
                </a:solidFill>
                <a:latin typeface="Arial MT"/>
                <a:cs typeface="Arial MT"/>
              </a:rPr>
              <a:t> </a:t>
            </a:r>
            <a:r>
              <a:rPr spc="-5" dirty="0">
                <a:solidFill>
                  <a:srgbClr val="1E1C11"/>
                </a:solidFill>
                <a:latin typeface="Arial MT"/>
                <a:cs typeface="Arial MT"/>
              </a:rPr>
              <a:t>con</a:t>
            </a:r>
            <a:r>
              <a:rPr spc="-15" dirty="0">
                <a:solidFill>
                  <a:srgbClr val="1E1C11"/>
                </a:solidFill>
                <a:latin typeface="Arial MT"/>
                <a:cs typeface="Arial MT"/>
              </a:rPr>
              <a:t> </a:t>
            </a:r>
            <a:r>
              <a:rPr spc="-5" dirty="0">
                <a:solidFill>
                  <a:srgbClr val="1E1C11"/>
                </a:solidFill>
                <a:latin typeface="Arial MT"/>
                <a:cs typeface="Arial MT"/>
              </a:rPr>
              <a:t>el</a:t>
            </a:r>
            <a:r>
              <a:rPr spc="10" dirty="0">
                <a:solidFill>
                  <a:srgbClr val="1E1C11"/>
                </a:solidFill>
                <a:latin typeface="Arial MT"/>
                <a:cs typeface="Arial MT"/>
              </a:rPr>
              <a:t> </a:t>
            </a:r>
            <a:r>
              <a:rPr spc="-5" dirty="0">
                <a:solidFill>
                  <a:srgbClr val="1E1C11"/>
                </a:solidFill>
                <a:latin typeface="Arial MT"/>
                <a:cs typeface="Arial MT"/>
              </a:rPr>
              <a:t>desarrollo</a:t>
            </a:r>
            <a:r>
              <a:rPr spc="25" dirty="0">
                <a:solidFill>
                  <a:srgbClr val="1E1C11"/>
                </a:solidFill>
                <a:latin typeface="Arial MT"/>
                <a:cs typeface="Arial MT"/>
              </a:rPr>
              <a:t> </a:t>
            </a:r>
            <a:r>
              <a:rPr spc="-5" dirty="0">
                <a:solidFill>
                  <a:srgbClr val="1E1C11"/>
                </a:solidFill>
                <a:latin typeface="Arial MT"/>
                <a:cs typeface="Arial MT"/>
              </a:rPr>
              <a:t>de la obra.</a:t>
            </a:r>
            <a:endParaRPr dirty="0">
              <a:latin typeface="Arial MT"/>
              <a:cs typeface="Arial MT"/>
            </a:endParaRPr>
          </a:p>
          <a:p>
            <a:pPr marL="355600" marR="6985" indent="-342900" algn="just">
              <a:spcBef>
                <a:spcPts val="430"/>
              </a:spcBef>
              <a:buClr>
                <a:srgbClr val="1F487C"/>
              </a:buClr>
              <a:buFont typeface="Arial MT"/>
              <a:buChar char="•"/>
              <a:tabLst>
                <a:tab pos="355600" algn="l"/>
              </a:tabLst>
            </a:pPr>
            <a:r>
              <a:rPr b="1" spc="-5" dirty="0">
                <a:solidFill>
                  <a:srgbClr val="1E1C11"/>
                </a:solidFill>
                <a:latin typeface="Arial"/>
                <a:cs typeface="Arial"/>
              </a:rPr>
              <a:t>Informe Semanal</a:t>
            </a:r>
            <a:r>
              <a:rPr spc="-5" dirty="0">
                <a:solidFill>
                  <a:srgbClr val="1E1C11"/>
                </a:solidFill>
                <a:latin typeface="Arial MT"/>
                <a:cs typeface="Arial MT"/>
              </a:rPr>
              <a:t>. Se </a:t>
            </a:r>
            <a:r>
              <a:rPr spc="-10" dirty="0">
                <a:solidFill>
                  <a:srgbClr val="1E1C11"/>
                </a:solidFill>
                <a:latin typeface="Arial MT"/>
                <a:cs typeface="Arial MT"/>
              </a:rPr>
              <a:t>debe </a:t>
            </a:r>
            <a:r>
              <a:rPr spc="-5" dirty="0">
                <a:solidFill>
                  <a:srgbClr val="1E1C11"/>
                </a:solidFill>
                <a:latin typeface="Arial MT"/>
                <a:cs typeface="Arial MT"/>
              </a:rPr>
              <a:t>elaborar </a:t>
            </a:r>
            <a:r>
              <a:rPr dirty="0">
                <a:solidFill>
                  <a:srgbClr val="1E1C11"/>
                </a:solidFill>
                <a:latin typeface="Arial MT"/>
                <a:cs typeface="Arial MT"/>
              </a:rPr>
              <a:t>un </a:t>
            </a:r>
            <a:r>
              <a:rPr spc="-5" dirty="0">
                <a:solidFill>
                  <a:srgbClr val="1E1C11"/>
                </a:solidFill>
                <a:latin typeface="Arial MT"/>
                <a:cs typeface="Arial MT"/>
              </a:rPr>
              <a:t>informe semanal según el </a:t>
            </a:r>
            <a:r>
              <a:rPr dirty="0">
                <a:solidFill>
                  <a:srgbClr val="1E1C11"/>
                </a:solidFill>
                <a:latin typeface="Arial MT"/>
                <a:cs typeface="Arial MT"/>
              </a:rPr>
              <a:t>formato </a:t>
            </a:r>
            <a:r>
              <a:rPr spc="5" dirty="0">
                <a:solidFill>
                  <a:srgbClr val="1E1C11"/>
                </a:solidFill>
                <a:latin typeface="Arial MT"/>
                <a:cs typeface="Arial MT"/>
              </a:rPr>
              <a:t> </a:t>
            </a:r>
            <a:r>
              <a:rPr spc="-5" dirty="0">
                <a:solidFill>
                  <a:srgbClr val="1E1C11"/>
                </a:solidFill>
                <a:latin typeface="Arial MT"/>
                <a:cs typeface="Arial MT"/>
              </a:rPr>
              <a:t>establecido</a:t>
            </a:r>
            <a:r>
              <a:rPr dirty="0">
                <a:solidFill>
                  <a:srgbClr val="1E1C11"/>
                </a:solidFill>
                <a:latin typeface="Arial MT"/>
                <a:cs typeface="Arial MT"/>
              </a:rPr>
              <a:t> y </a:t>
            </a:r>
            <a:r>
              <a:rPr spc="-5" dirty="0">
                <a:solidFill>
                  <a:srgbClr val="1E1C11"/>
                </a:solidFill>
                <a:latin typeface="Arial MT"/>
                <a:cs typeface="Arial MT"/>
              </a:rPr>
              <a:t>presentarlo </a:t>
            </a:r>
            <a:r>
              <a:rPr dirty="0">
                <a:solidFill>
                  <a:srgbClr val="1E1C11"/>
                </a:solidFill>
                <a:latin typeface="Arial MT"/>
                <a:cs typeface="Arial MT"/>
              </a:rPr>
              <a:t>oportunamente vía </a:t>
            </a:r>
            <a:r>
              <a:rPr spc="-5" dirty="0">
                <a:solidFill>
                  <a:srgbClr val="1E1C11"/>
                </a:solidFill>
                <a:latin typeface="Arial MT"/>
                <a:cs typeface="Arial MT"/>
              </a:rPr>
              <a:t>electrónica</a:t>
            </a:r>
            <a:r>
              <a:rPr dirty="0">
                <a:solidFill>
                  <a:srgbClr val="1E1C11"/>
                </a:solidFill>
                <a:latin typeface="Arial MT"/>
                <a:cs typeface="Arial MT"/>
              </a:rPr>
              <a:t> </a:t>
            </a:r>
            <a:r>
              <a:rPr spc="-5" dirty="0">
                <a:solidFill>
                  <a:srgbClr val="1E1C11"/>
                </a:solidFill>
                <a:latin typeface="Arial MT"/>
                <a:cs typeface="Arial MT"/>
              </a:rPr>
              <a:t>al Supervisor</a:t>
            </a:r>
            <a:r>
              <a:rPr dirty="0">
                <a:solidFill>
                  <a:srgbClr val="1E1C11"/>
                </a:solidFill>
                <a:latin typeface="Arial MT"/>
                <a:cs typeface="Arial MT"/>
              </a:rPr>
              <a:t> </a:t>
            </a:r>
            <a:r>
              <a:rPr spc="-10" dirty="0">
                <a:solidFill>
                  <a:srgbClr val="1E1C11"/>
                </a:solidFill>
                <a:latin typeface="Arial MT"/>
                <a:cs typeface="Arial MT"/>
              </a:rPr>
              <a:t>del </a:t>
            </a:r>
            <a:r>
              <a:rPr spc="-5" dirty="0">
                <a:solidFill>
                  <a:srgbClr val="1E1C11"/>
                </a:solidFill>
                <a:latin typeface="Arial MT"/>
                <a:cs typeface="Arial MT"/>
              </a:rPr>
              <a:t> Contrato de Interventoría, cuando </a:t>
            </a:r>
            <a:r>
              <a:rPr dirty="0">
                <a:solidFill>
                  <a:srgbClr val="1E1C11"/>
                </a:solidFill>
                <a:latin typeface="Arial MT"/>
                <a:cs typeface="Arial MT"/>
              </a:rPr>
              <a:t>sea </a:t>
            </a:r>
            <a:r>
              <a:rPr spc="-5" dirty="0">
                <a:solidFill>
                  <a:srgbClr val="1E1C11"/>
                </a:solidFill>
                <a:latin typeface="Arial MT"/>
                <a:cs typeface="Arial MT"/>
              </a:rPr>
              <a:t>del caso, o a la Unidad Ejecutora, </a:t>
            </a:r>
            <a:r>
              <a:rPr dirty="0">
                <a:solidFill>
                  <a:srgbClr val="1E1C11"/>
                </a:solidFill>
                <a:latin typeface="Arial MT"/>
                <a:cs typeface="Arial MT"/>
              </a:rPr>
              <a:t> </a:t>
            </a:r>
            <a:r>
              <a:rPr spc="-5" dirty="0">
                <a:solidFill>
                  <a:srgbClr val="1E1C11"/>
                </a:solidFill>
                <a:latin typeface="Arial MT"/>
                <a:cs typeface="Arial MT"/>
              </a:rPr>
              <a:t>cuando no exista interventoría, con el fin </a:t>
            </a:r>
            <a:r>
              <a:rPr dirty="0">
                <a:solidFill>
                  <a:srgbClr val="1E1C11"/>
                </a:solidFill>
                <a:latin typeface="Arial MT"/>
                <a:cs typeface="Arial MT"/>
              </a:rPr>
              <a:t>de </a:t>
            </a:r>
            <a:r>
              <a:rPr spc="-5" dirty="0">
                <a:solidFill>
                  <a:srgbClr val="1E1C11"/>
                </a:solidFill>
                <a:latin typeface="Arial MT"/>
                <a:cs typeface="Arial MT"/>
              </a:rPr>
              <a:t>permitir </a:t>
            </a:r>
            <a:r>
              <a:rPr dirty="0">
                <a:solidFill>
                  <a:srgbClr val="1E1C11"/>
                </a:solidFill>
                <a:latin typeface="Arial MT"/>
                <a:cs typeface="Arial MT"/>
              </a:rPr>
              <a:t>el </a:t>
            </a:r>
            <a:r>
              <a:rPr spc="-5" dirty="0">
                <a:solidFill>
                  <a:srgbClr val="1E1C11"/>
                </a:solidFill>
                <a:latin typeface="Arial MT"/>
                <a:cs typeface="Arial MT"/>
              </a:rPr>
              <a:t>seguimiento integral </a:t>
            </a:r>
            <a:r>
              <a:rPr spc="-10" dirty="0">
                <a:solidFill>
                  <a:srgbClr val="1E1C11"/>
                </a:solidFill>
                <a:latin typeface="Arial MT"/>
                <a:cs typeface="Arial MT"/>
              </a:rPr>
              <a:t>al </a:t>
            </a:r>
            <a:r>
              <a:rPr spc="-5" dirty="0">
                <a:solidFill>
                  <a:srgbClr val="1E1C11"/>
                </a:solidFill>
                <a:latin typeface="Arial MT"/>
                <a:cs typeface="Arial MT"/>
              </a:rPr>
              <a:t> desarrollo</a:t>
            </a:r>
            <a:r>
              <a:rPr spc="20" dirty="0">
                <a:solidFill>
                  <a:srgbClr val="1E1C11"/>
                </a:solidFill>
                <a:latin typeface="Arial MT"/>
                <a:cs typeface="Arial MT"/>
              </a:rPr>
              <a:t> </a:t>
            </a:r>
            <a:r>
              <a:rPr spc="-5" dirty="0">
                <a:solidFill>
                  <a:srgbClr val="1E1C11"/>
                </a:solidFill>
                <a:latin typeface="Arial MT"/>
                <a:cs typeface="Arial MT"/>
              </a:rPr>
              <a:t>del</a:t>
            </a:r>
            <a:r>
              <a:rPr spc="10" dirty="0">
                <a:solidFill>
                  <a:srgbClr val="1E1C11"/>
                </a:solidFill>
                <a:latin typeface="Arial MT"/>
                <a:cs typeface="Arial MT"/>
              </a:rPr>
              <a:t> </a:t>
            </a:r>
            <a:r>
              <a:rPr spc="-5" dirty="0">
                <a:solidFill>
                  <a:srgbClr val="1E1C11"/>
                </a:solidFill>
                <a:latin typeface="Arial MT"/>
                <a:cs typeface="Arial MT"/>
              </a:rPr>
              <a:t>contrato</a:t>
            </a:r>
            <a:r>
              <a:rPr sz="1600" spc="-5" dirty="0">
                <a:solidFill>
                  <a:srgbClr val="1E1C11"/>
                </a:solidFill>
                <a:latin typeface="Arial MT"/>
                <a:cs typeface="Arial MT"/>
              </a:rPr>
              <a:t>.</a:t>
            </a:r>
            <a:endParaRPr sz="1600" dirty="0">
              <a:latin typeface="Arial MT"/>
              <a:cs typeface="Arial MT"/>
            </a:endParaRPr>
          </a:p>
        </p:txBody>
      </p:sp>
      <p:sp>
        <p:nvSpPr>
          <p:cNvPr id="4" name="object 2">
            <a:extLst>
              <a:ext uri="{FF2B5EF4-FFF2-40B4-BE49-F238E27FC236}">
                <a16:creationId xmlns:a16="http://schemas.microsoft.com/office/drawing/2014/main" id="{D76BD6E1-F7D4-4A99-89B0-5D94BD2AD0EE}"/>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959849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1F34EE3-63C7-465B-B4FE-9EE7B4A72D0A}"/>
              </a:ext>
            </a:extLst>
          </p:cNvPr>
          <p:cNvSpPr txBox="1"/>
          <p:nvPr/>
        </p:nvSpPr>
        <p:spPr>
          <a:xfrm>
            <a:off x="1875100" y="1711748"/>
            <a:ext cx="8265795" cy="3772186"/>
          </a:xfrm>
          <a:prstGeom prst="rect">
            <a:avLst/>
          </a:prstGeom>
        </p:spPr>
        <p:txBody>
          <a:bodyPr vert="horz" wrap="square" lIns="0" tIns="12065" rIns="0" bIns="0" rtlCol="0">
            <a:spAutoFit/>
          </a:bodyPr>
          <a:lstStyle/>
          <a:p>
            <a:pPr marL="12700" marR="5080" algn="just">
              <a:spcBef>
                <a:spcPts val="95"/>
              </a:spcBef>
            </a:pPr>
            <a:r>
              <a:rPr sz="1600" b="1" spc="-30" dirty="0">
                <a:solidFill>
                  <a:srgbClr val="006FC0"/>
                </a:solidFill>
                <a:latin typeface="Arial"/>
                <a:cs typeface="Arial"/>
              </a:rPr>
              <a:t>ACTAS: </a:t>
            </a:r>
            <a:r>
              <a:rPr sz="1600" spc="-5" dirty="0">
                <a:solidFill>
                  <a:srgbClr val="1E1C11"/>
                </a:solidFill>
                <a:latin typeface="Arial MT"/>
                <a:cs typeface="Arial MT"/>
              </a:rPr>
              <a:t>Las </a:t>
            </a:r>
            <a:r>
              <a:rPr sz="1600" dirty="0">
                <a:solidFill>
                  <a:srgbClr val="1E1C11"/>
                </a:solidFill>
                <a:latin typeface="Arial MT"/>
                <a:cs typeface="Arial MT"/>
              </a:rPr>
              <a:t>actas </a:t>
            </a:r>
            <a:r>
              <a:rPr sz="1600" spc="-5" dirty="0">
                <a:solidFill>
                  <a:srgbClr val="1E1C11"/>
                </a:solidFill>
                <a:latin typeface="Arial MT"/>
                <a:cs typeface="Arial MT"/>
              </a:rPr>
              <a:t>son documentos que dejan constancia de </a:t>
            </a:r>
            <a:r>
              <a:rPr sz="1600" spc="-10" dirty="0">
                <a:solidFill>
                  <a:srgbClr val="1E1C11"/>
                </a:solidFill>
                <a:latin typeface="Arial MT"/>
                <a:cs typeface="Arial MT"/>
              </a:rPr>
              <a:t>las </a:t>
            </a:r>
            <a:r>
              <a:rPr sz="1600" spc="-5" dirty="0">
                <a:solidFill>
                  <a:srgbClr val="1E1C11"/>
                </a:solidFill>
                <a:latin typeface="Arial MT"/>
                <a:cs typeface="Arial MT"/>
              </a:rPr>
              <a:t>reuniones, temas tratados </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la</a:t>
            </a:r>
            <a:r>
              <a:rPr sz="1600" spc="5" dirty="0">
                <a:solidFill>
                  <a:srgbClr val="1E1C11"/>
                </a:solidFill>
                <a:latin typeface="Arial MT"/>
                <a:cs typeface="Arial MT"/>
              </a:rPr>
              <a:t> </a:t>
            </a:r>
            <a:r>
              <a:rPr sz="1600" spc="-5" dirty="0">
                <a:solidFill>
                  <a:srgbClr val="1E1C11"/>
                </a:solidFill>
                <a:latin typeface="Arial MT"/>
                <a:cs typeface="Arial MT"/>
              </a:rPr>
              <a:t>definición</a:t>
            </a:r>
            <a:r>
              <a:rPr sz="1600" dirty="0">
                <a:solidFill>
                  <a:srgbClr val="1E1C11"/>
                </a:solidFill>
                <a:latin typeface="Arial MT"/>
                <a:cs typeface="Arial MT"/>
              </a:rPr>
              <a:t> </a:t>
            </a:r>
            <a:r>
              <a:rPr sz="1600" spc="-5" dirty="0">
                <a:solidFill>
                  <a:srgbClr val="1E1C11"/>
                </a:solidFill>
                <a:latin typeface="Arial MT"/>
                <a:cs typeface="Arial MT"/>
              </a:rPr>
              <a:t>conjunta</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10" dirty="0">
                <a:solidFill>
                  <a:srgbClr val="1E1C11"/>
                </a:solidFill>
                <a:latin typeface="Arial MT"/>
                <a:cs typeface="Arial MT"/>
              </a:rPr>
              <a:t>algunos</a:t>
            </a:r>
            <a:r>
              <a:rPr sz="1600" spc="-5" dirty="0">
                <a:solidFill>
                  <a:srgbClr val="1E1C11"/>
                </a:solidFill>
                <a:latin typeface="Arial MT"/>
                <a:cs typeface="Arial MT"/>
              </a:rPr>
              <a:t> aspectos</a:t>
            </a:r>
            <a:r>
              <a:rPr sz="1600" dirty="0">
                <a:solidFill>
                  <a:srgbClr val="1E1C11"/>
                </a:solidFill>
                <a:latin typeface="Arial MT"/>
                <a:cs typeface="Arial MT"/>
              </a:rPr>
              <a:t> </a:t>
            </a:r>
            <a:r>
              <a:rPr sz="1600" spc="-5" dirty="0">
                <a:solidFill>
                  <a:srgbClr val="1E1C11"/>
                </a:solidFill>
                <a:latin typeface="Arial MT"/>
                <a:cs typeface="Arial MT"/>
              </a:rPr>
              <a:t>del</a:t>
            </a:r>
            <a:r>
              <a:rPr sz="1600" dirty="0">
                <a:solidFill>
                  <a:srgbClr val="1E1C11"/>
                </a:solidFill>
                <a:latin typeface="Arial MT"/>
                <a:cs typeface="Arial MT"/>
              </a:rPr>
              <a:t> </a:t>
            </a:r>
            <a:r>
              <a:rPr sz="1600" spc="-5" dirty="0">
                <a:solidFill>
                  <a:srgbClr val="1E1C11"/>
                </a:solidFill>
                <a:latin typeface="Arial MT"/>
                <a:cs typeface="Arial MT"/>
              </a:rPr>
              <a:t>contrato.</a:t>
            </a:r>
            <a:r>
              <a:rPr sz="1600" dirty="0">
                <a:solidFill>
                  <a:srgbClr val="1E1C11"/>
                </a:solidFill>
                <a:latin typeface="Arial MT"/>
                <a:cs typeface="Arial MT"/>
              </a:rPr>
              <a:t> Por</a:t>
            </a:r>
            <a:r>
              <a:rPr sz="1600" spc="5" dirty="0">
                <a:solidFill>
                  <a:srgbClr val="1E1C11"/>
                </a:solidFill>
                <a:latin typeface="Arial MT"/>
                <a:cs typeface="Arial MT"/>
              </a:rPr>
              <a:t> </a:t>
            </a:r>
            <a:r>
              <a:rPr sz="1600" spc="-5" dirty="0">
                <a:solidFill>
                  <a:srgbClr val="1E1C11"/>
                </a:solidFill>
                <a:latin typeface="Arial MT"/>
                <a:cs typeface="Arial MT"/>
              </a:rPr>
              <a:t>regla</a:t>
            </a:r>
            <a:r>
              <a:rPr sz="1600" dirty="0">
                <a:solidFill>
                  <a:srgbClr val="1E1C11"/>
                </a:solidFill>
                <a:latin typeface="Arial MT"/>
                <a:cs typeface="Arial MT"/>
              </a:rPr>
              <a:t> </a:t>
            </a:r>
            <a:r>
              <a:rPr sz="1600" spc="-5" dirty="0">
                <a:solidFill>
                  <a:srgbClr val="1E1C11"/>
                </a:solidFill>
                <a:latin typeface="Arial MT"/>
                <a:cs typeface="Arial MT"/>
              </a:rPr>
              <a:t>general,</a:t>
            </a:r>
            <a:r>
              <a:rPr sz="1600" dirty="0">
                <a:solidFill>
                  <a:srgbClr val="1E1C11"/>
                </a:solidFill>
                <a:latin typeface="Arial MT"/>
                <a:cs typeface="Arial MT"/>
              </a:rPr>
              <a:t> </a:t>
            </a:r>
            <a:r>
              <a:rPr sz="1600" spc="-10" dirty="0">
                <a:solidFill>
                  <a:srgbClr val="1E1C11"/>
                </a:solidFill>
                <a:latin typeface="Arial MT"/>
                <a:cs typeface="Arial MT"/>
              </a:rPr>
              <a:t>deben </a:t>
            </a:r>
            <a:r>
              <a:rPr sz="1600" spc="-5" dirty="0">
                <a:solidFill>
                  <a:srgbClr val="1E1C11"/>
                </a:solidFill>
                <a:latin typeface="Arial MT"/>
                <a:cs typeface="Arial MT"/>
              </a:rPr>
              <a:t> elaborarse</a:t>
            </a:r>
            <a:r>
              <a:rPr sz="1600" dirty="0">
                <a:solidFill>
                  <a:srgbClr val="1E1C11"/>
                </a:solidFill>
                <a:latin typeface="Arial MT"/>
                <a:cs typeface="Arial MT"/>
              </a:rPr>
              <a:t> </a:t>
            </a:r>
            <a:r>
              <a:rPr sz="1600" spc="-5" dirty="0">
                <a:solidFill>
                  <a:srgbClr val="1E1C11"/>
                </a:solidFill>
                <a:latin typeface="Arial MT"/>
                <a:cs typeface="Arial MT"/>
              </a:rPr>
              <a:t>en</a:t>
            </a:r>
            <a:r>
              <a:rPr sz="1600" dirty="0">
                <a:solidFill>
                  <a:srgbClr val="1E1C11"/>
                </a:solidFill>
                <a:latin typeface="Arial MT"/>
                <a:cs typeface="Arial MT"/>
              </a:rPr>
              <a:t> </a:t>
            </a:r>
            <a:r>
              <a:rPr sz="1600" spc="-5" dirty="0">
                <a:solidFill>
                  <a:srgbClr val="1E1C11"/>
                </a:solidFill>
                <a:latin typeface="Arial MT"/>
                <a:cs typeface="Arial MT"/>
              </a:rPr>
              <a:t>los</a:t>
            </a:r>
            <a:r>
              <a:rPr sz="1600" dirty="0">
                <a:solidFill>
                  <a:srgbClr val="1E1C11"/>
                </a:solidFill>
                <a:latin typeface="Arial MT"/>
                <a:cs typeface="Arial MT"/>
              </a:rPr>
              <a:t> </a:t>
            </a:r>
            <a:r>
              <a:rPr sz="1600" spc="-5" dirty="0">
                <a:solidFill>
                  <a:srgbClr val="1E1C11"/>
                </a:solidFill>
                <a:latin typeface="Arial MT"/>
                <a:cs typeface="Arial MT"/>
              </a:rPr>
              <a:t>formatos</a:t>
            </a:r>
            <a:r>
              <a:rPr sz="1600" dirty="0">
                <a:solidFill>
                  <a:srgbClr val="1E1C11"/>
                </a:solidFill>
                <a:latin typeface="Arial MT"/>
                <a:cs typeface="Arial MT"/>
              </a:rPr>
              <a:t> </a:t>
            </a:r>
            <a:r>
              <a:rPr sz="1600" spc="-5" dirty="0">
                <a:solidFill>
                  <a:srgbClr val="1E1C11"/>
                </a:solidFill>
                <a:latin typeface="Arial MT"/>
                <a:cs typeface="Arial MT"/>
              </a:rPr>
              <a:t>adoptados</a:t>
            </a:r>
            <a:r>
              <a:rPr sz="1600" dirty="0">
                <a:solidFill>
                  <a:srgbClr val="1E1C11"/>
                </a:solidFill>
                <a:latin typeface="Arial MT"/>
                <a:cs typeface="Arial MT"/>
              </a:rPr>
              <a:t> por</a:t>
            </a:r>
            <a:r>
              <a:rPr sz="1600" spc="5" dirty="0">
                <a:solidFill>
                  <a:srgbClr val="1E1C11"/>
                </a:solidFill>
                <a:latin typeface="Arial MT"/>
                <a:cs typeface="Arial MT"/>
              </a:rPr>
              <a:t> </a:t>
            </a:r>
            <a:r>
              <a:rPr sz="1600" dirty="0">
                <a:solidFill>
                  <a:srgbClr val="1E1C11"/>
                </a:solidFill>
                <a:latin typeface="Arial MT"/>
                <a:cs typeface="Arial MT"/>
              </a:rPr>
              <a:t>la</a:t>
            </a:r>
            <a:r>
              <a:rPr sz="1600" spc="5" dirty="0">
                <a:solidFill>
                  <a:srgbClr val="1E1C11"/>
                </a:solidFill>
                <a:latin typeface="Arial MT"/>
                <a:cs typeface="Arial MT"/>
              </a:rPr>
              <a:t> </a:t>
            </a:r>
            <a:r>
              <a:rPr sz="1600" spc="-5" dirty="0">
                <a:solidFill>
                  <a:srgbClr val="1E1C11"/>
                </a:solidFill>
                <a:latin typeface="Arial MT"/>
                <a:cs typeface="Arial MT"/>
              </a:rPr>
              <a:t>AEROCIVIL </a:t>
            </a:r>
            <a:r>
              <a:rPr sz="1600" dirty="0">
                <a:solidFill>
                  <a:srgbClr val="1E1C11"/>
                </a:solidFill>
                <a:latin typeface="Arial MT"/>
                <a:cs typeface="Arial MT"/>
              </a:rPr>
              <a:t>para</a:t>
            </a:r>
            <a:r>
              <a:rPr sz="1600" spc="5"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a:t>
            </a:r>
            <a:r>
              <a:rPr sz="1600" spc="-5" dirty="0">
                <a:solidFill>
                  <a:srgbClr val="1E1C11"/>
                </a:solidFill>
                <a:latin typeface="Arial MT"/>
                <a:cs typeface="Arial MT"/>
              </a:rPr>
              <a:t>efecto</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a:t>
            </a:r>
            <a:r>
              <a:rPr sz="1600" spc="-5" dirty="0">
                <a:solidFill>
                  <a:srgbClr val="1E1C11"/>
                </a:solidFill>
                <a:latin typeface="Arial MT"/>
                <a:cs typeface="Arial MT"/>
              </a:rPr>
              <a:t>deben</a:t>
            </a:r>
            <a:r>
              <a:rPr sz="1600" dirty="0">
                <a:solidFill>
                  <a:srgbClr val="1E1C11"/>
                </a:solidFill>
                <a:latin typeface="Arial MT"/>
                <a:cs typeface="Arial MT"/>
              </a:rPr>
              <a:t> </a:t>
            </a:r>
            <a:r>
              <a:rPr sz="1600" spc="-5" dirty="0">
                <a:solidFill>
                  <a:srgbClr val="1E1C11"/>
                </a:solidFill>
                <a:latin typeface="Arial MT"/>
                <a:cs typeface="Arial MT"/>
              </a:rPr>
              <a:t>ser </a:t>
            </a:r>
            <a:r>
              <a:rPr sz="1600" dirty="0">
                <a:solidFill>
                  <a:srgbClr val="1E1C11"/>
                </a:solidFill>
                <a:latin typeface="Arial MT"/>
                <a:cs typeface="Arial MT"/>
              </a:rPr>
              <a:t> </a:t>
            </a:r>
            <a:r>
              <a:rPr sz="1600" spc="-5" dirty="0">
                <a:solidFill>
                  <a:srgbClr val="1E1C11"/>
                </a:solidFill>
                <a:latin typeface="Arial MT"/>
                <a:cs typeface="Arial MT"/>
              </a:rPr>
              <a:t>suscritas</a:t>
            </a:r>
            <a:r>
              <a:rPr sz="1600" dirty="0">
                <a:solidFill>
                  <a:srgbClr val="1E1C11"/>
                </a:solidFill>
                <a:latin typeface="Arial MT"/>
                <a:cs typeface="Arial MT"/>
              </a:rPr>
              <a:t> </a:t>
            </a:r>
            <a:r>
              <a:rPr sz="1600" spc="-5" dirty="0">
                <a:solidFill>
                  <a:srgbClr val="1E1C11"/>
                </a:solidFill>
                <a:latin typeface="Arial MT"/>
                <a:cs typeface="Arial MT"/>
              </a:rPr>
              <a:t>por quienes</a:t>
            </a:r>
            <a:r>
              <a:rPr sz="1600" dirty="0">
                <a:solidFill>
                  <a:srgbClr val="1E1C11"/>
                </a:solidFill>
                <a:latin typeface="Arial MT"/>
                <a:cs typeface="Arial MT"/>
              </a:rPr>
              <a:t> </a:t>
            </a:r>
            <a:r>
              <a:rPr sz="1600" spc="-5" dirty="0">
                <a:solidFill>
                  <a:srgbClr val="1E1C11"/>
                </a:solidFill>
                <a:latin typeface="Arial MT"/>
                <a:cs typeface="Arial MT"/>
              </a:rPr>
              <a:t>participan en </a:t>
            </a:r>
            <a:r>
              <a:rPr sz="1600" dirty="0">
                <a:solidFill>
                  <a:srgbClr val="1E1C11"/>
                </a:solidFill>
                <a:latin typeface="Arial MT"/>
                <a:cs typeface="Arial MT"/>
              </a:rPr>
              <a:t>la </a:t>
            </a:r>
            <a:r>
              <a:rPr sz="1600" spc="-5" dirty="0">
                <a:solidFill>
                  <a:srgbClr val="1E1C11"/>
                </a:solidFill>
                <a:latin typeface="Arial MT"/>
                <a:cs typeface="Arial MT"/>
              </a:rPr>
              <a:t>reunión o</a:t>
            </a:r>
            <a:r>
              <a:rPr sz="1600" dirty="0">
                <a:solidFill>
                  <a:srgbClr val="1E1C11"/>
                </a:solidFill>
                <a:latin typeface="Arial MT"/>
                <a:cs typeface="Arial MT"/>
              </a:rPr>
              <a:t> </a:t>
            </a:r>
            <a:r>
              <a:rPr sz="1600" spc="-5" dirty="0">
                <a:solidFill>
                  <a:srgbClr val="1E1C11"/>
                </a:solidFill>
                <a:latin typeface="Arial MT"/>
                <a:cs typeface="Arial MT"/>
              </a:rPr>
              <a:t>adoptan las decisiones. El acta</a:t>
            </a:r>
            <a:r>
              <a:rPr sz="1600" spc="430" dirty="0">
                <a:solidFill>
                  <a:srgbClr val="1E1C11"/>
                </a:solidFill>
                <a:latin typeface="Arial MT"/>
                <a:cs typeface="Arial MT"/>
              </a:rPr>
              <a:t> </a:t>
            </a:r>
            <a:r>
              <a:rPr sz="1600" spc="-5" dirty="0">
                <a:solidFill>
                  <a:srgbClr val="1E1C11"/>
                </a:solidFill>
                <a:latin typeface="Arial MT"/>
                <a:cs typeface="Arial MT"/>
              </a:rPr>
              <a:t>deberá </a:t>
            </a:r>
            <a:r>
              <a:rPr sz="1600" dirty="0">
                <a:solidFill>
                  <a:srgbClr val="1E1C11"/>
                </a:solidFill>
                <a:latin typeface="Arial MT"/>
                <a:cs typeface="Arial MT"/>
              </a:rPr>
              <a:t> </a:t>
            </a:r>
            <a:r>
              <a:rPr sz="1600" spc="-5" dirty="0">
                <a:solidFill>
                  <a:srgbClr val="1E1C11"/>
                </a:solidFill>
                <a:latin typeface="Arial MT"/>
                <a:cs typeface="Arial MT"/>
              </a:rPr>
              <a:t>dejar constancia</a:t>
            </a:r>
            <a:r>
              <a:rPr sz="1600" spc="-10" dirty="0">
                <a:solidFill>
                  <a:srgbClr val="1E1C11"/>
                </a:solidFill>
                <a:latin typeface="Arial MT"/>
                <a:cs typeface="Arial MT"/>
              </a:rPr>
              <a:t> </a:t>
            </a:r>
            <a:r>
              <a:rPr sz="1600" spc="-5" dirty="0">
                <a:solidFill>
                  <a:srgbClr val="1E1C11"/>
                </a:solidFill>
                <a:latin typeface="Arial MT"/>
                <a:cs typeface="Arial MT"/>
              </a:rPr>
              <a:t>como</a:t>
            </a:r>
            <a:r>
              <a:rPr sz="1600" spc="15" dirty="0">
                <a:solidFill>
                  <a:srgbClr val="1E1C11"/>
                </a:solidFill>
                <a:latin typeface="Arial MT"/>
                <a:cs typeface="Arial MT"/>
              </a:rPr>
              <a:t> </a:t>
            </a:r>
            <a:r>
              <a:rPr sz="1600" spc="-5" dirty="0">
                <a:solidFill>
                  <a:srgbClr val="1E1C11"/>
                </a:solidFill>
                <a:latin typeface="Arial MT"/>
                <a:cs typeface="Arial MT"/>
              </a:rPr>
              <a:t>mínimo</a:t>
            </a:r>
            <a:r>
              <a:rPr sz="1600" spc="15" dirty="0">
                <a:solidFill>
                  <a:srgbClr val="1E1C11"/>
                </a:solidFill>
                <a:latin typeface="Arial MT"/>
                <a:cs typeface="Arial MT"/>
              </a:rPr>
              <a:t> </a:t>
            </a:r>
            <a:r>
              <a:rPr sz="1600" spc="-5" dirty="0">
                <a:solidFill>
                  <a:srgbClr val="1E1C11"/>
                </a:solidFill>
                <a:latin typeface="Arial MT"/>
                <a:cs typeface="Arial MT"/>
              </a:rPr>
              <a:t>de</a:t>
            </a:r>
            <a:r>
              <a:rPr sz="1600" spc="5"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siguiente</a:t>
            </a:r>
            <a:r>
              <a:rPr sz="1600" spc="-10" dirty="0">
                <a:solidFill>
                  <a:srgbClr val="1E1C11"/>
                </a:solidFill>
                <a:latin typeface="Arial MT"/>
                <a:cs typeface="Arial MT"/>
              </a:rPr>
              <a:t> </a:t>
            </a:r>
            <a:r>
              <a:rPr sz="1600" spc="-5" dirty="0">
                <a:solidFill>
                  <a:srgbClr val="1E1C11"/>
                </a:solidFill>
                <a:latin typeface="Arial MT"/>
                <a:cs typeface="Arial MT"/>
              </a:rPr>
              <a:t>información:</a:t>
            </a:r>
            <a:endParaRPr sz="1600" dirty="0">
              <a:solidFill>
                <a:prstClr val="black"/>
              </a:solidFill>
              <a:latin typeface="Arial MT"/>
              <a:cs typeface="Arial MT"/>
            </a:endParaRPr>
          </a:p>
          <a:p>
            <a:pPr marL="355600" indent="-342900">
              <a:spcBef>
                <a:spcPts val="385"/>
              </a:spcBef>
              <a:buClr>
                <a:srgbClr val="1F487C"/>
              </a:buClr>
              <a:buFontTx/>
              <a:buChar char="•"/>
              <a:tabLst>
                <a:tab pos="354965" algn="l"/>
                <a:tab pos="355600" algn="l"/>
              </a:tabLst>
            </a:pPr>
            <a:r>
              <a:rPr sz="1600" spc="-5" dirty="0">
                <a:solidFill>
                  <a:srgbClr val="1E1C11"/>
                </a:solidFill>
                <a:latin typeface="Arial MT"/>
                <a:cs typeface="Arial MT"/>
              </a:rPr>
              <a:t>Participantes</a:t>
            </a:r>
            <a:endParaRPr sz="1600" dirty="0">
              <a:solidFill>
                <a:prstClr val="black"/>
              </a:solidFill>
              <a:latin typeface="Arial MT"/>
              <a:cs typeface="Arial MT"/>
            </a:endParaRPr>
          </a:p>
          <a:p>
            <a:pPr marL="355600" indent="-342900">
              <a:spcBef>
                <a:spcPts val="385"/>
              </a:spcBef>
              <a:buClr>
                <a:srgbClr val="1F487C"/>
              </a:buClr>
              <a:buFontTx/>
              <a:buChar char="•"/>
              <a:tabLst>
                <a:tab pos="354965" algn="l"/>
                <a:tab pos="355600" algn="l"/>
              </a:tabLst>
            </a:pPr>
            <a:r>
              <a:rPr sz="1600" spc="-40" dirty="0">
                <a:solidFill>
                  <a:srgbClr val="1E1C11"/>
                </a:solidFill>
                <a:latin typeface="Arial MT"/>
                <a:cs typeface="Arial MT"/>
              </a:rPr>
              <a:t>Temas</a:t>
            </a:r>
            <a:r>
              <a:rPr sz="1600" spc="-20" dirty="0">
                <a:solidFill>
                  <a:srgbClr val="1E1C11"/>
                </a:solidFill>
                <a:latin typeface="Arial MT"/>
                <a:cs typeface="Arial MT"/>
              </a:rPr>
              <a:t> </a:t>
            </a:r>
            <a:r>
              <a:rPr sz="1600" spc="-5" dirty="0">
                <a:solidFill>
                  <a:srgbClr val="1E1C11"/>
                </a:solidFill>
                <a:latin typeface="Arial MT"/>
                <a:cs typeface="Arial MT"/>
              </a:rPr>
              <a:t>tratados</a:t>
            </a:r>
            <a:endParaRPr sz="1600" dirty="0">
              <a:solidFill>
                <a:prstClr val="black"/>
              </a:solidFill>
              <a:latin typeface="Arial MT"/>
              <a:cs typeface="Arial MT"/>
            </a:endParaRPr>
          </a:p>
          <a:p>
            <a:pPr marL="355600" indent="-342900">
              <a:spcBef>
                <a:spcPts val="385"/>
              </a:spcBef>
              <a:buClr>
                <a:srgbClr val="1F487C"/>
              </a:buClr>
              <a:buFontTx/>
              <a:buChar char="•"/>
              <a:tabLst>
                <a:tab pos="354965" algn="l"/>
                <a:tab pos="355600" algn="l"/>
              </a:tabLst>
            </a:pPr>
            <a:r>
              <a:rPr sz="1600" spc="-5" dirty="0">
                <a:solidFill>
                  <a:srgbClr val="1E1C11"/>
                </a:solidFill>
                <a:latin typeface="Arial MT"/>
                <a:cs typeface="Arial MT"/>
              </a:rPr>
              <a:t>Compromisos</a:t>
            </a:r>
            <a:endParaRPr sz="1600" dirty="0">
              <a:solidFill>
                <a:prstClr val="black"/>
              </a:solidFill>
              <a:latin typeface="Arial MT"/>
              <a:cs typeface="Arial MT"/>
            </a:endParaRPr>
          </a:p>
          <a:p>
            <a:pPr marL="355600" indent="-342900">
              <a:spcBef>
                <a:spcPts val="385"/>
              </a:spcBef>
              <a:buClr>
                <a:srgbClr val="1F487C"/>
              </a:buClr>
              <a:buFontTx/>
              <a:buChar char="•"/>
              <a:tabLst>
                <a:tab pos="354965" algn="l"/>
                <a:tab pos="355600" algn="l"/>
              </a:tabLst>
            </a:pPr>
            <a:r>
              <a:rPr sz="1600" spc="-5" dirty="0">
                <a:solidFill>
                  <a:srgbClr val="1E1C11"/>
                </a:solidFill>
                <a:latin typeface="Arial MT"/>
                <a:cs typeface="Arial MT"/>
              </a:rPr>
              <a:t>Definiciones</a:t>
            </a:r>
            <a:r>
              <a:rPr sz="1600" spc="-45" dirty="0">
                <a:solidFill>
                  <a:srgbClr val="1E1C11"/>
                </a:solidFill>
                <a:latin typeface="Arial MT"/>
                <a:cs typeface="Arial MT"/>
              </a:rPr>
              <a:t> </a:t>
            </a:r>
            <a:r>
              <a:rPr sz="1600" spc="-5" dirty="0">
                <a:solidFill>
                  <a:srgbClr val="1E1C11"/>
                </a:solidFill>
                <a:latin typeface="Arial MT"/>
                <a:cs typeface="Arial MT"/>
              </a:rPr>
              <a:t>adoptadas</a:t>
            </a:r>
            <a:endParaRPr sz="1600" dirty="0">
              <a:solidFill>
                <a:prstClr val="black"/>
              </a:solidFill>
              <a:latin typeface="Arial MT"/>
              <a:cs typeface="Arial MT"/>
            </a:endParaRPr>
          </a:p>
          <a:p>
            <a:pPr>
              <a:spcBef>
                <a:spcPts val="45"/>
              </a:spcBef>
            </a:pPr>
            <a:endParaRPr sz="2300" dirty="0">
              <a:solidFill>
                <a:prstClr val="black"/>
              </a:solidFill>
              <a:latin typeface="Arial MT"/>
              <a:cs typeface="Arial MT"/>
            </a:endParaRPr>
          </a:p>
          <a:p>
            <a:pPr marL="12700" marR="5715" algn="just"/>
            <a:r>
              <a:rPr sz="1600" spc="-5" dirty="0">
                <a:solidFill>
                  <a:srgbClr val="FF0000"/>
                </a:solidFill>
                <a:latin typeface="Arial MT"/>
                <a:cs typeface="Arial MT"/>
              </a:rPr>
              <a:t>Las actas de suspensión y reinicio del contrato, aprobación de mayores cantidades de obra </a:t>
            </a:r>
            <a:r>
              <a:rPr sz="1600" spc="-430" dirty="0">
                <a:solidFill>
                  <a:srgbClr val="FF0000"/>
                </a:solidFill>
                <a:latin typeface="Arial MT"/>
                <a:cs typeface="Arial MT"/>
              </a:rPr>
              <a:t> </a:t>
            </a:r>
            <a:r>
              <a:rPr sz="1600" spc="-5" dirty="0">
                <a:solidFill>
                  <a:srgbClr val="FF0000"/>
                </a:solidFill>
                <a:latin typeface="Arial MT"/>
                <a:cs typeface="Arial MT"/>
              </a:rPr>
              <a:t>y</a:t>
            </a:r>
            <a:r>
              <a:rPr sz="1600" spc="110" dirty="0">
                <a:solidFill>
                  <a:srgbClr val="FF0000"/>
                </a:solidFill>
                <a:latin typeface="Arial MT"/>
                <a:cs typeface="Arial MT"/>
              </a:rPr>
              <a:t> </a:t>
            </a:r>
            <a:r>
              <a:rPr sz="1600" spc="-5" dirty="0">
                <a:solidFill>
                  <a:srgbClr val="FF0000"/>
                </a:solidFill>
                <a:latin typeface="Arial MT"/>
                <a:cs typeface="Arial MT"/>
              </a:rPr>
              <a:t>de</a:t>
            </a:r>
            <a:r>
              <a:rPr sz="1600" spc="125" dirty="0">
                <a:solidFill>
                  <a:srgbClr val="FF0000"/>
                </a:solidFill>
                <a:latin typeface="Arial MT"/>
                <a:cs typeface="Arial MT"/>
              </a:rPr>
              <a:t> </a:t>
            </a:r>
            <a:r>
              <a:rPr sz="1600" spc="-5" dirty="0">
                <a:solidFill>
                  <a:srgbClr val="FF0000"/>
                </a:solidFill>
                <a:latin typeface="Arial MT"/>
                <a:cs typeface="Arial MT"/>
              </a:rPr>
              <a:t>liquidación</a:t>
            </a:r>
            <a:r>
              <a:rPr sz="1600" spc="110" dirty="0">
                <a:solidFill>
                  <a:srgbClr val="FF0000"/>
                </a:solidFill>
                <a:latin typeface="Arial MT"/>
                <a:cs typeface="Arial MT"/>
              </a:rPr>
              <a:t> </a:t>
            </a:r>
            <a:r>
              <a:rPr sz="1600" spc="-5" dirty="0">
                <a:solidFill>
                  <a:srgbClr val="FF0000"/>
                </a:solidFill>
                <a:latin typeface="Arial MT"/>
                <a:cs typeface="Arial MT"/>
              </a:rPr>
              <a:t>serán</a:t>
            </a:r>
            <a:r>
              <a:rPr sz="1600" spc="120" dirty="0">
                <a:solidFill>
                  <a:srgbClr val="FF0000"/>
                </a:solidFill>
                <a:latin typeface="Arial MT"/>
                <a:cs typeface="Arial MT"/>
              </a:rPr>
              <a:t> </a:t>
            </a:r>
            <a:r>
              <a:rPr sz="1600" spc="-5" dirty="0">
                <a:solidFill>
                  <a:srgbClr val="FF0000"/>
                </a:solidFill>
                <a:latin typeface="Arial MT"/>
                <a:cs typeface="Arial MT"/>
              </a:rPr>
              <a:t>obligatoriamente</a:t>
            </a:r>
            <a:r>
              <a:rPr sz="1600" spc="120" dirty="0">
                <a:solidFill>
                  <a:srgbClr val="FF0000"/>
                </a:solidFill>
                <a:latin typeface="Arial MT"/>
                <a:cs typeface="Arial MT"/>
              </a:rPr>
              <a:t> </a:t>
            </a:r>
            <a:r>
              <a:rPr sz="1600" spc="-5" dirty="0">
                <a:solidFill>
                  <a:srgbClr val="FF0000"/>
                </a:solidFill>
                <a:latin typeface="Arial MT"/>
                <a:cs typeface="Arial MT"/>
              </a:rPr>
              <a:t>suscritas</a:t>
            </a:r>
            <a:r>
              <a:rPr sz="1600" spc="135" dirty="0">
                <a:solidFill>
                  <a:srgbClr val="FF0000"/>
                </a:solidFill>
                <a:latin typeface="Arial MT"/>
                <a:cs typeface="Arial MT"/>
              </a:rPr>
              <a:t> </a:t>
            </a:r>
            <a:r>
              <a:rPr sz="1600" spc="-5" dirty="0">
                <a:solidFill>
                  <a:srgbClr val="FF0000"/>
                </a:solidFill>
                <a:latin typeface="Arial MT"/>
                <a:cs typeface="Arial MT"/>
              </a:rPr>
              <a:t>por</a:t>
            </a:r>
            <a:r>
              <a:rPr sz="1600" spc="110" dirty="0">
                <a:solidFill>
                  <a:srgbClr val="FF0000"/>
                </a:solidFill>
                <a:latin typeface="Arial MT"/>
                <a:cs typeface="Arial MT"/>
              </a:rPr>
              <a:t> </a:t>
            </a:r>
            <a:r>
              <a:rPr sz="1600" spc="-5" dirty="0">
                <a:solidFill>
                  <a:srgbClr val="FF0000"/>
                </a:solidFill>
                <a:latin typeface="Arial MT"/>
                <a:cs typeface="Arial MT"/>
              </a:rPr>
              <a:t>el</a:t>
            </a:r>
            <a:r>
              <a:rPr sz="1600" spc="125" dirty="0">
                <a:solidFill>
                  <a:srgbClr val="FF0000"/>
                </a:solidFill>
                <a:latin typeface="Arial MT"/>
                <a:cs typeface="Arial MT"/>
              </a:rPr>
              <a:t> </a:t>
            </a:r>
            <a:r>
              <a:rPr sz="1600" spc="-5" dirty="0">
                <a:solidFill>
                  <a:srgbClr val="FF0000"/>
                </a:solidFill>
                <a:latin typeface="Arial MT"/>
                <a:cs typeface="Arial MT"/>
              </a:rPr>
              <a:t>ordenador</a:t>
            </a:r>
            <a:r>
              <a:rPr sz="1600" spc="125" dirty="0">
                <a:solidFill>
                  <a:srgbClr val="FF0000"/>
                </a:solidFill>
                <a:latin typeface="Arial MT"/>
                <a:cs typeface="Arial MT"/>
              </a:rPr>
              <a:t> </a:t>
            </a:r>
            <a:r>
              <a:rPr sz="1600" spc="-5" dirty="0">
                <a:solidFill>
                  <a:srgbClr val="FF0000"/>
                </a:solidFill>
                <a:latin typeface="Arial MT"/>
                <a:cs typeface="Arial MT"/>
              </a:rPr>
              <a:t>del</a:t>
            </a:r>
            <a:r>
              <a:rPr sz="1600" spc="120" dirty="0">
                <a:solidFill>
                  <a:srgbClr val="FF0000"/>
                </a:solidFill>
                <a:latin typeface="Arial MT"/>
                <a:cs typeface="Arial MT"/>
              </a:rPr>
              <a:t> </a:t>
            </a:r>
            <a:r>
              <a:rPr sz="1600" spc="-5" dirty="0">
                <a:solidFill>
                  <a:srgbClr val="FF0000"/>
                </a:solidFill>
                <a:latin typeface="Arial MT"/>
                <a:cs typeface="Arial MT"/>
              </a:rPr>
              <a:t>gasto,</a:t>
            </a:r>
            <a:r>
              <a:rPr sz="1600" spc="125" dirty="0">
                <a:solidFill>
                  <a:srgbClr val="FF0000"/>
                </a:solidFill>
                <a:latin typeface="Arial MT"/>
                <a:cs typeface="Arial MT"/>
              </a:rPr>
              <a:t> </a:t>
            </a:r>
            <a:r>
              <a:rPr sz="1600" spc="-5" dirty="0">
                <a:solidFill>
                  <a:srgbClr val="FF0000"/>
                </a:solidFill>
                <a:latin typeface="Arial MT"/>
                <a:cs typeface="Arial MT"/>
              </a:rPr>
              <a:t>el</a:t>
            </a:r>
            <a:r>
              <a:rPr sz="1600" spc="120" dirty="0">
                <a:solidFill>
                  <a:srgbClr val="FF0000"/>
                </a:solidFill>
                <a:latin typeface="Arial MT"/>
                <a:cs typeface="Arial MT"/>
              </a:rPr>
              <a:t> </a:t>
            </a:r>
            <a:r>
              <a:rPr sz="1600" spc="-5" dirty="0">
                <a:solidFill>
                  <a:srgbClr val="FF0000"/>
                </a:solidFill>
                <a:latin typeface="Arial MT"/>
                <a:cs typeface="Arial MT"/>
              </a:rPr>
              <a:t>supervisor </a:t>
            </a:r>
            <a:r>
              <a:rPr sz="1600" spc="-434" dirty="0">
                <a:solidFill>
                  <a:srgbClr val="FF0000"/>
                </a:solidFill>
                <a:latin typeface="Arial MT"/>
                <a:cs typeface="Arial MT"/>
              </a:rPr>
              <a:t> </a:t>
            </a:r>
            <a:r>
              <a:rPr sz="1600" spc="-5" dirty="0">
                <a:solidFill>
                  <a:srgbClr val="FF0000"/>
                </a:solidFill>
                <a:latin typeface="Arial MT"/>
                <a:cs typeface="Arial MT"/>
              </a:rPr>
              <a:t>o interventor y el contratista. </a:t>
            </a:r>
            <a:r>
              <a:rPr sz="1600" dirty="0">
                <a:solidFill>
                  <a:srgbClr val="FF0000"/>
                </a:solidFill>
                <a:latin typeface="Arial MT"/>
                <a:cs typeface="Arial MT"/>
              </a:rPr>
              <a:t>Las </a:t>
            </a:r>
            <a:r>
              <a:rPr sz="1600" spc="-5" dirty="0">
                <a:solidFill>
                  <a:srgbClr val="FF0000"/>
                </a:solidFill>
                <a:latin typeface="Arial MT"/>
                <a:cs typeface="Arial MT"/>
              </a:rPr>
              <a:t>demás actas sólo por el supervisor o interventor y el </a:t>
            </a:r>
            <a:r>
              <a:rPr sz="1600" dirty="0">
                <a:solidFill>
                  <a:srgbClr val="FF0000"/>
                </a:solidFill>
                <a:latin typeface="Arial MT"/>
                <a:cs typeface="Arial MT"/>
              </a:rPr>
              <a:t> </a:t>
            </a:r>
            <a:r>
              <a:rPr sz="1600" spc="-5" dirty="0">
                <a:solidFill>
                  <a:srgbClr val="FF0000"/>
                </a:solidFill>
                <a:latin typeface="Arial MT"/>
                <a:cs typeface="Arial MT"/>
              </a:rPr>
              <a:t>contratista</a:t>
            </a:r>
            <a:r>
              <a:rPr sz="1600" spc="5" dirty="0">
                <a:solidFill>
                  <a:srgbClr val="FF0000"/>
                </a:solidFill>
                <a:latin typeface="Arial MT"/>
                <a:cs typeface="Arial MT"/>
              </a:rPr>
              <a:t> </a:t>
            </a:r>
            <a:r>
              <a:rPr sz="1600" spc="-5" dirty="0">
                <a:solidFill>
                  <a:srgbClr val="FF0000"/>
                </a:solidFill>
                <a:latin typeface="Arial MT"/>
                <a:cs typeface="Arial MT"/>
              </a:rPr>
              <a:t>o</a:t>
            </a:r>
            <a:r>
              <a:rPr sz="1600" spc="10" dirty="0">
                <a:solidFill>
                  <a:srgbClr val="FF0000"/>
                </a:solidFill>
                <a:latin typeface="Arial MT"/>
                <a:cs typeface="Arial MT"/>
              </a:rPr>
              <a:t> </a:t>
            </a:r>
            <a:r>
              <a:rPr sz="1600" dirty="0">
                <a:solidFill>
                  <a:srgbClr val="FF0000"/>
                </a:solidFill>
                <a:latin typeface="Arial MT"/>
                <a:cs typeface="Arial MT"/>
              </a:rPr>
              <a:t>su </a:t>
            </a:r>
            <a:r>
              <a:rPr sz="1600" spc="-5" dirty="0">
                <a:solidFill>
                  <a:srgbClr val="FF0000"/>
                </a:solidFill>
                <a:latin typeface="Arial MT"/>
                <a:cs typeface="Arial MT"/>
              </a:rPr>
              <a:t>representante.</a:t>
            </a:r>
            <a:endParaRPr sz="1600" dirty="0">
              <a:solidFill>
                <a:prstClr val="black"/>
              </a:solidFill>
              <a:latin typeface="Arial MT"/>
              <a:cs typeface="Arial MT"/>
            </a:endParaRPr>
          </a:p>
        </p:txBody>
      </p:sp>
      <p:sp>
        <p:nvSpPr>
          <p:cNvPr id="3" name="object 2">
            <a:extLst>
              <a:ext uri="{FF2B5EF4-FFF2-40B4-BE49-F238E27FC236}">
                <a16:creationId xmlns:a16="http://schemas.microsoft.com/office/drawing/2014/main" id="{CFB530CD-C122-4EFC-8D52-6E221E11F396}"/>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605624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623C374-2F7C-4370-9698-197E895BF5E3}"/>
              </a:ext>
            </a:extLst>
          </p:cNvPr>
          <p:cNvSpPr txBox="1"/>
          <p:nvPr/>
        </p:nvSpPr>
        <p:spPr>
          <a:xfrm>
            <a:off x="1432585" y="1868637"/>
            <a:ext cx="9326829" cy="3120726"/>
          </a:xfrm>
          <a:prstGeom prst="rect">
            <a:avLst/>
          </a:prstGeom>
        </p:spPr>
        <p:txBody>
          <a:bodyPr vert="horz" wrap="square" lIns="0" tIns="12065" rIns="0" bIns="0" rtlCol="0">
            <a:spAutoFit/>
          </a:bodyPr>
          <a:lstStyle/>
          <a:p>
            <a:pPr marL="12700" marR="5715" algn="just">
              <a:spcBef>
                <a:spcPts val="95"/>
              </a:spcBef>
              <a:buFontTx/>
              <a:buChar char="•"/>
              <a:tabLst>
                <a:tab pos="189865" algn="l"/>
              </a:tabLst>
            </a:pPr>
            <a:r>
              <a:rPr sz="1600" b="1" spc="-10" dirty="0">
                <a:solidFill>
                  <a:srgbClr val="FF0000"/>
                </a:solidFill>
                <a:latin typeface="Arial"/>
                <a:cs typeface="Arial"/>
              </a:rPr>
              <a:t>Acta </a:t>
            </a:r>
            <a:r>
              <a:rPr sz="1600" b="1" spc="-5" dirty="0">
                <a:solidFill>
                  <a:srgbClr val="FF0000"/>
                </a:solidFill>
                <a:latin typeface="Arial"/>
                <a:cs typeface="Arial"/>
              </a:rPr>
              <a:t>de Aprobación Parcial de Estudios y Diseños: </a:t>
            </a:r>
            <a:r>
              <a:rPr sz="1600" spc="-5" dirty="0">
                <a:solidFill>
                  <a:srgbClr val="1E1C11"/>
                </a:solidFill>
                <a:latin typeface="Arial MT"/>
                <a:cs typeface="Arial MT"/>
              </a:rPr>
              <a:t>Documento </a:t>
            </a:r>
            <a:r>
              <a:rPr sz="1600" dirty="0">
                <a:solidFill>
                  <a:srgbClr val="1E1C11"/>
                </a:solidFill>
                <a:latin typeface="Arial MT"/>
                <a:cs typeface="Arial MT"/>
              </a:rPr>
              <a:t> </a:t>
            </a:r>
            <a:r>
              <a:rPr sz="1600" spc="-5" dirty="0">
                <a:solidFill>
                  <a:srgbClr val="1E1C11"/>
                </a:solidFill>
                <a:latin typeface="Arial MT"/>
                <a:cs typeface="Arial MT"/>
              </a:rPr>
              <a:t>mediante el cual el Contratista entrega</a:t>
            </a:r>
            <a:r>
              <a:rPr sz="1600" dirty="0">
                <a:solidFill>
                  <a:srgbClr val="1E1C11"/>
                </a:solidFill>
                <a:latin typeface="Arial MT"/>
                <a:cs typeface="Arial MT"/>
              </a:rPr>
              <a:t> </a:t>
            </a:r>
            <a:r>
              <a:rPr sz="1600" spc="-5" dirty="0">
                <a:solidFill>
                  <a:srgbClr val="1E1C11"/>
                </a:solidFill>
                <a:latin typeface="Arial MT"/>
                <a:cs typeface="Arial MT"/>
              </a:rPr>
              <a:t>y el supervisor/interventor</a:t>
            </a:r>
            <a:r>
              <a:rPr sz="1600" spc="430" dirty="0">
                <a:solidFill>
                  <a:srgbClr val="1E1C11"/>
                </a:solidFill>
                <a:latin typeface="Arial MT"/>
                <a:cs typeface="Arial MT"/>
              </a:rPr>
              <a:t> </a:t>
            </a:r>
            <a:r>
              <a:rPr sz="1600" spc="-5" dirty="0">
                <a:solidFill>
                  <a:srgbClr val="1E1C11"/>
                </a:solidFill>
                <a:latin typeface="Arial MT"/>
                <a:cs typeface="Arial MT"/>
              </a:rPr>
              <a:t>recibe </a:t>
            </a:r>
            <a:r>
              <a:rPr sz="1600" spc="-430" dirty="0">
                <a:solidFill>
                  <a:srgbClr val="1E1C11"/>
                </a:solidFill>
                <a:latin typeface="Arial MT"/>
                <a:cs typeface="Arial MT"/>
              </a:rPr>
              <a:t> </a:t>
            </a:r>
            <a:r>
              <a:rPr sz="1600" spc="-5" dirty="0">
                <a:solidFill>
                  <a:srgbClr val="1E1C11"/>
                </a:solidFill>
                <a:latin typeface="Arial MT"/>
                <a:cs typeface="Arial MT"/>
              </a:rPr>
              <a:t>y aprueba </a:t>
            </a:r>
            <a:r>
              <a:rPr sz="1600" dirty="0">
                <a:solidFill>
                  <a:srgbClr val="1E1C11"/>
                </a:solidFill>
                <a:latin typeface="Arial MT"/>
                <a:cs typeface="Arial MT"/>
              </a:rPr>
              <a:t>la </a:t>
            </a:r>
            <a:r>
              <a:rPr sz="1600" spc="-5" dirty="0">
                <a:solidFill>
                  <a:srgbClr val="1E1C11"/>
                </a:solidFill>
                <a:latin typeface="Arial MT"/>
                <a:cs typeface="Arial MT"/>
              </a:rPr>
              <a:t>elaboración</a:t>
            </a:r>
            <a:r>
              <a:rPr sz="1600" dirty="0">
                <a:solidFill>
                  <a:srgbClr val="1E1C11"/>
                </a:solidFill>
                <a:latin typeface="Arial MT"/>
                <a:cs typeface="Arial MT"/>
              </a:rPr>
              <a:t> </a:t>
            </a:r>
            <a:r>
              <a:rPr sz="1600" spc="-10" dirty="0">
                <a:solidFill>
                  <a:srgbClr val="1E1C11"/>
                </a:solidFill>
                <a:latin typeface="Arial MT"/>
                <a:cs typeface="Arial MT"/>
              </a:rPr>
              <a:t>y/o</a:t>
            </a:r>
            <a:r>
              <a:rPr sz="1600" spc="-5" dirty="0">
                <a:solidFill>
                  <a:srgbClr val="1E1C11"/>
                </a:solidFill>
                <a:latin typeface="Arial MT"/>
                <a:cs typeface="Arial MT"/>
              </a:rPr>
              <a:t> revisión</a:t>
            </a:r>
            <a:r>
              <a:rPr sz="1600" dirty="0">
                <a:solidFill>
                  <a:srgbClr val="1E1C11"/>
                </a:solidFill>
                <a:latin typeface="Arial MT"/>
                <a:cs typeface="Arial MT"/>
              </a:rPr>
              <a:t> </a:t>
            </a:r>
            <a:r>
              <a:rPr sz="1600" spc="-10" dirty="0">
                <a:solidFill>
                  <a:srgbClr val="1E1C11"/>
                </a:solidFill>
                <a:latin typeface="Arial MT"/>
                <a:cs typeface="Arial MT"/>
              </a:rPr>
              <a:t>y/o</a:t>
            </a:r>
            <a:r>
              <a:rPr sz="1600" spc="-5" dirty="0">
                <a:solidFill>
                  <a:srgbClr val="1E1C11"/>
                </a:solidFill>
                <a:latin typeface="Arial MT"/>
                <a:cs typeface="Arial MT"/>
              </a:rPr>
              <a:t> ajuste</a:t>
            </a:r>
            <a:r>
              <a:rPr sz="1600" dirty="0">
                <a:solidFill>
                  <a:srgbClr val="1E1C11"/>
                </a:solidFill>
                <a:latin typeface="Arial MT"/>
                <a:cs typeface="Arial MT"/>
              </a:rPr>
              <a:t> </a:t>
            </a:r>
            <a:r>
              <a:rPr sz="1600" spc="-10" dirty="0">
                <a:solidFill>
                  <a:srgbClr val="1E1C11"/>
                </a:solidFill>
                <a:latin typeface="Arial MT"/>
                <a:cs typeface="Arial MT"/>
              </a:rPr>
              <a:t>y/o</a:t>
            </a:r>
            <a:r>
              <a:rPr sz="1600" spc="-5" dirty="0">
                <a:solidFill>
                  <a:srgbClr val="1E1C11"/>
                </a:solidFill>
                <a:latin typeface="Arial MT"/>
                <a:cs typeface="Arial MT"/>
              </a:rPr>
              <a:t> modificación</a:t>
            </a:r>
            <a:r>
              <a:rPr sz="1600" dirty="0">
                <a:solidFill>
                  <a:srgbClr val="1E1C11"/>
                </a:solidFill>
                <a:latin typeface="Arial MT"/>
                <a:cs typeface="Arial MT"/>
              </a:rPr>
              <a:t> </a:t>
            </a:r>
            <a:r>
              <a:rPr sz="1600" spc="-10" dirty="0">
                <a:solidFill>
                  <a:srgbClr val="1E1C11"/>
                </a:solidFill>
                <a:latin typeface="Arial MT"/>
                <a:cs typeface="Arial MT"/>
              </a:rPr>
              <a:t>y/o </a:t>
            </a:r>
            <a:r>
              <a:rPr sz="1600" spc="-5" dirty="0">
                <a:solidFill>
                  <a:srgbClr val="1E1C11"/>
                </a:solidFill>
                <a:latin typeface="Arial MT"/>
                <a:cs typeface="Arial MT"/>
              </a:rPr>
              <a:t> actualización</a:t>
            </a:r>
            <a:r>
              <a:rPr sz="1600" dirty="0">
                <a:solidFill>
                  <a:srgbClr val="1E1C11"/>
                </a:solidFill>
                <a:latin typeface="Arial MT"/>
                <a:cs typeface="Arial MT"/>
              </a:rPr>
              <a:t> </a:t>
            </a:r>
            <a:r>
              <a:rPr sz="1600" spc="-10" dirty="0">
                <a:solidFill>
                  <a:srgbClr val="1E1C11"/>
                </a:solidFill>
                <a:latin typeface="Arial MT"/>
                <a:cs typeface="Arial MT"/>
              </a:rPr>
              <a:t>y/o</a:t>
            </a:r>
            <a:r>
              <a:rPr sz="1600" spc="-5" dirty="0">
                <a:solidFill>
                  <a:srgbClr val="1E1C11"/>
                </a:solidFill>
                <a:latin typeface="Arial MT"/>
                <a:cs typeface="Arial MT"/>
              </a:rPr>
              <a:t> complementación</a:t>
            </a:r>
            <a:r>
              <a:rPr sz="1600" dirty="0">
                <a:solidFill>
                  <a:srgbClr val="1E1C11"/>
                </a:solidFill>
                <a:latin typeface="Arial MT"/>
                <a:cs typeface="Arial MT"/>
              </a:rPr>
              <a:t> parcial</a:t>
            </a:r>
            <a:r>
              <a:rPr sz="1600" spc="5"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10" dirty="0">
                <a:solidFill>
                  <a:srgbClr val="1E1C11"/>
                </a:solidFill>
                <a:latin typeface="Arial MT"/>
                <a:cs typeface="Arial MT"/>
              </a:rPr>
              <a:t>los</a:t>
            </a:r>
            <a:r>
              <a:rPr sz="1600" spc="-5" dirty="0">
                <a:solidFill>
                  <a:srgbClr val="1E1C11"/>
                </a:solidFill>
                <a:latin typeface="Arial MT"/>
                <a:cs typeface="Arial MT"/>
              </a:rPr>
              <a:t> estudios</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a:t>
            </a:r>
            <a:r>
              <a:rPr sz="1600" spc="-5" dirty="0">
                <a:solidFill>
                  <a:srgbClr val="1E1C11"/>
                </a:solidFill>
                <a:latin typeface="Arial MT"/>
                <a:cs typeface="Arial MT"/>
              </a:rPr>
              <a:t>diseños </a:t>
            </a:r>
            <a:r>
              <a:rPr sz="1600" spc="-430" dirty="0">
                <a:solidFill>
                  <a:srgbClr val="1E1C11"/>
                </a:solidFill>
                <a:latin typeface="Arial MT"/>
                <a:cs typeface="Arial MT"/>
              </a:rPr>
              <a:t> </a:t>
            </a:r>
            <a:r>
              <a:rPr sz="1600" spc="-5" dirty="0">
                <a:solidFill>
                  <a:srgbClr val="1E1C11"/>
                </a:solidFill>
                <a:latin typeface="Arial MT"/>
                <a:cs typeface="Arial MT"/>
              </a:rPr>
              <a:t>pactados</a:t>
            </a:r>
            <a:r>
              <a:rPr sz="1600" dirty="0">
                <a:solidFill>
                  <a:srgbClr val="1E1C11"/>
                </a:solidFill>
                <a:latin typeface="Arial MT"/>
                <a:cs typeface="Arial MT"/>
              </a:rPr>
              <a:t> </a:t>
            </a:r>
            <a:r>
              <a:rPr sz="1600" spc="-5" dirty="0">
                <a:solidFill>
                  <a:srgbClr val="1E1C11"/>
                </a:solidFill>
                <a:latin typeface="Arial MT"/>
                <a:cs typeface="Arial MT"/>
              </a:rPr>
              <a:t>en</a:t>
            </a:r>
            <a:r>
              <a:rPr sz="1600"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contrato.</a:t>
            </a:r>
            <a:r>
              <a:rPr sz="1600" spc="5" dirty="0">
                <a:solidFill>
                  <a:srgbClr val="1E1C11"/>
                </a:solidFill>
                <a:latin typeface="Arial MT"/>
                <a:cs typeface="Arial MT"/>
              </a:rPr>
              <a:t> </a:t>
            </a:r>
            <a:r>
              <a:rPr sz="1600" spc="-5" dirty="0">
                <a:solidFill>
                  <a:srgbClr val="1E1C11"/>
                </a:solidFill>
                <a:latin typeface="Arial MT"/>
                <a:cs typeface="Arial MT"/>
              </a:rPr>
              <a:t>En</a:t>
            </a:r>
            <a:r>
              <a:rPr sz="1600" dirty="0">
                <a:solidFill>
                  <a:srgbClr val="1E1C11"/>
                </a:solidFill>
                <a:latin typeface="Arial MT"/>
                <a:cs typeface="Arial MT"/>
              </a:rPr>
              <a:t> </a:t>
            </a:r>
            <a:r>
              <a:rPr sz="1600" spc="-5" dirty="0">
                <a:solidFill>
                  <a:srgbClr val="1E1C11"/>
                </a:solidFill>
                <a:latin typeface="Arial MT"/>
                <a:cs typeface="Arial MT"/>
              </a:rPr>
              <a:t>esta</a:t>
            </a:r>
            <a:r>
              <a:rPr sz="1600" dirty="0">
                <a:solidFill>
                  <a:srgbClr val="1E1C11"/>
                </a:solidFill>
                <a:latin typeface="Arial MT"/>
                <a:cs typeface="Arial MT"/>
              </a:rPr>
              <a:t> </a:t>
            </a:r>
            <a:r>
              <a:rPr sz="1600" spc="-5" dirty="0">
                <a:solidFill>
                  <a:srgbClr val="1E1C11"/>
                </a:solidFill>
                <a:latin typeface="Arial MT"/>
                <a:cs typeface="Arial MT"/>
              </a:rPr>
              <a:t>acta</a:t>
            </a:r>
            <a:r>
              <a:rPr sz="1600" dirty="0">
                <a:solidFill>
                  <a:srgbClr val="1E1C11"/>
                </a:solidFill>
                <a:latin typeface="Arial MT"/>
                <a:cs typeface="Arial MT"/>
              </a:rPr>
              <a:t> se</a:t>
            </a:r>
            <a:r>
              <a:rPr sz="1600" spc="5" dirty="0">
                <a:solidFill>
                  <a:srgbClr val="1E1C11"/>
                </a:solidFill>
                <a:latin typeface="Arial MT"/>
                <a:cs typeface="Arial MT"/>
              </a:rPr>
              <a:t> </a:t>
            </a:r>
            <a:r>
              <a:rPr sz="1600" spc="-5" dirty="0">
                <a:solidFill>
                  <a:srgbClr val="1E1C11"/>
                </a:solidFill>
                <a:latin typeface="Arial MT"/>
                <a:cs typeface="Arial MT"/>
              </a:rPr>
              <a:t>deja</a:t>
            </a:r>
            <a:r>
              <a:rPr sz="1600" dirty="0">
                <a:solidFill>
                  <a:srgbClr val="1E1C11"/>
                </a:solidFill>
                <a:latin typeface="Arial MT"/>
                <a:cs typeface="Arial MT"/>
              </a:rPr>
              <a:t> </a:t>
            </a:r>
            <a:r>
              <a:rPr sz="1600" spc="-5" dirty="0">
                <a:solidFill>
                  <a:srgbClr val="1E1C11"/>
                </a:solidFill>
                <a:latin typeface="Arial MT"/>
                <a:cs typeface="Arial MT"/>
              </a:rPr>
              <a:t>constancia</a:t>
            </a:r>
            <a:r>
              <a:rPr sz="1600" dirty="0">
                <a:solidFill>
                  <a:srgbClr val="1E1C11"/>
                </a:solidFill>
                <a:latin typeface="Arial MT"/>
                <a:cs typeface="Arial MT"/>
              </a:rPr>
              <a:t> </a:t>
            </a:r>
            <a:r>
              <a:rPr sz="1600" spc="-5" dirty="0">
                <a:solidFill>
                  <a:srgbClr val="1E1C11"/>
                </a:solidFill>
                <a:latin typeface="Arial MT"/>
                <a:cs typeface="Arial MT"/>
              </a:rPr>
              <a:t>de</a:t>
            </a:r>
            <a:r>
              <a:rPr sz="1600" spc="430"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 </a:t>
            </a:r>
            <a:r>
              <a:rPr sz="1600" spc="-5" dirty="0">
                <a:solidFill>
                  <a:srgbClr val="1E1C11"/>
                </a:solidFill>
                <a:latin typeface="Arial MT"/>
                <a:cs typeface="Arial MT"/>
              </a:rPr>
              <a:t>aprobación</a:t>
            </a:r>
            <a:r>
              <a:rPr sz="1600" dirty="0">
                <a:solidFill>
                  <a:srgbClr val="1E1C11"/>
                </a:solidFill>
                <a:latin typeface="Arial MT"/>
                <a:cs typeface="Arial MT"/>
              </a:rPr>
              <a:t> </a:t>
            </a:r>
            <a:r>
              <a:rPr sz="1600" spc="-5" dirty="0">
                <a:solidFill>
                  <a:srgbClr val="1E1C11"/>
                </a:solidFill>
                <a:latin typeface="Arial MT"/>
                <a:cs typeface="Arial MT"/>
              </a:rPr>
              <a:t>parcial de los</a:t>
            </a:r>
            <a:r>
              <a:rPr sz="1600" spc="5" dirty="0">
                <a:solidFill>
                  <a:srgbClr val="1E1C11"/>
                </a:solidFill>
                <a:latin typeface="Arial MT"/>
                <a:cs typeface="Arial MT"/>
              </a:rPr>
              <a:t> </a:t>
            </a:r>
            <a:r>
              <a:rPr sz="1600" spc="-5" dirty="0">
                <a:solidFill>
                  <a:srgbClr val="1E1C11"/>
                </a:solidFill>
                <a:latin typeface="Arial MT"/>
                <a:cs typeface="Arial MT"/>
              </a:rPr>
              <a:t>estudios</a:t>
            </a:r>
            <a:r>
              <a:rPr sz="1600" spc="-10" dirty="0">
                <a:solidFill>
                  <a:srgbClr val="1E1C11"/>
                </a:solidFill>
                <a:latin typeface="Arial MT"/>
                <a:cs typeface="Arial MT"/>
              </a:rPr>
              <a:t> </a:t>
            </a:r>
            <a:r>
              <a:rPr sz="1600" spc="-5" dirty="0">
                <a:solidFill>
                  <a:srgbClr val="1E1C11"/>
                </a:solidFill>
                <a:latin typeface="Arial MT"/>
                <a:cs typeface="Arial MT"/>
              </a:rPr>
              <a:t>y</a:t>
            </a:r>
            <a:r>
              <a:rPr sz="1600" spc="10" dirty="0">
                <a:solidFill>
                  <a:srgbClr val="1E1C11"/>
                </a:solidFill>
                <a:latin typeface="Arial MT"/>
                <a:cs typeface="Arial MT"/>
              </a:rPr>
              <a:t> </a:t>
            </a:r>
            <a:r>
              <a:rPr sz="1600" spc="-5" dirty="0">
                <a:solidFill>
                  <a:srgbClr val="1E1C11"/>
                </a:solidFill>
                <a:latin typeface="Arial MT"/>
                <a:cs typeface="Arial MT"/>
              </a:rPr>
              <a:t>diseños.</a:t>
            </a:r>
            <a:endParaRPr sz="1600" dirty="0">
              <a:solidFill>
                <a:prstClr val="black"/>
              </a:solidFill>
              <a:latin typeface="Arial MT"/>
              <a:cs typeface="Arial MT"/>
            </a:endParaRPr>
          </a:p>
          <a:p>
            <a:pPr marL="12700" marR="5080" algn="just">
              <a:spcBef>
                <a:spcPts val="385"/>
              </a:spcBef>
              <a:buFontTx/>
              <a:buChar char="•"/>
              <a:tabLst>
                <a:tab pos="145415" algn="l"/>
              </a:tabLst>
            </a:pPr>
            <a:r>
              <a:rPr sz="1600" b="1" spc="-10" dirty="0">
                <a:solidFill>
                  <a:srgbClr val="FF0000"/>
                </a:solidFill>
                <a:latin typeface="Arial"/>
                <a:cs typeface="Arial"/>
              </a:rPr>
              <a:t>Acta </a:t>
            </a:r>
            <a:r>
              <a:rPr sz="1600" b="1" spc="-5" dirty="0">
                <a:solidFill>
                  <a:srgbClr val="FF0000"/>
                </a:solidFill>
                <a:latin typeface="Arial"/>
                <a:cs typeface="Arial"/>
              </a:rPr>
              <a:t>de seguimiento: </a:t>
            </a:r>
            <a:r>
              <a:rPr sz="1600" spc="-5" dirty="0">
                <a:solidFill>
                  <a:srgbClr val="1E1C11"/>
                </a:solidFill>
                <a:latin typeface="Arial MT"/>
                <a:cs typeface="Arial MT"/>
              </a:rPr>
              <a:t>Documento mediante el cual </a:t>
            </a:r>
            <a:r>
              <a:rPr sz="1600" dirty="0">
                <a:solidFill>
                  <a:srgbClr val="1E1C11"/>
                </a:solidFill>
                <a:latin typeface="Arial MT"/>
                <a:cs typeface="Arial MT"/>
              </a:rPr>
              <a:t>se </a:t>
            </a:r>
            <a:r>
              <a:rPr sz="1600" spc="-5" dirty="0">
                <a:solidFill>
                  <a:srgbClr val="1E1C11"/>
                </a:solidFill>
                <a:latin typeface="Arial MT"/>
                <a:cs typeface="Arial MT"/>
              </a:rPr>
              <a:t>deja constancia </a:t>
            </a:r>
            <a:r>
              <a:rPr sz="1600" spc="-430" dirty="0">
                <a:solidFill>
                  <a:srgbClr val="1E1C11"/>
                </a:solidFill>
                <a:latin typeface="Arial MT"/>
                <a:cs typeface="Arial MT"/>
              </a:rPr>
              <a:t> </a:t>
            </a:r>
            <a:r>
              <a:rPr sz="1600" spc="-5" dirty="0">
                <a:solidFill>
                  <a:srgbClr val="1E1C11"/>
                </a:solidFill>
                <a:latin typeface="Arial MT"/>
                <a:cs typeface="Arial MT"/>
              </a:rPr>
              <a:t>del</a:t>
            </a:r>
            <a:r>
              <a:rPr sz="1600" dirty="0">
                <a:solidFill>
                  <a:srgbClr val="1E1C11"/>
                </a:solidFill>
                <a:latin typeface="Arial MT"/>
                <a:cs typeface="Arial MT"/>
              </a:rPr>
              <a:t> </a:t>
            </a:r>
            <a:r>
              <a:rPr sz="1600" spc="-5" dirty="0">
                <a:solidFill>
                  <a:srgbClr val="1E1C11"/>
                </a:solidFill>
                <a:latin typeface="Arial MT"/>
                <a:cs typeface="Arial MT"/>
              </a:rPr>
              <a:t>control</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seguimiento</a:t>
            </a:r>
            <a:r>
              <a:rPr sz="1600" spc="5" dirty="0">
                <a:solidFill>
                  <a:srgbClr val="1E1C11"/>
                </a:solidFill>
                <a:latin typeface="Arial MT"/>
                <a:cs typeface="Arial MT"/>
              </a:rPr>
              <a:t> </a:t>
            </a:r>
            <a:r>
              <a:rPr sz="1600" spc="-5" dirty="0">
                <a:solidFill>
                  <a:srgbClr val="1E1C11"/>
                </a:solidFill>
                <a:latin typeface="Arial MT"/>
                <a:cs typeface="Arial MT"/>
              </a:rPr>
              <a:t>al</a:t>
            </a:r>
            <a:r>
              <a:rPr sz="1600" dirty="0">
                <a:solidFill>
                  <a:srgbClr val="1E1C11"/>
                </a:solidFill>
                <a:latin typeface="Arial MT"/>
                <a:cs typeface="Arial MT"/>
              </a:rPr>
              <a:t> </a:t>
            </a:r>
            <a:r>
              <a:rPr sz="1600" spc="-5" dirty="0">
                <a:solidFill>
                  <a:srgbClr val="1E1C11"/>
                </a:solidFill>
                <a:latin typeface="Arial MT"/>
                <a:cs typeface="Arial MT"/>
              </a:rPr>
              <a:t>avance</a:t>
            </a:r>
            <a:r>
              <a:rPr sz="1600" dirty="0">
                <a:solidFill>
                  <a:srgbClr val="1E1C11"/>
                </a:solidFill>
                <a:latin typeface="Arial MT"/>
                <a:cs typeface="Arial MT"/>
              </a:rPr>
              <a:t> </a:t>
            </a:r>
            <a:r>
              <a:rPr sz="1600" spc="-5" dirty="0">
                <a:solidFill>
                  <a:srgbClr val="1E1C11"/>
                </a:solidFill>
                <a:latin typeface="Arial MT"/>
                <a:cs typeface="Arial MT"/>
              </a:rPr>
              <a:t>físico,</a:t>
            </a:r>
            <a:r>
              <a:rPr sz="1600" dirty="0">
                <a:solidFill>
                  <a:srgbClr val="1E1C11"/>
                </a:solidFill>
                <a:latin typeface="Arial MT"/>
                <a:cs typeface="Arial MT"/>
              </a:rPr>
              <a:t> </a:t>
            </a:r>
            <a:r>
              <a:rPr sz="1600" spc="-5" dirty="0">
                <a:solidFill>
                  <a:srgbClr val="1E1C11"/>
                </a:solidFill>
                <a:latin typeface="Arial MT"/>
                <a:cs typeface="Arial MT"/>
              </a:rPr>
              <a:t>financiero,</a:t>
            </a:r>
            <a:r>
              <a:rPr sz="1600" dirty="0">
                <a:solidFill>
                  <a:srgbClr val="1E1C11"/>
                </a:solidFill>
                <a:latin typeface="Arial MT"/>
                <a:cs typeface="Arial MT"/>
              </a:rPr>
              <a:t> </a:t>
            </a:r>
            <a:r>
              <a:rPr sz="1600" spc="-5" dirty="0">
                <a:solidFill>
                  <a:srgbClr val="1E1C11"/>
                </a:solidFill>
                <a:latin typeface="Arial MT"/>
                <a:cs typeface="Arial MT"/>
              </a:rPr>
              <a:t>presupuestal, </a:t>
            </a:r>
            <a:r>
              <a:rPr sz="1600" dirty="0">
                <a:solidFill>
                  <a:srgbClr val="1E1C11"/>
                </a:solidFill>
                <a:latin typeface="Arial MT"/>
                <a:cs typeface="Arial MT"/>
              </a:rPr>
              <a:t> </a:t>
            </a:r>
            <a:r>
              <a:rPr sz="1600" spc="-5" dirty="0">
                <a:solidFill>
                  <a:srgbClr val="1E1C11"/>
                </a:solidFill>
                <a:latin typeface="Arial MT"/>
                <a:cs typeface="Arial MT"/>
              </a:rPr>
              <a:t>administrativo y legal del contrato</a:t>
            </a:r>
            <a:r>
              <a:rPr sz="1600" spc="430" dirty="0">
                <a:solidFill>
                  <a:srgbClr val="1E1C11"/>
                </a:solidFill>
                <a:latin typeface="Arial MT"/>
                <a:cs typeface="Arial MT"/>
              </a:rPr>
              <a:t> </a:t>
            </a:r>
            <a:r>
              <a:rPr sz="1600" spc="-5" dirty="0">
                <a:solidFill>
                  <a:srgbClr val="1E1C11"/>
                </a:solidFill>
                <a:latin typeface="Arial MT"/>
                <a:cs typeface="Arial MT"/>
              </a:rPr>
              <a:t>y compromisos que deben realizarse </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acuerdo</a:t>
            </a:r>
            <a:r>
              <a:rPr sz="1600" spc="10" dirty="0">
                <a:solidFill>
                  <a:srgbClr val="1E1C11"/>
                </a:solidFill>
                <a:latin typeface="Arial MT"/>
                <a:cs typeface="Arial MT"/>
              </a:rPr>
              <a:t> </a:t>
            </a:r>
            <a:r>
              <a:rPr sz="1600" spc="-5" dirty="0">
                <a:solidFill>
                  <a:srgbClr val="1E1C11"/>
                </a:solidFill>
                <a:latin typeface="Arial MT"/>
                <a:cs typeface="Arial MT"/>
              </a:rPr>
              <a:t>con las</a:t>
            </a:r>
            <a:r>
              <a:rPr sz="1600" spc="5" dirty="0">
                <a:solidFill>
                  <a:srgbClr val="1E1C11"/>
                </a:solidFill>
                <a:latin typeface="Arial MT"/>
                <a:cs typeface="Arial MT"/>
              </a:rPr>
              <a:t> </a:t>
            </a:r>
            <a:r>
              <a:rPr sz="1600" spc="-5" dirty="0">
                <a:solidFill>
                  <a:srgbClr val="1E1C11"/>
                </a:solidFill>
                <a:latin typeface="Arial MT"/>
                <a:cs typeface="Arial MT"/>
              </a:rPr>
              <a:t>necesidades</a:t>
            </a:r>
            <a:r>
              <a:rPr sz="1600" spc="-15"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este.</a:t>
            </a:r>
            <a:endParaRPr sz="1600" dirty="0">
              <a:solidFill>
                <a:prstClr val="black"/>
              </a:solidFill>
              <a:latin typeface="Arial MT"/>
              <a:cs typeface="Arial MT"/>
            </a:endParaRPr>
          </a:p>
          <a:p>
            <a:pPr marL="12700" marR="5080" algn="just">
              <a:spcBef>
                <a:spcPts val="385"/>
              </a:spcBef>
              <a:buFontTx/>
              <a:buChar char="•"/>
              <a:tabLst>
                <a:tab pos="248920" algn="l"/>
              </a:tabLst>
            </a:pPr>
            <a:r>
              <a:rPr sz="1600" b="1" spc="-10" dirty="0">
                <a:solidFill>
                  <a:srgbClr val="FF0000"/>
                </a:solidFill>
                <a:latin typeface="Arial"/>
                <a:cs typeface="Arial"/>
              </a:rPr>
              <a:t>Acta</a:t>
            </a:r>
            <a:r>
              <a:rPr sz="1600" b="1" spc="-5" dirty="0">
                <a:solidFill>
                  <a:srgbClr val="FF0000"/>
                </a:solidFill>
                <a:latin typeface="Arial"/>
                <a:cs typeface="Arial"/>
              </a:rPr>
              <a:t> de</a:t>
            </a:r>
            <a:r>
              <a:rPr sz="1600" b="1" dirty="0">
                <a:solidFill>
                  <a:srgbClr val="FF0000"/>
                </a:solidFill>
                <a:latin typeface="Arial"/>
                <a:cs typeface="Arial"/>
              </a:rPr>
              <a:t> </a:t>
            </a:r>
            <a:r>
              <a:rPr sz="1600" b="1" spc="-5" dirty="0">
                <a:solidFill>
                  <a:srgbClr val="FF0000"/>
                </a:solidFill>
                <a:latin typeface="Arial"/>
                <a:cs typeface="Arial"/>
              </a:rPr>
              <a:t>Costos:</a:t>
            </a:r>
            <a:r>
              <a:rPr sz="1600" b="1" dirty="0">
                <a:solidFill>
                  <a:srgbClr val="FF0000"/>
                </a:solidFill>
                <a:latin typeface="Arial"/>
                <a:cs typeface="Arial"/>
              </a:rPr>
              <a:t> </a:t>
            </a:r>
            <a:r>
              <a:rPr sz="1600" dirty="0">
                <a:solidFill>
                  <a:srgbClr val="1E1C11"/>
                </a:solidFill>
                <a:latin typeface="Arial MT"/>
                <a:cs typeface="Arial MT"/>
              </a:rPr>
              <a:t>Documento</a:t>
            </a:r>
            <a:r>
              <a:rPr sz="1600" spc="5" dirty="0">
                <a:solidFill>
                  <a:srgbClr val="1E1C11"/>
                </a:solidFill>
                <a:latin typeface="Arial MT"/>
                <a:cs typeface="Arial MT"/>
              </a:rPr>
              <a:t> </a:t>
            </a:r>
            <a:r>
              <a:rPr sz="1600" spc="-5" dirty="0">
                <a:solidFill>
                  <a:srgbClr val="1E1C11"/>
                </a:solidFill>
                <a:latin typeface="Arial MT"/>
                <a:cs typeface="Arial MT"/>
              </a:rPr>
              <a:t>contractual</a:t>
            </a:r>
            <a:r>
              <a:rPr sz="1600" dirty="0">
                <a:solidFill>
                  <a:srgbClr val="1E1C11"/>
                </a:solidFill>
                <a:latin typeface="Arial MT"/>
                <a:cs typeface="Arial MT"/>
              </a:rPr>
              <a:t> </a:t>
            </a:r>
            <a:r>
              <a:rPr sz="1600" spc="-5" dirty="0">
                <a:solidFill>
                  <a:srgbClr val="1E1C11"/>
                </a:solidFill>
                <a:latin typeface="Arial MT"/>
                <a:cs typeface="Arial MT"/>
              </a:rPr>
              <a:t>mediante</a:t>
            </a:r>
            <a:r>
              <a:rPr sz="1600"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a:t>
            </a:r>
            <a:r>
              <a:rPr sz="1600" spc="-5" dirty="0">
                <a:solidFill>
                  <a:srgbClr val="1E1C11"/>
                </a:solidFill>
                <a:latin typeface="Arial MT"/>
                <a:cs typeface="Arial MT"/>
              </a:rPr>
              <a:t>cual</a:t>
            </a:r>
            <a:r>
              <a:rPr sz="1600" dirty="0">
                <a:solidFill>
                  <a:srgbClr val="1E1C11"/>
                </a:solidFill>
                <a:latin typeface="Arial MT"/>
                <a:cs typeface="Arial MT"/>
              </a:rPr>
              <a:t> </a:t>
            </a:r>
            <a:r>
              <a:rPr sz="1600" spc="-5" dirty="0">
                <a:solidFill>
                  <a:srgbClr val="1E1C11"/>
                </a:solidFill>
                <a:latin typeface="Arial MT"/>
                <a:cs typeface="Arial MT"/>
              </a:rPr>
              <a:t>se </a:t>
            </a:r>
            <a:r>
              <a:rPr sz="1600" dirty="0">
                <a:solidFill>
                  <a:srgbClr val="1E1C11"/>
                </a:solidFill>
                <a:latin typeface="Arial MT"/>
                <a:cs typeface="Arial MT"/>
              </a:rPr>
              <a:t> </a:t>
            </a:r>
            <a:r>
              <a:rPr sz="1600" spc="-5" dirty="0">
                <a:solidFill>
                  <a:srgbClr val="1E1C11"/>
                </a:solidFill>
                <a:latin typeface="Arial MT"/>
                <a:cs typeface="Arial MT"/>
              </a:rPr>
              <a:t>reconocen los costos mensuales de personal y </a:t>
            </a:r>
            <a:r>
              <a:rPr sz="1600" dirty="0">
                <a:solidFill>
                  <a:srgbClr val="1E1C11"/>
                </a:solidFill>
                <a:latin typeface="Arial MT"/>
                <a:cs typeface="Arial MT"/>
              </a:rPr>
              <a:t>otros </a:t>
            </a:r>
            <a:r>
              <a:rPr sz="1600" spc="-5" dirty="0">
                <a:solidFill>
                  <a:srgbClr val="1E1C11"/>
                </a:solidFill>
                <a:latin typeface="Arial MT"/>
                <a:cs typeface="Arial MT"/>
              </a:rPr>
              <a:t>costos directos, </a:t>
            </a:r>
            <a:r>
              <a:rPr sz="1600" dirty="0">
                <a:solidFill>
                  <a:srgbClr val="1E1C11"/>
                </a:solidFill>
                <a:latin typeface="Arial MT"/>
                <a:cs typeface="Arial MT"/>
              </a:rPr>
              <a:t> </a:t>
            </a:r>
            <a:r>
              <a:rPr sz="1600" spc="-5" dirty="0">
                <a:solidFill>
                  <a:srgbClr val="1E1C11"/>
                </a:solidFill>
                <a:latin typeface="Arial MT"/>
                <a:cs typeface="Arial MT"/>
              </a:rPr>
              <a:t>causados por</a:t>
            </a:r>
            <a:r>
              <a:rPr sz="1600" spc="10"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Interventoría</a:t>
            </a:r>
            <a:r>
              <a:rPr sz="1600" spc="50" dirty="0">
                <a:solidFill>
                  <a:srgbClr val="1E1C11"/>
                </a:solidFill>
                <a:latin typeface="Arial MT"/>
                <a:cs typeface="Arial MT"/>
              </a:rPr>
              <a:t> </a:t>
            </a:r>
            <a:r>
              <a:rPr sz="1600" spc="-5" dirty="0">
                <a:solidFill>
                  <a:srgbClr val="1E1C11"/>
                </a:solidFill>
                <a:latin typeface="Arial MT"/>
                <a:cs typeface="Arial MT"/>
              </a:rPr>
              <a:t>durante</a:t>
            </a:r>
            <a:r>
              <a:rPr sz="1600" spc="10" dirty="0">
                <a:solidFill>
                  <a:srgbClr val="1E1C11"/>
                </a:solidFill>
                <a:latin typeface="Arial MT"/>
                <a:cs typeface="Arial MT"/>
              </a:rPr>
              <a:t> </a:t>
            </a:r>
            <a:r>
              <a:rPr sz="1600" dirty="0">
                <a:solidFill>
                  <a:srgbClr val="1E1C11"/>
                </a:solidFill>
                <a:latin typeface="Arial MT"/>
                <a:cs typeface="Arial MT"/>
              </a:rPr>
              <a:t>la</a:t>
            </a:r>
            <a:r>
              <a:rPr sz="1600" spc="5" dirty="0">
                <a:solidFill>
                  <a:srgbClr val="1E1C11"/>
                </a:solidFill>
                <a:latin typeface="Arial MT"/>
                <a:cs typeface="Arial MT"/>
              </a:rPr>
              <a:t> </a:t>
            </a:r>
            <a:r>
              <a:rPr sz="1600" spc="-5" dirty="0">
                <a:solidFill>
                  <a:srgbClr val="1E1C11"/>
                </a:solidFill>
                <a:latin typeface="Arial MT"/>
                <a:cs typeface="Arial MT"/>
              </a:rPr>
              <a:t>ejecución</a:t>
            </a:r>
            <a:r>
              <a:rPr sz="1600" spc="-20" dirty="0">
                <a:solidFill>
                  <a:srgbClr val="1E1C11"/>
                </a:solidFill>
                <a:latin typeface="Arial MT"/>
                <a:cs typeface="Arial MT"/>
              </a:rPr>
              <a:t> </a:t>
            </a:r>
            <a:r>
              <a:rPr sz="1600" spc="-5" dirty="0">
                <a:solidFill>
                  <a:srgbClr val="1E1C11"/>
                </a:solidFill>
                <a:latin typeface="Arial MT"/>
                <a:cs typeface="Arial MT"/>
              </a:rPr>
              <a:t>del contrato.</a:t>
            </a:r>
            <a:endParaRPr sz="1600" dirty="0">
              <a:solidFill>
                <a:prstClr val="black"/>
              </a:solidFill>
              <a:latin typeface="Arial MT"/>
              <a:cs typeface="Arial MT"/>
            </a:endParaRPr>
          </a:p>
          <a:p>
            <a:pPr marL="12700" marR="6985" algn="just">
              <a:spcBef>
                <a:spcPts val="385"/>
              </a:spcBef>
              <a:buFontTx/>
              <a:buChar char="•"/>
              <a:tabLst>
                <a:tab pos="243204" algn="l"/>
              </a:tabLst>
            </a:pPr>
            <a:r>
              <a:rPr sz="1600" b="1" spc="-10" dirty="0">
                <a:solidFill>
                  <a:srgbClr val="FF0000"/>
                </a:solidFill>
                <a:latin typeface="Arial"/>
                <a:cs typeface="Arial"/>
              </a:rPr>
              <a:t>Acta</a:t>
            </a:r>
            <a:r>
              <a:rPr sz="1600" b="1" spc="-5" dirty="0">
                <a:solidFill>
                  <a:srgbClr val="FF0000"/>
                </a:solidFill>
                <a:latin typeface="Arial"/>
                <a:cs typeface="Arial"/>
              </a:rPr>
              <a:t> de</a:t>
            </a:r>
            <a:r>
              <a:rPr sz="1600" b="1" dirty="0">
                <a:solidFill>
                  <a:srgbClr val="FF0000"/>
                </a:solidFill>
                <a:latin typeface="Arial"/>
                <a:cs typeface="Arial"/>
              </a:rPr>
              <a:t> </a:t>
            </a:r>
            <a:r>
              <a:rPr sz="1600" b="1" spc="-5" dirty="0">
                <a:solidFill>
                  <a:srgbClr val="FF0000"/>
                </a:solidFill>
                <a:latin typeface="Arial"/>
                <a:cs typeface="Arial"/>
              </a:rPr>
              <a:t>Entrega</a:t>
            </a:r>
            <a:r>
              <a:rPr sz="1600" b="1" dirty="0">
                <a:solidFill>
                  <a:srgbClr val="FF0000"/>
                </a:solidFill>
                <a:latin typeface="Arial"/>
                <a:cs typeface="Arial"/>
              </a:rPr>
              <a:t> </a:t>
            </a:r>
            <a:r>
              <a:rPr sz="1600" b="1" spc="-5" dirty="0">
                <a:solidFill>
                  <a:srgbClr val="FF0000"/>
                </a:solidFill>
                <a:latin typeface="Arial"/>
                <a:cs typeface="Arial"/>
              </a:rPr>
              <a:t>y</a:t>
            </a:r>
            <a:r>
              <a:rPr sz="1600" b="1" dirty="0">
                <a:solidFill>
                  <a:srgbClr val="FF0000"/>
                </a:solidFill>
                <a:latin typeface="Arial"/>
                <a:cs typeface="Arial"/>
              </a:rPr>
              <a:t> </a:t>
            </a:r>
            <a:r>
              <a:rPr sz="1600" b="1" spc="-5" dirty="0">
                <a:solidFill>
                  <a:srgbClr val="FF0000"/>
                </a:solidFill>
                <a:latin typeface="Arial"/>
                <a:cs typeface="Arial"/>
              </a:rPr>
              <a:t>Recibo</a:t>
            </a:r>
            <a:r>
              <a:rPr sz="1600" b="1" dirty="0">
                <a:solidFill>
                  <a:srgbClr val="FF0000"/>
                </a:solidFill>
                <a:latin typeface="Arial"/>
                <a:cs typeface="Arial"/>
              </a:rPr>
              <a:t> Definitivo:</a:t>
            </a:r>
            <a:r>
              <a:rPr sz="1600" b="1" spc="5" dirty="0">
                <a:solidFill>
                  <a:srgbClr val="FF0000"/>
                </a:solidFill>
                <a:latin typeface="Arial"/>
                <a:cs typeface="Arial"/>
              </a:rPr>
              <a:t> </a:t>
            </a:r>
            <a:r>
              <a:rPr sz="1600" spc="-5" dirty="0">
                <a:solidFill>
                  <a:srgbClr val="1E1C11"/>
                </a:solidFill>
                <a:latin typeface="Arial MT"/>
                <a:cs typeface="Arial MT"/>
              </a:rPr>
              <a:t>Documento</a:t>
            </a:r>
            <a:r>
              <a:rPr sz="1600" dirty="0">
                <a:solidFill>
                  <a:srgbClr val="1E1C11"/>
                </a:solidFill>
                <a:latin typeface="Arial MT"/>
                <a:cs typeface="Arial MT"/>
              </a:rPr>
              <a:t> </a:t>
            </a:r>
            <a:r>
              <a:rPr sz="1600" spc="-5" dirty="0">
                <a:solidFill>
                  <a:srgbClr val="1E1C11"/>
                </a:solidFill>
                <a:latin typeface="Arial MT"/>
                <a:cs typeface="Arial MT"/>
              </a:rPr>
              <a:t>contractual </a:t>
            </a:r>
            <a:r>
              <a:rPr sz="1600" dirty="0">
                <a:solidFill>
                  <a:srgbClr val="1E1C11"/>
                </a:solidFill>
                <a:latin typeface="Arial MT"/>
                <a:cs typeface="Arial MT"/>
              </a:rPr>
              <a:t> </a:t>
            </a:r>
            <a:r>
              <a:rPr sz="1600" spc="-5" dirty="0">
                <a:solidFill>
                  <a:srgbClr val="1E1C11"/>
                </a:solidFill>
                <a:latin typeface="Arial MT"/>
                <a:cs typeface="Arial MT"/>
              </a:rPr>
              <a:t>mediante</a:t>
            </a:r>
            <a:r>
              <a:rPr sz="1600" spc="185" dirty="0">
                <a:solidFill>
                  <a:srgbClr val="1E1C11"/>
                </a:solidFill>
                <a:latin typeface="Arial MT"/>
                <a:cs typeface="Arial MT"/>
              </a:rPr>
              <a:t> </a:t>
            </a:r>
            <a:r>
              <a:rPr sz="1600" spc="-5" dirty="0">
                <a:solidFill>
                  <a:srgbClr val="1E1C11"/>
                </a:solidFill>
                <a:latin typeface="Arial MT"/>
                <a:cs typeface="Arial MT"/>
              </a:rPr>
              <a:t>el</a:t>
            </a:r>
            <a:r>
              <a:rPr sz="1600" spc="195" dirty="0">
                <a:solidFill>
                  <a:srgbClr val="1E1C11"/>
                </a:solidFill>
                <a:latin typeface="Arial MT"/>
                <a:cs typeface="Arial MT"/>
              </a:rPr>
              <a:t> </a:t>
            </a:r>
            <a:r>
              <a:rPr sz="1600" spc="-10" dirty="0">
                <a:solidFill>
                  <a:srgbClr val="1E1C11"/>
                </a:solidFill>
                <a:latin typeface="Arial MT"/>
                <a:cs typeface="Arial MT"/>
              </a:rPr>
              <a:t>cual</a:t>
            </a:r>
            <a:r>
              <a:rPr sz="1600" spc="180" dirty="0">
                <a:solidFill>
                  <a:srgbClr val="1E1C11"/>
                </a:solidFill>
                <a:latin typeface="Arial MT"/>
                <a:cs typeface="Arial MT"/>
              </a:rPr>
              <a:t> </a:t>
            </a:r>
            <a:r>
              <a:rPr sz="1600" spc="-5" dirty="0">
                <a:solidFill>
                  <a:srgbClr val="1E1C11"/>
                </a:solidFill>
                <a:latin typeface="Arial MT"/>
                <a:cs typeface="Arial MT"/>
              </a:rPr>
              <a:t>el</a:t>
            </a:r>
            <a:r>
              <a:rPr sz="1600" spc="195" dirty="0">
                <a:solidFill>
                  <a:srgbClr val="1E1C11"/>
                </a:solidFill>
                <a:latin typeface="Arial MT"/>
                <a:cs typeface="Arial MT"/>
              </a:rPr>
              <a:t> </a:t>
            </a:r>
            <a:r>
              <a:rPr sz="1600" spc="-5" dirty="0">
                <a:solidFill>
                  <a:srgbClr val="1E1C11"/>
                </a:solidFill>
                <a:latin typeface="Arial MT"/>
                <a:cs typeface="Arial MT"/>
              </a:rPr>
              <a:t>Contratista</a:t>
            </a:r>
            <a:r>
              <a:rPr sz="1600" spc="185" dirty="0">
                <a:solidFill>
                  <a:srgbClr val="1E1C11"/>
                </a:solidFill>
                <a:latin typeface="Arial MT"/>
                <a:cs typeface="Arial MT"/>
              </a:rPr>
              <a:t> </a:t>
            </a:r>
            <a:r>
              <a:rPr sz="1600" spc="-5" dirty="0">
                <a:solidFill>
                  <a:srgbClr val="1E1C11"/>
                </a:solidFill>
                <a:latin typeface="Arial MT"/>
                <a:cs typeface="Arial MT"/>
              </a:rPr>
              <a:t>hace</a:t>
            </a:r>
            <a:r>
              <a:rPr sz="1600" spc="190" dirty="0">
                <a:solidFill>
                  <a:srgbClr val="1E1C11"/>
                </a:solidFill>
                <a:latin typeface="Arial MT"/>
                <a:cs typeface="Arial MT"/>
              </a:rPr>
              <a:t> </a:t>
            </a:r>
            <a:r>
              <a:rPr sz="1600" spc="-5" dirty="0">
                <a:solidFill>
                  <a:srgbClr val="1E1C11"/>
                </a:solidFill>
                <a:latin typeface="Arial MT"/>
                <a:cs typeface="Arial MT"/>
              </a:rPr>
              <a:t>entrega</a:t>
            </a:r>
            <a:r>
              <a:rPr sz="1600" spc="195" dirty="0">
                <a:solidFill>
                  <a:srgbClr val="1E1C11"/>
                </a:solidFill>
                <a:latin typeface="Arial MT"/>
                <a:cs typeface="Arial MT"/>
              </a:rPr>
              <a:t> </a:t>
            </a:r>
            <a:r>
              <a:rPr sz="1600" spc="-5" dirty="0">
                <a:solidFill>
                  <a:srgbClr val="1E1C11"/>
                </a:solidFill>
                <a:latin typeface="Arial MT"/>
                <a:cs typeface="Arial MT"/>
              </a:rPr>
              <a:t>y</a:t>
            </a:r>
            <a:r>
              <a:rPr sz="1600" spc="180" dirty="0">
                <a:solidFill>
                  <a:srgbClr val="1E1C11"/>
                </a:solidFill>
                <a:latin typeface="Arial MT"/>
                <a:cs typeface="Arial MT"/>
              </a:rPr>
              <a:t> </a:t>
            </a:r>
            <a:r>
              <a:rPr sz="1600" dirty="0">
                <a:solidFill>
                  <a:srgbClr val="1E1C11"/>
                </a:solidFill>
                <a:latin typeface="Arial MT"/>
                <a:cs typeface="Arial MT"/>
              </a:rPr>
              <a:t>la</a:t>
            </a:r>
            <a:r>
              <a:rPr sz="1600" spc="190" dirty="0">
                <a:solidFill>
                  <a:srgbClr val="1E1C11"/>
                </a:solidFill>
                <a:latin typeface="Arial MT"/>
                <a:cs typeface="Arial MT"/>
              </a:rPr>
              <a:t> </a:t>
            </a:r>
            <a:r>
              <a:rPr sz="1600" spc="-5" dirty="0">
                <a:solidFill>
                  <a:srgbClr val="1E1C11"/>
                </a:solidFill>
                <a:latin typeface="Arial MT"/>
                <a:cs typeface="Arial MT"/>
              </a:rPr>
              <a:t>AEROCIVIL,</a:t>
            </a:r>
            <a:r>
              <a:rPr sz="1600" spc="190" dirty="0">
                <a:solidFill>
                  <a:srgbClr val="1E1C11"/>
                </a:solidFill>
                <a:latin typeface="Arial MT"/>
                <a:cs typeface="Arial MT"/>
              </a:rPr>
              <a:t> </a:t>
            </a:r>
            <a:r>
              <a:rPr sz="1600" spc="-5" dirty="0">
                <a:solidFill>
                  <a:srgbClr val="1E1C11"/>
                </a:solidFill>
                <a:latin typeface="Arial MT"/>
                <a:cs typeface="Arial MT"/>
              </a:rPr>
              <a:t>a</a:t>
            </a:r>
            <a:r>
              <a:rPr sz="1600" spc="200" dirty="0">
                <a:solidFill>
                  <a:srgbClr val="1E1C11"/>
                </a:solidFill>
                <a:latin typeface="Arial MT"/>
                <a:cs typeface="Arial MT"/>
              </a:rPr>
              <a:t> </a:t>
            </a:r>
            <a:r>
              <a:rPr sz="1600" spc="-5" dirty="0">
                <a:solidFill>
                  <a:srgbClr val="1E1C11"/>
                </a:solidFill>
                <a:latin typeface="Arial MT"/>
                <a:cs typeface="Arial MT"/>
              </a:rPr>
              <a:t>través </a:t>
            </a:r>
            <a:r>
              <a:rPr sz="1600" spc="-434"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la</a:t>
            </a:r>
            <a:r>
              <a:rPr sz="1600" spc="5" dirty="0">
                <a:solidFill>
                  <a:srgbClr val="1E1C11"/>
                </a:solidFill>
                <a:latin typeface="Arial MT"/>
                <a:cs typeface="Arial MT"/>
              </a:rPr>
              <a:t> </a:t>
            </a:r>
            <a:r>
              <a:rPr sz="1600" spc="-5" dirty="0">
                <a:solidFill>
                  <a:srgbClr val="1E1C11"/>
                </a:solidFill>
                <a:latin typeface="Arial MT"/>
                <a:cs typeface="Arial MT"/>
              </a:rPr>
              <a:t>supervisión/interventoría,</a:t>
            </a:r>
            <a:r>
              <a:rPr sz="1600" dirty="0">
                <a:solidFill>
                  <a:srgbClr val="1E1C11"/>
                </a:solidFill>
                <a:latin typeface="Arial MT"/>
                <a:cs typeface="Arial MT"/>
              </a:rPr>
              <a:t> recibe</a:t>
            </a:r>
            <a:r>
              <a:rPr sz="1600" spc="5" dirty="0">
                <a:solidFill>
                  <a:srgbClr val="1E1C11"/>
                </a:solidFill>
                <a:latin typeface="Arial MT"/>
                <a:cs typeface="Arial MT"/>
              </a:rPr>
              <a:t> </a:t>
            </a:r>
            <a:r>
              <a:rPr sz="1600" spc="-5" dirty="0">
                <a:solidFill>
                  <a:srgbClr val="1E1C11"/>
                </a:solidFill>
                <a:latin typeface="Arial MT"/>
                <a:cs typeface="Arial MT"/>
              </a:rPr>
              <a:t>las</a:t>
            </a:r>
            <a:r>
              <a:rPr sz="1600" dirty="0">
                <a:solidFill>
                  <a:srgbClr val="1E1C11"/>
                </a:solidFill>
                <a:latin typeface="Arial MT"/>
                <a:cs typeface="Arial MT"/>
              </a:rPr>
              <a:t> </a:t>
            </a:r>
            <a:r>
              <a:rPr sz="1600" spc="-5" dirty="0">
                <a:solidFill>
                  <a:srgbClr val="1E1C11"/>
                </a:solidFill>
                <a:latin typeface="Arial MT"/>
                <a:cs typeface="Arial MT"/>
              </a:rPr>
              <a:t>obras,</a:t>
            </a:r>
            <a:r>
              <a:rPr sz="1600" dirty="0">
                <a:solidFill>
                  <a:srgbClr val="1E1C11"/>
                </a:solidFill>
                <a:latin typeface="Arial MT"/>
                <a:cs typeface="Arial MT"/>
              </a:rPr>
              <a:t> </a:t>
            </a:r>
            <a:r>
              <a:rPr sz="1600" spc="-5" dirty="0">
                <a:solidFill>
                  <a:srgbClr val="1E1C11"/>
                </a:solidFill>
                <a:latin typeface="Arial MT"/>
                <a:cs typeface="Arial MT"/>
              </a:rPr>
              <a:t>bienes</a:t>
            </a:r>
            <a:r>
              <a:rPr sz="1600" dirty="0">
                <a:solidFill>
                  <a:srgbClr val="1E1C11"/>
                </a:solidFill>
                <a:latin typeface="Arial MT"/>
                <a:cs typeface="Arial MT"/>
              </a:rPr>
              <a:t> </a:t>
            </a:r>
            <a:r>
              <a:rPr sz="1600" spc="-5" dirty="0">
                <a:solidFill>
                  <a:srgbClr val="1E1C11"/>
                </a:solidFill>
                <a:latin typeface="Arial MT"/>
                <a:cs typeface="Arial MT"/>
              </a:rPr>
              <a:t>o</a:t>
            </a:r>
            <a:r>
              <a:rPr sz="1600" dirty="0">
                <a:solidFill>
                  <a:srgbClr val="1E1C11"/>
                </a:solidFill>
                <a:latin typeface="Arial MT"/>
                <a:cs typeface="Arial MT"/>
              </a:rPr>
              <a:t> </a:t>
            </a:r>
            <a:r>
              <a:rPr sz="1600" spc="-5" dirty="0">
                <a:solidFill>
                  <a:srgbClr val="1E1C11"/>
                </a:solidFill>
                <a:latin typeface="Arial MT"/>
                <a:cs typeface="Arial MT"/>
              </a:rPr>
              <a:t>servicios </a:t>
            </a:r>
            <a:r>
              <a:rPr sz="1600" dirty="0">
                <a:solidFill>
                  <a:srgbClr val="1E1C11"/>
                </a:solidFill>
                <a:latin typeface="Arial MT"/>
                <a:cs typeface="Arial MT"/>
              </a:rPr>
              <a:t> </a:t>
            </a:r>
            <a:r>
              <a:rPr sz="1600" spc="-5" dirty="0">
                <a:solidFill>
                  <a:srgbClr val="1E1C11"/>
                </a:solidFill>
                <a:latin typeface="Arial MT"/>
                <a:cs typeface="Arial MT"/>
              </a:rPr>
              <a:t>contratados,</a:t>
            </a:r>
            <a:r>
              <a:rPr sz="1600" spc="25" dirty="0">
                <a:solidFill>
                  <a:srgbClr val="1E1C11"/>
                </a:solidFill>
                <a:latin typeface="Arial MT"/>
                <a:cs typeface="Arial MT"/>
              </a:rPr>
              <a:t> </a:t>
            </a:r>
            <a:r>
              <a:rPr sz="1600" spc="-5" dirty="0">
                <a:solidFill>
                  <a:srgbClr val="1E1C11"/>
                </a:solidFill>
                <a:latin typeface="Arial MT"/>
                <a:cs typeface="Arial MT"/>
              </a:rPr>
              <a:t>en</a:t>
            </a:r>
            <a:r>
              <a:rPr sz="1600" dirty="0">
                <a:solidFill>
                  <a:srgbClr val="1E1C11"/>
                </a:solidFill>
                <a:latin typeface="Arial MT"/>
                <a:cs typeface="Arial MT"/>
              </a:rPr>
              <a:t> </a:t>
            </a:r>
            <a:r>
              <a:rPr sz="1600" spc="-5" dirty="0">
                <a:solidFill>
                  <a:srgbClr val="1E1C11"/>
                </a:solidFill>
                <a:latin typeface="Arial MT"/>
                <a:cs typeface="Arial MT"/>
              </a:rPr>
              <a:t>el</a:t>
            </a:r>
            <a:r>
              <a:rPr sz="1600" spc="5" dirty="0">
                <a:solidFill>
                  <a:srgbClr val="1E1C11"/>
                </a:solidFill>
                <a:latin typeface="Arial MT"/>
                <a:cs typeface="Arial MT"/>
              </a:rPr>
              <a:t> </a:t>
            </a:r>
            <a:r>
              <a:rPr sz="1600" spc="-5" dirty="0">
                <a:solidFill>
                  <a:srgbClr val="1E1C11"/>
                </a:solidFill>
                <a:latin typeface="Arial MT"/>
                <a:cs typeface="Arial MT"/>
              </a:rPr>
              <a:t>estado</a:t>
            </a:r>
            <a:r>
              <a:rPr sz="1600" dirty="0">
                <a:solidFill>
                  <a:srgbClr val="1E1C11"/>
                </a:solidFill>
                <a:latin typeface="Arial MT"/>
                <a:cs typeface="Arial MT"/>
              </a:rPr>
              <a:t> </a:t>
            </a:r>
            <a:r>
              <a:rPr sz="1600" spc="-5" dirty="0">
                <a:solidFill>
                  <a:srgbClr val="1E1C11"/>
                </a:solidFill>
                <a:latin typeface="Arial MT"/>
                <a:cs typeface="Arial MT"/>
              </a:rPr>
              <a:t>en</a:t>
            </a:r>
            <a:r>
              <a:rPr sz="1600" spc="10" dirty="0">
                <a:solidFill>
                  <a:srgbClr val="1E1C11"/>
                </a:solidFill>
                <a:latin typeface="Arial MT"/>
                <a:cs typeface="Arial MT"/>
              </a:rPr>
              <a:t> </a:t>
            </a:r>
            <a:r>
              <a:rPr sz="1600" spc="-5" dirty="0">
                <a:solidFill>
                  <a:srgbClr val="1E1C11"/>
                </a:solidFill>
                <a:latin typeface="Arial MT"/>
                <a:cs typeface="Arial MT"/>
              </a:rPr>
              <a:t>que</a:t>
            </a:r>
            <a:r>
              <a:rPr sz="1600" dirty="0">
                <a:solidFill>
                  <a:srgbClr val="1E1C11"/>
                </a:solidFill>
                <a:latin typeface="Arial MT"/>
                <a:cs typeface="Arial MT"/>
              </a:rPr>
              <a:t> se </a:t>
            </a:r>
            <a:r>
              <a:rPr sz="1600" spc="-5" dirty="0">
                <a:solidFill>
                  <a:srgbClr val="1E1C11"/>
                </a:solidFill>
                <a:latin typeface="Arial MT"/>
                <a:cs typeface="Arial MT"/>
              </a:rPr>
              <a:t>encuentren.</a:t>
            </a:r>
            <a:endParaRPr sz="1600" dirty="0">
              <a:solidFill>
                <a:prstClr val="black"/>
              </a:solidFill>
              <a:latin typeface="Arial MT"/>
              <a:cs typeface="Arial MT"/>
            </a:endParaRPr>
          </a:p>
        </p:txBody>
      </p:sp>
      <p:sp>
        <p:nvSpPr>
          <p:cNvPr id="3" name="object 2">
            <a:extLst>
              <a:ext uri="{FF2B5EF4-FFF2-40B4-BE49-F238E27FC236}">
                <a16:creationId xmlns:a16="http://schemas.microsoft.com/office/drawing/2014/main" id="{810991C1-0BE9-4262-8C7C-E3A018F1E9A1}"/>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45162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6A32EFF-E994-45F0-B83A-CC9C19DC3682}"/>
              </a:ext>
            </a:extLst>
          </p:cNvPr>
          <p:cNvSpPr txBox="1"/>
          <p:nvPr/>
        </p:nvSpPr>
        <p:spPr>
          <a:xfrm>
            <a:off x="1219200" y="1771174"/>
            <a:ext cx="9868409" cy="3315651"/>
          </a:xfrm>
          <a:prstGeom prst="rect">
            <a:avLst/>
          </a:prstGeom>
        </p:spPr>
        <p:txBody>
          <a:bodyPr vert="horz" wrap="square" lIns="0" tIns="12065" rIns="0" bIns="0" rtlCol="0">
            <a:spAutoFit/>
          </a:bodyPr>
          <a:lstStyle/>
          <a:p>
            <a:pPr marL="12700" marR="5080" algn="just">
              <a:spcBef>
                <a:spcPts val="95"/>
              </a:spcBef>
              <a:buChar char="•"/>
              <a:tabLst>
                <a:tab pos="189865" algn="l"/>
              </a:tabLst>
            </a:pPr>
            <a:r>
              <a:rPr sz="1600" b="1" spc="-10" dirty="0">
                <a:solidFill>
                  <a:srgbClr val="FF0000"/>
                </a:solidFill>
                <a:latin typeface="Arial"/>
                <a:cs typeface="Arial"/>
              </a:rPr>
              <a:t>Acta </a:t>
            </a:r>
            <a:r>
              <a:rPr sz="1600" b="1" spc="-5" dirty="0">
                <a:solidFill>
                  <a:srgbClr val="FF0000"/>
                </a:solidFill>
                <a:latin typeface="Arial"/>
                <a:cs typeface="Arial"/>
              </a:rPr>
              <a:t>de </a:t>
            </a:r>
            <a:r>
              <a:rPr sz="1600" b="1" dirty="0">
                <a:solidFill>
                  <a:srgbClr val="FF0000"/>
                </a:solidFill>
                <a:latin typeface="Arial"/>
                <a:cs typeface="Arial"/>
              </a:rPr>
              <a:t>Fijación </a:t>
            </a:r>
            <a:r>
              <a:rPr sz="1600" b="1" spc="-5" dirty="0">
                <a:solidFill>
                  <a:srgbClr val="FF0000"/>
                </a:solidFill>
                <a:latin typeface="Arial"/>
                <a:cs typeface="Arial"/>
              </a:rPr>
              <a:t>de </a:t>
            </a:r>
            <a:r>
              <a:rPr sz="1600" b="1" dirty="0">
                <a:solidFill>
                  <a:srgbClr val="FF0000"/>
                </a:solidFill>
                <a:latin typeface="Arial"/>
                <a:cs typeface="Arial"/>
              </a:rPr>
              <a:t>Ítem no </a:t>
            </a:r>
            <a:r>
              <a:rPr sz="1600" b="1" spc="-5" dirty="0">
                <a:solidFill>
                  <a:srgbClr val="FF0000"/>
                </a:solidFill>
                <a:latin typeface="Arial"/>
                <a:cs typeface="Arial"/>
              </a:rPr>
              <a:t>Previsto: </a:t>
            </a:r>
            <a:r>
              <a:rPr sz="1600" spc="-5" dirty="0">
                <a:solidFill>
                  <a:srgbClr val="1E1C11"/>
                </a:solidFill>
                <a:latin typeface="Arial MT"/>
                <a:cs typeface="Arial MT"/>
              </a:rPr>
              <a:t>Documento </a:t>
            </a:r>
            <a:r>
              <a:rPr sz="1600" dirty="0">
                <a:solidFill>
                  <a:srgbClr val="1E1C11"/>
                </a:solidFill>
                <a:latin typeface="Arial MT"/>
                <a:cs typeface="Arial MT"/>
              </a:rPr>
              <a:t>contractual </a:t>
            </a:r>
            <a:r>
              <a:rPr sz="1600" spc="-5" dirty="0">
                <a:solidFill>
                  <a:srgbClr val="1E1C11"/>
                </a:solidFill>
                <a:latin typeface="Arial MT"/>
                <a:cs typeface="Arial MT"/>
              </a:rPr>
              <a:t>mediante el cual </a:t>
            </a:r>
            <a:r>
              <a:rPr sz="1600" dirty="0">
                <a:solidFill>
                  <a:srgbClr val="1E1C11"/>
                </a:solidFill>
                <a:latin typeface="Arial MT"/>
                <a:cs typeface="Arial MT"/>
              </a:rPr>
              <a:t>se </a:t>
            </a:r>
            <a:r>
              <a:rPr sz="1600" spc="5" dirty="0">
                <a:solidFill>
                  <a:srgbClr val="1E1C11"/>
                </a:solidFill>
                <a:latin typeface="Arial MT"/>
                <a:cs typeface="Arial MT"/>
              </a:rPr>
              <a:t> </a:t>
            </a:r>
            <a:r>
              <a:rPr sz="1600" spc="-5" dirty="0">
                <a:solidFill>
                  <a:srgbClr val="1E1C11"/>
                </a:solidFill>
                <a:latin typeface="Arial MT"/>
                <a:cs typeface="Arial MT"/>
              </a:rPr>
              <a:t>aprueba </a:t>
            </a:r>
            <a:r>
              <a:rPr sz="1600" dirty="0">
                <a:solidFill>
                  <a:srgbClr val="1E1C11"/>
                </a:solidFill>
                <a:latin typeface="Arial MT"/>
                <a:cs typeface="Arial MT"/>
              </a:rPr>
              <a:t>por parte </a:t>
            </a:r>
            <a:r>
              <a:rPr sz="1600" spc="-5" dirty="0">
                <a:solidFill>
                  <a:srgbClr val="1E1C11"/>
                </a:solidFill>
                <a:latin typeface="Arial MT"/>
                <a:cs typeface="Arial MT"/>
              </a:rPr>
              <a:t>del supervisor/interventor el precio del ítem no previsto. La inclusión de </a:t>
            </a:r>
            <a:r>
              <a:rPr sz="1600" dirty="0">
                <a:solidFill>
                  <a:srgbClr val="1E1C11"/>
                </a:solidFill>
                <a:latin typeface="Arial MT"/>
                <a:cs typeface="Arial MT"/>
              </a:rPr>
              <a:t> </a:t>
            </a:r>
            <a:r>
              <a:rPr sz="1600" spc="-5" dirty="0">
                <a:solidFill>
                  <a:srgbClr val="1E1C11"/>
                </a:solidFill>
                <a:latin typeface="Arial MT"/>
                <a:cs typeface="Arial MT"/>
              </a:rPr>
              <a:t>dichos</a:t>
            </a:r>
            <a:r>
              <a:rPr sz="1600" dirty="0">
                <a:solidFill>
                  <a:srgbClr val="1E1C11"/>
                </a:solidFill>
                <a:latin typeface="Arial MT"/>
                <a:cs typeface="Arial MT"/>
              </a:rPr>
              <a:t> ítems</a:t>
            </a:r>
            <a:r>
              <a:rPr sz="1600" spc="5" dirty="0">
                <a:solidFill>
                  <a:srgbClr val="1E1C11"/>
                </a:solidFill>
                <a:latin typeface="Arial MT"/>
                <a:cs typeface="Arial MT"/>
              </a:rPr>
              <a:t> </a:t>
            </a:r>
            <a:r>
              <a:rPr sz="1600" dirty="0">
                <a:solidFill>
                  <a:srgbClr val="1E1C11"/>
                </a:solidFill>
                <a:latin typeface="Arial MT"/>
                <a:cs typeface="Arial MT"/>
              </a:rPr>
              <a:t>en</a:t>
            </a:r>
            <a:r>
              <a:rPr sz="1600" spc="5"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a:t>
            </a:r>
            <a:r>
              <a:rPr sz="1600" spc="-5" dirty="0">
                <a:solidFill>
                  <a:srgbClr val="1E1C11"/>
                </a:solidFill>
                <a:latin typeface="Arial MT"/>
                <a:cs typeface="Arial MT"/>
              </a:rPr>
              <a:t>contrato</a:t>
            </a:r>
            <a:r>
              <a:rPr sz="1600" dirty="0">
                <a:solidFill>
                  <a:srgbClr val="1E1C11"/>
                </a:solidFill>
                <a:latin typeface="Arial MT"/>
                <a:cs typeface="Arial MT"/>
              </a:rPr>
              <a:t> </a:t>
            </a:r>
            <a:r>
              <a:rPr sz="1600" spc="-5" dirty="0">
                <a:solidFill>
                  <a:srgbClr val="1E1C11"/>
                </a:solidFill>
                <a:latin typeface="Arial MT"/>
                <a:cs typeface="Arial MT"/>
              </a:rPr>
              <a:t>implica</a:t>
            </a:r>
            <a:r>
              <a:rPr sz="1600" dirty="0">
                <a:solidFill>
                  <a:srgbClr val="1E1C11"/>
                </a:solidFill>
                <a:latin typeface="Arial MT"/>
                <a:cs typeface="Arial MT"/>
              </a:rPr>
              <a:t> su</a:t>
            </a:r>
            <a:r>
              <a:rPr sz="1600" spc="5" dirty="0">
                <a:solidFill>
                  <a:srgbClr val="1E1C11"/>
                </a:solidFill>
                <a:latin typeface="Arial MT"/>
                <a:cs typeface="Arial MT"/>
              </a:rPr>
              <a:t> </a:t>
            </a:r>
            <a:r>
              <a:rPr sz="1600" spc="-5" dirty="0">
                <a:solidFill>
                  <a:srgbClr val="1E1C11"/>
                </a:solidFill>
                <a:latin typeface="Arial MT"/>
                <a:cs typeface="Arial MT"/>
              </a:rPr>
              <a:t>modificación</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la</a:t>
            </a:r>
            <a:r>
              <a:rPr sz="1600" spc="5" dirty="0">
                <a:solidFill>
                  <a:srgbClr val="1E1C11"/>
                </a:solidFill>
                <a:latin typeface="Arial MT"/>
                <a:cs typeface="Arial MT"/>
              </a:rPr>
              <a:t> </a:t>
            </a:r>
            <a:r>
              <a:rPr sz="1600" spc="-5" dirty="0">
                <a:solidFill>
                  <a:srgbClr val="1E1C11"/>
                </a:solidFill>
                <a:latin typeface="Arial MT"/>
                <a:cs typeface="Arial MT"/>
              </a:rPr>
              <a:t>suscripción</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la</a:t>
            </a:r>
            <a:r>
              <a:rPr sz="1600" spc="5" dirty="0">
                <a:solidFill>
                  <a:srgbClr val="1E1C11"/>
                </a:solidFill>
                <a:latin typeface="Arial MT"/>
                <a:cs typeface="Arial MT"/>
              </a:rPr>
              <a:t> </a:t>
            </a:r>
            <a:r>
              <a:rPr sz="1600" spc="-5" dirty="0">
                <a:solidFill>
                  <a:srgbClr val="1E1C11"/>
                </a:solidFill>
                <a:latin typeface="Arial MT"/>
                <a:cs typeface="Arial MT"/>
              </a:rPr>
              <a:t>minuta </a:t>
            </a:r>
            <a:r>
              <a:rPr sz="1600" dirty="0">
                <a:solidFill>
                  <a:srgbClr val="1E1C11"/>
                </a:solidFill>
                <a:latin typeface="Arial MT"/>
                <a:cs typeface="Arial MT"/>
              </a:rPr>
              <a:t> </a:t>
            </a:r>
            <a:r>
              <a:rPr sz="1600" spc="-5" dirty="0">
                <a:solidFill>
                  <a:srgbClr val="1E1C11"/>
                </a:solidFill>
                <a:latin typeface="Arial MT"/>
                <a:cs typeface="Arial MT"/>
              </a:rPr>
              <a:t>correspondiente por las partes </a:t>
            </a:r>
            <a:r>
              <a:rPr sz="1600" dirty="0">
                <a:solidFill>
                  <a:srgbClr val="1E1C11"/>
                </a:solidFill>
                <a:latin typeface="Arial MT"/>
                <a:cs typeface="Arial MT"/>
              </a:rPr>
              <a:t>del </a:t>
            </a:r>
            <a:r>
              <a:rPr sz="1600" spc="-5" dirty="0">
                <a:solidFill>
                  <a:srgbClr val="1E1C11"/>
                </a:solidFill>
                <a:latin typeface="Arial MT"/>
                <a:cs typeface="Arial MT"/>
              </a:rPr>
              <a:t>contrato. </a:t>
            </a:r>
            <a:r>
              <a:rPr sz="1600" spc="-10" dirty="0">
                <a:solidFill>
                  <a:srgbClr val="1E1C11"/>
                </a:solidFill>
                <a:latin typeface="Arial MT"/>
                <a:cs typeface="Arial MT"/>
              </a:rPr>
              <a:t>Cuando </a:t>
            </a:r>
            <a:r>
              <a:rPr sz="1600" dirty="0">
                <a:solidFill>
                  <a:srgbClr val="1E1C11"/>
                </a:solidFill>
                <a:latin typeface="Arial MT"/>
                <a:cs typeface="Arial MT"/>
              </a:rPr>
              <a:t>se </a:t>
            </a:r>
            <a:r>
              <a:rPr sz="1600" spc="-5" dirty="0">
                <a:solidFill>
                  <a:srgbClr val="1E1C11"/>
                </a:solidFill>
                <a:latin typeface="Arial MT"/>
                <a:cs typeface="Arial MT"/>
              </a:rPr>
              <a:t>requiera de mayores recursos a los </a:t>
            </a:r>
            <a:r>
              <a:rPr sz="1600" dirty="0">
                <a:solidFill>
                  <a:srgbClr val="1E1C11"/>
                </a:solidFill>
                <a:latin typeface="Arial MT"/>
                <a:cs typeface="Arial MT"/>
              </a:rPr>
              <a:t> </a:t>
            </a:r>
            <a:r>
              <a:rPr sz="1600" spc="-5" dirty="0">
                <a:solidFill>
                  <a:srgbClr val="1E1C11"/>
                </a:solidFill>
                <a:latin typeface="Arial MT"/>
                <a:cs typeface="Arial MT"/>
              </a:rPr>
              <a:t>dispuestos en</a:t>
            </a:r>
            <a:r>
              <a:rPr sz="1600" dirty="0">
                <a:solidFill>
                  <a:srgbClr val="1E1C11"/>
                </a:solidFill>
                <a:latin typeface="Arial MT"/>
                <a:cs typeface="Arial MT"/>
              </a:rPr>
              <a:t> </a:t>
            </a:r>
            <a:r>
              <a:rPr sz="1600" spc="-5" dirty="0">
                <a:solidFill>
                  <a:srgbClr val="1E1C11"/>
                </a:solidFill>
                <a:latin typeface="Arial MT"/>
                <a:cs typeface="Arial MT"/>
              </a:rPr>
              <a:t>el</a:t>
            </a:r>
            <a:r>
              <a:rPr sz="1600" spc="5" dirty="0">
                <a:solidFill>
                  <a:srgbClr val="1E1C11"/>
                </a:solidFill>
                <a:latin typeface="Arial MT"/>
                <a:cs typeface="Arial MT"/>
              </a:rPr>
              <a:t> </a:t>
            </a:r>
            <a:r>
              <a:rPr sz="1600" spc="-5" dirty="0">
                <a:solidFill>
                  <a:srgbClr val="1E1C11"/>
                </a:solidFill>
                <a:latin typeface="Arial MT"/>
                <a:cs typeface="Arial MT"/>
              </a:rPr>
              <a:t>contrato,</a:t>
            </a:r>
            <a:r>
              <a:rPr sz="1600" spc="20" dirty="0">
                <a:solidFill>
                  <a:srgbClr val="1E1C11"/>
                </a:solidFill>
                <a:latin typeface="Arial MT"/>
                <a:cs typeface="Arial MT"/>
              </a:rPr>
              <a:t> </a:t>
            </a:r>
            <a:r>
              <a:rPr sz="1600" dirty="0">
                <a:solidFill>
                  <a:srgbClr val="1E1C11"/>
                </a:solidFill>
                <a:latin typeface="Arial MT"/>
                <a:cs typeface="Arial MT"/>
              </a:rPr>
              <a:t>se</a:t>
            </a:r>
            <a:r>
              <a:rPr sz="1600" spc="5" dirty="0">
                <a:solidFill>
                  <a:srgbClr val="1E1C11"/>
                </a:solidFill>
                <a:latin typeface="Arial MT"/>
                <a:cs typeface="Arial MT"/>
              </a:rPr>
              <a:t> </a:t>
            </a:r>
            <a:r>
              <a:rPr sz="1600" spc="-5" dirty="0">
                <a:solidFill>
                  <a:srgbClr val="1E1C11"/>
                </a:solidFill>
                <a:latin typeface="Arial MT"/>
                <a:cs typeface="Arial MT"/>
              </a:rPr>
              <a:t>tramitará</a:t>
            </a:r>
            <a:r>
              <a:rPr sz="1600" spc="35" dirty="0">
                <a:solidFill>
                  <a:srgbClr val="1E1C11"/>
                </a:solidFill>
                <a:latin typeface="Arial MT"/>
                <a:cs typeface="Arial MT"/>
              </a:rPr>
              <a:t> </a:t>
            </a:r>
            <a:r>
              <a:rPr sz="1600" spc="-5" dirty="0">
                <a:solidFill>
                  <a:srgbClr val="1E1C11"/>
                </a:solidFill>
                <a:latin typeface="Arial MT"/>
                <a:cs typeface="Arial MT"/>
              </a:rPr>
              <a:t>también</a:t>
            </a:r>
            <a:r>
              <a:rPr sz="1600" dirty="0">
                <a:solidFill>
                  <a:srgbClr val="1E1C11"/>
                </a:solidFill>
                <a:latin typeface="Arial MT"/>
                <a:cs typeface="Arial MT"/>
              </a:rPr>
              <a:t> su</a:t>
            </a:r>
            <a:r>
              <a:rPr sz="1600" spc="10" dirty="0">
                <a:solidFill>
                  <a:srgbClr val="1E1C11"/>
                </a:solidFill>
                <a:latin typeface="Arial MT"/>
                <a:cs typeface="Arial MT"/>
              </a:rPr>
              <a:t> </a:t>
            </a:r>
            <a:r>
              <a:rPr sz="1600" spc="-5" dirty="0">
                <a:solidFill>
                  <a:srgbClr val="1E1C11"/>
                </a:solidFill>
                <a:latin typeface="Arial MT"/>
                <a:cs typeface="Arial MT"/>
              </a:rPr>
              <a:t>adicción.</a:t>
            </a:r>
            <a:endParaRPr sz="1600" dirty="0">
              <a:latin typeface="Arial MT"/>
              <a:cs typeface="Arial MT"/>
            </a:endParaRPr>
          </a:p>
          <a:p>
            <a:pPr marL="12700" marR="6350" lvl="1" indent="55880" algn="just">
              <a:spcBef>
                <a:spcPts val="385"/>
              </a:spcBef>
              <a:buChar char="•"/>
              <a:tabLst>
                <a:tab pos="213995" algn="l"/>
              </a:tabLst>
            </a:pPr>
            <a:r>
              <a:rPr sz="1600" b="1" spc="-10" dirty="0">
                <a:solidFill>
                  <a:srgbClr val="FF0000"/>
                </a:solidFill>
                <a:latin typeface="Arial"/>
                <a:cs typeface="Arial"/>
              </a:rPr>
              <a:t>Acta </a:t>
            </a:r>
            <a:r>
              <a:rPr sz="1600" b="1" spc="-5" dirty="0">
                <a:solidFill>
                  <a:srgbClr val="FF0000"/>
                </a:solidFill>
                <a:latin typeface="Arial"/>
                <a:cs typeface="Arial"/>
              </a:rPr>
              <a:t>de Liquidación del </a:t>
            </a:r>
            <a:r>
              <a:rPr sz="1600" b="1" dirty="0">
                <a:solidFill>
                  <a:srgbClr val="FF0000"/>
                </a:solidFill>
                <a:latin typeface="Arial"/>
                <a:cs typeface="Arial"/>
              </a:rPr>
              <a:t>Contrato: </a:t>
            </a:r>
            <a:r>
              <a:rPr sz="1600" spc="-5" dirty="0">
                <a:solidFill>
                  <a:srgbClr val="1E1C11"/>
                </a:solidFill>
                <a:latin typeface="Arial MT"/>
                <a:cs typeface="Arial MT"/>
              </a:rPr>
              <a:t>Documento contractual a </a:t>
            </a:r>
            <a:r>
              <a:rPr sz="1600" dirty="0">
                <a:solidFill>
                  <a:srgbClr val="1E1C11"/>
                </a:solidFill>
                <a:latin typeface="Arial MT"/>
                <a:cs typeface="Arial MT"/>
              </a:rPr>
              <a:t>través </a:t>
            </a:r>
            <a:r>
              <a:rPr sz="1600" spc="-5" dirty="0">
                <a:solidFill>
                  <a:srgbClr val="1E1C11"/>
                </a:solidFill>
                <a:latin typeface="Arial MT"/>
                <a:cs typeface="Arial MT"/>
              </a:rPr>
              <a:t>del </a:t>
            </a:r>
            <a:r>
              <a:rPr sz="1600" spc="-10" dirty="0">
                <a:solidFill>
                  <a:srgbClr val="1E1C11"/>
                </a:solidFill>
                <a:latin typeface="Arial MT"/>
                <a:cs typeface="Arial MT"/>
              </a:rPr>
              <a:t>cual </a:t>
            </a:r>
            <a:r>
              <a:rPr sz="1600" spc="-5" dirty="0">
                <a:solidFill>
                  <a:srgbClr val="1E1C11"/>
                </a:solidFill>
                <a:latin typeface="Arial MT"/>
                <a:cs typeface="Arial MT"/>
              </a:rPr>
              <a:t>las partes </a:t>
            </a:r>
            <a:r>
              <a:rPr sz="1600" dirty="0">
                <a:solidFill>
                  <a:srgbClr val="1E1C11"/>
                </a:solidFill>
                <a:latin typeface="Arial MT"/>
                <a:cs typeface="Arial MT"/>
              </a:rPr>
              <a:t> </a:t>
            </a:r>
            <a:r>
              <a:rPr sz="1600" spc="-5" dirty="0">
                <a:solidFill>
                  <a:srgbClr val="1E1C11"/>
                </a:solidFill>
                <a:latin typeface="Arial MT"/>
                <a:cs typeface="Arial MT"/>
              </a:rPr>
              <a:t>realizan un balance integral de </a:t>
            </a:r>
            <a:r>
              <a:rPr sz="1600" dirty="0">
                <a:solidFill>
                  <a:srgbClr val="1E1C11"/>
                </a:solidFill>
                <a:latin typeface="Arial MT"/>
                <a:cs typeface="Arial MT"/>
              </a:rPr>
              <a:t>la </a:t>
            </a:r>
            <a:r>
              <a:rPr sz="1600" spc="-5" dirty="0">
                <a:solidFill>
                  <a:srgbClr val="1E1C11"/>
                </a:solidFill>
                <a:latin typeface="Arial MT"/>
                <a:cs typeface="Arial MT"/>
              </a:rPr>
              <a:t>ejecución del contrato, para desvincularse, dejando las </a:t>
            </a:r>
            <a:r>
              <a:rPr sz="1600" dirty="0">
                <a:solidFill>
                  <a:srgbClr val="1E1C11"/>
                </a:solidFill>
                <a:latin typeface="Arial MT"/>
                <a:cs typeface="Arial MT"/>
              </a:rPr>
              <a:t> </a:t>
            </a:r>
            <a:r>
              <a:rPr sz="1600" spc="-5" dirty="0">
                <a:solidFill>
                  <a:srgbClr val="1E1C11"/>
                </a:solidFill>
                <a:latin typeface="Arial MT"/>
                <a:cs typeface="Arial MT"/>
              </a:rPr>
              <a:t>salvedades</a:t>
            </a:r>
            <a:r>
              <a:rPr sz="1600" spc="-20" dirty="0">
                <a:solidFill>
                  <a:srgbClr val="1E1C11"/>
                </a:solidFill>
                <a:latin typeface="Arial MT"/>
                <a:cs typeface="Arial MT"/>
              </a:rPr>
              <a:t> </a:t>
            </a:r>
            <a:r>
              <a:rPr sz="1600" spc="-5" dirty="0">
                <a:solidFill>
                  <a:srgbClr val="1E1C11"/>
                </a:solidFill>
                <a:latin typeface="Arial MT"/>
                <a:cs typeface="Arial MT"/>
              </a:rPr>
              <a:t>a</a:t>
            </a:r>
            <a:r>
              <a:rPr sz="1600" spc="10" dirty="0">
                <a:solidFill>
                  <a:srgbClr val="1E1C11"/>
                </a:solidFill>
                <a:latin typeface="Arial MT"/>
                <a:cs typeface="Arial MT"/>
              </a:rPr>
              <a:t> </a:t>
            </a:r>
            <a:r>
              <a:rPr sz="1600" spc="-5" dirty="0">
                <a:solidFill>
                  <a:srgbClr val="1E1C11"/>
                </a:solidFill>
                <a:latin typeface="Arial MT"/>
                <a:cs typeface="Arial MT"/>
              </a:rPr>
              <a:t>que</a:t>
            </a:r>
            <a:r>
              <a:rPr sz="1600" dirty="0">
                <a:solidFill>
                  <a:srgbClr val="1E1C11"/>
                </a:solidFill>
                <a:latin typeface="Arial MT"/>
                <a:cs typeface="Arial MT"/>
              </a:rPr>
              <a:t> </a:t>
            </a:r>
            <a:r>
              <a:rPr sz="1600" spc="-10" dirty="0">
                <a:solidFill>
                  <a:srgbClr val="1E1C11"/>
                </a:solidFill>
                <a:latin typeface="Arial MT"/>
                <a:cs typeface="Arial MT"/>
              </a:rPr>
              <a:t>haya</a:t>
            </a:r>
            <a:r>
              <a:rPr sz="1600" spc="20" dirty="0">
                <a:solidFill>
                  <a:srgbClr val="1E1C11"/>
                </a:solidFill>
                <a:latin typeface="Arial MT"/>
                <a:cs typeface="Arial MT"/>
              </a:rPr>
              <a:t> </a:t>
            </a:r>
            <a:r>
              <a:rPr sz="1600" spc="-20" dirty="0">
                <a:solidFill>
                  <a:srgbClr val="1E1C11"/>
                </a:solidFill>
                <a:latin typeface="Arial MT"/>
                <a:cs typeface="Arial MT"/>
              </a:rPr>
              <a:t>lugar.</a:t>
            </a:r>
            <a:endParaRPr sz="1600" dirty="0">
              <a:latin typeface="Arial MT"/>
              <a:cs typeface="Arial MT"/>
            </a:endParaRPr>
          </a:p>
          <a:p>
            <a:pPr marL="12700" marR="6350" algn="just">
              <a:spcBef>
                <a:spcPts val="385"/>
              </a:spcBef>
              <a:buChar char="•"/>
              <a:tabLst>
                <a:tab pos="165100" algn="l"/>
              </a:tabLst>
            </a:pPr>
            <a:r>
              <a:rPr sz="1600" b="1" spc="-10" dirty="0">
                <a:solidFill>
                  <a:srgbClr val="FF0000"/>
                </a:solidFill>
                <a:latin typeface="Arial"/>
                <a:cs typeface="Arial"/>
              </a:rPr>
              <a:t>Acta </a:t>
            </a:r>
            <a:r>
              <a:rPr sz="1600" b="1" spc="-5" dirty="0">
                <a:solidFill>
                  <a:srgbClr val="FF0000"/>
                </a:solidFill>
                <a:latin typeface="Arial"/>
                <a:cs typeface="Arial"/>
              </a:rPr>
              <a:t>de Modificación de Cantidades de Obra a precios </a:t>
            </a:r>
            <a:r>
              <a:rPr sz="1600" b="1" dirty="0">
                <a:solidFill>
                  <a:srgbClr val="FF0000"/>
                </a:solidFill>
                <a:latin typeface="Arial"/>
                <a:cs typeface="Arial"/>
              </a:rPr>
              <a:t>unitarios: </a:t>
            </a:r>
            <a:r>
              <a:rPr sz="1600" spc="-5" dirty="0">
                <a:solidFill>
                  <a:srgbClr val="1E1C11"/>
                </a:solidFill>
                <a:latin typeface="Arial MT"/>
                <a:cs typeface="Arial MT"/>
              </a:rPr>
              <a:t>Documento en el </a:t>
            </a:r>
            <a:r>
              <a:rPr sz="1600" dirty="0">
                <a:solidFill>
                  <a:srgbClr val="1E1C11"/>
                </a:solidFill>
                <a:latin typeface="Arial MT"/>
                <a:cs typeface="Arial MT"/>
              </a:rPr>
              <a:t> </a:t>
            </a:r>
            <a:r>
              <a:rPr sz="1600" spc="-5" dirty="0">
                <a:solidFill>
                  <a:srgbClr val="1E1C11"/>
                </a:solidFill>
                <a:latin typeface="Arial MT"/>
                <a:cs typeface="Arial MT"/>
              </a:rPr>
              <a:t>cual </a:t>
            </a:r>
            <a:r>
              <a:rPr sz="1600" dirty="0">
                <a:solidFill>
                  <a:srgbClr val="1E1C11"/>
                </a:solidFill>
                <a:latin typeface="Arial MT"/>
                <a:cs typeface="Arial MT"/>
              </a:rPr>
              <a:t>se </a:t>
            </a:r>
            <a:r>
              <a:rPr sz="1600" spc="-10" dirty="0">
                <a:solidFill>
                  <a:srgbClr val="1E1C11"/>
                </a:solidFill>
                <a:latin typeface="Arial MT"/>
                <a:cs typeface="Arial MT"/>
              </a:rPr>
              <a:t>deja </a:t>
            </a:r>
            <a:r>
              <a:rPr sz="1600" spc="-5" dirty="0">
                <a:solidFill>
                  <a:srgbClr val="1E1C11"/>
                </a:solidFill>
                <a:latin typeface="Arial MT"/>
                <a:cs typeface="Arial MT"/>
              </a:rPr>
              <a:t>constancia de </a:t>
            </a:r>
            <a:r>
              <a:rPr sz="1600" spc="-10" dirty="0">
                <a:solidFill>
                  <a:srgbClr val="1E1C11"/>
                </a:solidFill>
                <a:latin typeface="Arial MT"/>
                <a:cs typeface="Arial MT"/>
              </a:rPr>
              <a:t>los </a:t>
            </a:r>
            <a:r>
              <a:rPr sz="1600" spc="-5" dirty="0">
                <a:solidFill>
                  <a:srgbClr val="1E1C11"/>
                </a:solidFill>
                <a:latin typeface="Arial MT"/>
                <a:cs typeface="Arial MT"/>
              </a:rPr>
              <a:t>análisis y balance efectuados para establecer mayores </a:t>
            </a:r>
            <a:r>
              <a:rPr sz="1600" dirty="0">
                <a:solidFill>
                  <a:srgbClr val="1E1C11"/>
                </a:solidFill>
                <a:latin typeface="Arial MT"/>
                <a:cs typeface="Arial MT"/>
              </a:rPr>
              <a:t> </a:t>
            </a:r>
            <a:r>
              <a:rPr sz="1600" spc="-5" dirty="0">
                <a:solidFill>
                  <a:srgbClr val="1E1C11"/>
                </a:solidFill>
                <a:latin typeface="Arial MT"/>
                <a:cs typeface="Arial MT"/>
              </a:rPr>
              <a:t>cantidades</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obra,</a:t>
            </a:r>
            <a:r>
              <a:rPr sz="1600" dirty="0">
                <a:solidFill>
                  <a:srgbClr val="1E1C11"/>
                </a:solidFill>
                <a:latin typeface="Arial MT"/>
                <a:cs typeface="Arial MT"/>
              </a:rPr>
              <a:t> </a:t>
            </a:r>
            <a:r>
              <a:rPr sz="1600" spc="-5" dirty="0">
                <a:solidFill>
                  <a:srgbClr val="1E1C11"/>
                </a:solidFill>
                <a:latin typeface="Arial MT"/>
                <a:cs typeface="Arial MT"/>
              </a:rPr>
              <a:t>y</a:t>
            </a:r>
            <a:r>
              <a:rPr sz="1600" dirty="0">
                <a:solidFill>
                  <a:srgbClr val="1E1C11"/>
                </a:solidFill>
                <a:latin typeface="Arial MT"/>
                <a:cs typeface="Arial MT"/>
              </a:rPr>
              <a:t> </a:t>
            </a:r>
            <a:r>
              <a:rPr sz="1600" spc="-5" dirty="0">
                <a:solidFill>
                  <a:srgbClr val="1E1C11"/>
                </a:solidFill>
                <a:latin typeface="Arial MT"/>
                <a:cs typeface="Arial MT"/>
              </a:rPr>
              <a:t>se</a:t>
            </a:r>
            <a:r>
              <a:rPr sz="1600" dirty="0">
                <a:solidFill>
                  <a:srgbClr val="1E1C11"/>
                </a:solidFill>
                <a:latin typeface="Arial MT"/>
                <a:cs typeface="Arial MT"/>
              </a:rPr>
              <a:t> </a:t>
            </a:r>
            <a:r>
              <a:rPr sz="1600" spc="-5" dirty="0">
                <a:solidFill>
                  <a:srgbClr val="1E1C11"/>
                </a:solidFill>
                <a:latin typeface="Arial MT"/>
                <a:cs typeface="Arial MT"/>
              </a:rPr>
              <a:t>aprueba</a:t>
            </a:r>
            <a:r>
              <a:rPr sz="1600" dirty="0">
                <a:solidFill>
                  <a:srgbClr val="1E1C11"/>
                </a:solidFill>
                <a:latin typeface="Arial MT"/>
                <a:cs typeface="Arial MT"/>
              </a:rPr>
              <a:t> </a:t>
            </a:r>
            <a:r>
              <a:rPr sz="1600" spc="-5" dirty="0">
                <a:solidFill>
                  <a:srgbClr val="1E1C11"/>
                </a:solidFill>
                <a:latin typeface="Arial MT"/>
                <a:cs typeface="Arial MT"/>
              </a:rPr>
              <a:t>su</a:t>
            </a:r>
            <a:r>
              <a:rPr sz="1600" dirty="0">
                <a:solidFill>
                  <a:srgbClr val="1E1C11"/>
                </a:solidFill>
                <a:latin typeface="Arial MT"/>
                <a:cs typeface="Arial MT"/>
              </a:rPr>
              <a:t> </a:t>
            </a:r>
            <a:r>
              <a:rPr sz="1600" spc="-5" dirty="0">
                <a:solidFill>
                  <a:srgbClr val="1E1C11"/>
                </a:solidFill>
                <a:latin typeface="Arial MT"/>
                <a:cs typeface="Arial MT"/>
              </a:rPr>
              <a:t>ejecución.</a:t>
            </a:r>
            <a:r>
              <a:rPr sz="1600" dirty="0">
                <a:solidFill>
                  <a:srgbClr val="1E1C11"/>
                </a:solidFill>
                <a:latin typeface="Arial MT"/>
                <a:cs typeface="Arial MT"/>
              </a:rPr>
              <a:t> </a:t>
            </a:r>
            <a:r>
              <a:rPr sz="1600" spc="-5" dirty="0">
                <a:solidFill>
                  <a:srgbClr val="1E1C11"/>
                </a:solidFill>
                <a:latin typeface="Arial MT"/>
                <a:cs typeface="Arial MT"/>
              </a:rPr>
              <a:t>Debe</a:t>
            </a:r>
            <a:r>
              <a:rPr sz="1600" dirty="0">
                <a:solidFill>
                  <a:srgbClr val="1E1C11"/>
                </a:solidFill>
                <a:latin typeface="Arial MT"/>
                <a:cs typeface="Arial MT"/>
              </a:rPr>
              <a:t> </a:t>
            </a:r>
            <a:r>
              <a:rPr sz="1600" spc="-5" dirty="0">
                <a:solidFill>
                  <a:srgbClr val="1E1C11"/>
                </a:solidFill>
                <a:latin typeface="Arial MT"/>
                <a:cs typeface="Arial MT"/>
              </a:rPr>
              <a:t>ser</a:t>
            </a:r>
            <a:r>
              <a:rPr sz="1600" dirty="0">
                <a:solidFill>
                  <a:srgbClr val="1E1C11"/>
                </a:solidFill>
                <a:latin typeface="Arial MT"/>
                <a:cs typeface="Arial MT"/>
              </a:rPr>
              <a:t> </a:t>
            </a:r>
            <a:r>
              <a:rPr sz="1600" spc="-5" dirty="0">
                <a:solidFill>
                  <a:srgbClr val="1E1C11"/>
                </a:solidFill>
                <a:latin typeface="Arial MT"/>
                <a:cs typeface="Arial MT"/>
              </a:rPr>
              <a:t>suscrito</a:t>
            </a:r>
            <a:r>
              <a:rPr sz="1600" dirty="0">
                <a:solidFill>
                  <a:srgbClr val="1E1C11"/>
                </a:solidFill>
                <a:latin typeface="Arial MT"/>
                <a:cs typeface="Arial MT"/>
              </a:rPr>
              <a:t> </a:t>
            </a:r>
            <a:r>
              <a:rPr sz="1600" spc="-5" dirty="0">
                <a:solidFill>
                  <a:srgbClr val="1E1C11"/>
                </a:solidFill>
                <a:latin typeface="Arial MT"/>
                <a:cs typeface="Arial MT"/>
              </a:rPr>
              <a:t>por</a:t>
            </a:r>
            <a:r>
              <a:rPr sz="1600" dirty="0">
                <a:solidFill>
                  <a:srgbClr val="1E1C11"/>
                </a:solidFill>
                <a:latin typeface="Arial MT"/>
                <a:cs typeface="Arial MT"/>
              </a:rPr>
              <a:t> </a:t>
            </a:r>
            <a:r>
              <a:rPr sz="1600" spc="-10" dirty="0">
                <a:solidFill>
                  <a:srgbClr val="1E1C11"/>
                </a:solidFill>
                <a:latin typeface="Arial MT"/>
                <a:cs typeface="Arial MT"/>
              </a:rPr>
              <a:t>el </a:t>
            </a:r>
            <a:r>
              <a:rPr sz="1600" spc="-5" dirty="0">
                <a:solidFill>
                  <a:srgbClr val="1E1C11"/>
                </a:solidFill>
                <a:latin typeface="Arial MT"/>
                <a:cs typeface="Arial MT"/>
              </a:rPr>
              <a:t> supervisor/interventor, el contratista y el ordenador del gasto. Si el valor de las mayores </a:t>
            </a:r>
            <a:r>
              <a:rPr sz="1600" dirty="0">
                <a:solidFill>
                  <a:srgbClr val="1E1C11"/>
                </a:solidFill>
                <a:latin typeface="Arial MT"/>
                <a:cs typeface="Arial MT"/>
              </a:rPr>
              <a:t> </a:t>
            </a:r>
            <a:r>
              <a:rPr sz="1600" spc="-5" dirty="0">
                <a:solidFill>
                  <a:srgbClr val="1E1C11"/>
                </a:solidFill>
                <a:latin typeface="Arial MT"/>
                <a:cs typeface="Arial MT"/>
              </a:rPr>
              <a:t>cantidades</a:t>
            </a:r>
            <a:r>
              <a:rPr sz="1600" spc="114" dirty="0">
                <a:solidFill>
                  <a:srgbClr val="1E1C11"/>
                </a:solidFill>
                <a:latin typeface="Arial MT"/>
                <a:cs typeface="Arial MT"/>
              </a:rPr>
              <a:t> </a:t>
            </a:r>
            <a:r>
              <a:rPr sz="1600" spc="-5" dirty="0">
                <a:solidFill>
                  <a:srgbClr val="1E1C11"/>
                </a:solidFill>
                <a:latin typeface="Arial MT"/>
                <a:cs typeface="Arial MT"/>
              </a:rPr>
              <a:t>de</a:t>
            </a:r>
            <a:r>
              <a:rPr sz="1600" spc="105" dirty="0">
                <a:solidFill>
                  <a:srgbClr val="1E1C11"/>
                </a:solidFill>
                <a:latin typeface="Arial MT"/>
                <a:cs typeface="Arial MT"/>
              </a:rPr>
              <a:t> </a:t>
            </a:r>
            <a:r>
              <a:rPr sz="1600" spc="-10" dirty="0">
                <a:solidFill>
                  <a:srgbClr val="1E1C11"/>
                </a:solidFill>
                <a:latin typeface="Arial MT"/>
                <a:cs typeface="Arial MT"/>
              </a:rPr>
              <a:t>obra</a:t>
            </a:r>
            <a:r>
              <a:rPr sz="1600" spc="114" dirty="0">
                <a:solidFill>
                  <a:srgbClr val="1E1C11"/>
                </a:solidFill>
                <a:latin typeface="Arial MT"/>
                <a:cs typeface="Arial MT"/>
              </a:rPr>
              <a:t> </a:t>
            </a:r>
            <a:r>
              <a:rPr sz="1600" spc="-5" dirty="0">
                <a:solidFill>
                  <a:srgbClr val="1E1C11"/>
                </a:solidFill>
                <a:latin typeface="Arial MT"/>
                <a:cs typeface="Arial MT"/>
              </a:rPr>
              <a:t>requeridas</a:t>
            </a:r>
            <a:r>
              <a:rPr sz="1600" spc="110" dirty="0">
                <a:solidFill>
                  <a:srgbClr val="1E1C11"/>
                </a:solidFill>
                <a:latin typeface="Arial MT"/>
                <a:cs typeface="Arial MT"/>
              </a:rPr>
              <a:t> </a:t>
            </a:r>
            <a:r>
              <a:rPr sz="1600" spc="-5" dirty="0">
                <a:solidFill>
                  <a:srgbClr val="1E1C11"/>
                </a:solidFill>
                <a:latin typeface="Arial MT"/>
                <a:cs typeface="Arial MT"/>
              </a:rPr>
              <a:t>sobrepasa</a:t>
            </a:r>
            <a:r>
              <a:rPr sz="1600" spc="114" dirty="0">
                <a:solidFill>
                  <a:srgbClr val="1E1C11"/>
                </a:solidFill>
                <a:latin typeface="Arial MT"/>
                <a:cs typeface="Arial MT"/>
              </a:rPr>
              <a:t> </a:t>
            </a:r>
            <a:r>
              <a:rPr sz="1600" spc="-5" dirty="0">
                <a:solidFill>
                  <a:srgbClr val="1E1C11"/>
                </a:solidFill>
                <a:latin typeface="Arial MT"/>
                <a:cs typeface="Arial MT"/>
              </a:rPr>
              <a:t>el</a:t>
            </a:r>
            <a:r>
              <a:rPr sz="1600" spc="110" dirty="0">
                <a:solidFill>
                  <a:srgbClr val="1E1C11"/>
                </a:solidFill>
                <a:latin typeface="Arial MT"/>
                <a:cs typeface="Arial MT"/>
              </a:rPr>
              <a:t> </a:t>
            </a:r>
            <a:r>
              <a:rPr sz="1600" spc="-10" dirty="0">
                <a:solidFill>
                  <a:srgbClr val="1E1C11"/>
                </a:solidFill>
                <a:latin typeface="Arial MT"/>
                <a:cs typeface="Arial MT"/>
              </a:rPr>
              <a:t>saldo</a:t>
            </a:r>
            <a:r>
              <a:rPr sz="1600" spc="105" dirty="0">
                <a:solidFill>
                  <a:srgbClr val="1E1C11"/>
                </a:solidFill>
                <a:latin typeface="Arial MT"/>
                <a:cs typeface="Arial MT"/>
              </a:rPr>
              <a:t> </a:t>
            </a:r>
            <a:r>
              <a:rPr sz="1600" spc="-5" dirty="0">
                <a:solidFill>
                  <a:srgbClr val="1E1C11"/>
                </a:solidFill>
                <a:latin typeface="Arial MT"/>
                <a:cs typeface="Arial MT"/>
              </a:rPr>
              <a:t>del</a:t>
            </a:r>
            <a:r>
              <a:rPr sz="1600" spc="110" dirty="0">
                <a:solidFill>
                  <a:srgbClr val="1E1C11"/>
                </a:solidFill>
                <a:latin typeface="Arial MT"/>
                <a:cs typeface="Arial MT"/>
              </a:rPr>
              <a:t> </a:t>
            </a:r>
            <a:r>
              <a:rPr sz="1600" spc="-5" dirty="0">
                <a:solidFill>
                  <a:srgbClr val="1E1C11"/>
                </a:solidFill>
                <a:latin typeface="Arial MT"/>
                <a:cs typeface="Arial MT"/>
              </a:rPr>
              <a:t>valor</a:t>
            </a:r>
            <a:r>
              <a:rPr sz="1600" spc="110" dirty="0">
                <a:solidFill>
                  <a:srgbClr val="1E1C11"/>
                </a:solidFill>
                <a:latin typeface="Arial MT"/>
                <a:cs typeface="Arial MT"/>
              </a:rPr>
              <a:t> </a:t>
            </a:r>
            <a:r>
              <a:rPr sz="1600" spc="-5" dirty="0">
                <a:solidFill>
                  <a:srgbClr val="1E1C11"/>
                </a:solidFill>
                <a:latin typeface="Arial MT"/>
                <a:cs typeface="Arial MT"/>
              </a:rPr>
              <a:t>del</a:t>
            </a:r>
            <a:r>
              <a:rPr sz="1600" spc="110" dirty="0">
                <a:solidFill>
                  <a:srgbClr val="1E1C11"/>
                </a:solidFill>
                <a:latin typeface="Arial MT"/>
                <a:cs typeface="Arial MT"/>
              </a:rPr>
              <a:t> </a:t>
            </a:r>
            <a:r>
              <a:rPr sz="1600" spc="-5" dirty="0">
                <a:solidFill>
                  <a:srgbClr val="1E1C11"/>
                </a:solidFill>
                <a:latin typeface="Arial MT"/>
                <a:cs typeface="Arial MT"/>
              </a:rPr>
              <a:t>contrato</a:t>
            </a:r>
            <a:r>
              <a:rPr sz="1600" spc="105" dirty="0">
                <a:solidFill>
                  <a:srgbClr val="1E1C11"/>
                </a:solidFill>
                <a:latin typeface="Arial MT"/>
                <a:cs typeface="Arial MT"/>
              </a:rPr>
              <a:t> </a:t>
            </a:r>
            <a:r>
              <a:rPr sz="1600" spc="-5" dirty="0">
                <a:solidFill>
                  <a:srgbClr val="1E1C11"/>
                </a:solidFill>
                <a:latin typeface="Arial MT"/>
                <a:cs typeface="Arial MT"/>
              </a:rPr>
              <a:t>disponible,</a:t>
            </a:r>
            <a:r>
              <a:rPr sz="1600" spc="110" dirty="0">
                <a:solidFill>
                  <a:srgbClr val="1E1C11"/>
                </a:solidFill>
                <a:latin typeface="Arial MT"/>
                <a:cs typeface="Arial MT"/>
              </a:rPr>
              <a:t> </a:t>
            </a:r>
            <a:r>
              <a:rPr sz="1600" spc="-5" dirty="0">
                <a:solidFill>
                  <a:srgbClr val="1E1C11"/>
                </a:solidFill>
                <a:latin typeface="Arial MT"/>
                <a:cs typeface="Arial MT"/>
              </a:rPr>
              <a:t>contra </a:t>
            </a:r>
            <a:r>
              <a:rPr sz="1600" spc="-430"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a:t>
            </a:r>
            <a:r>
              <a:rPr sz="1600" spc="-5" dirty="0">
                <a:solidFill>
                  <a:srgbClr val="1E1C11"/>
                </a:solidFill>
                <a:latin typeface="Arial MT"/>
                <a:cs typeface="Arial MT"/>
              </a:rPr>
              <a:t>acta</a:t>
            </a:r>
            <a:r>
              <a:rPr sz="1600" dirty="0">
                <a:solidFill>
                  <a:srgbClr val="1E1C11"/>
                </a:solidFill>
                <a:latin typeface="Arial MT"/>
                <a:cs typeface="Arial MT"/>
              </a:rPr>
              <a:t> </a:t>
            </a:r>
            <a:r>
              <a:rPr sz="1600" spc="-5" dirty="0">
                <a:solidFill>
                  <a:srgbClr val="1E1C11"/>
                </a:solidFill>
                <a:latin typeface="Arial MT"/>
                <a:cs typeface="Arial MT"/>
              </a:rPr>
              <a:t>correspondiente</a:t>
            </a:r>
            <a:r>
              <a:rPr sz="1600" dirty="0">
                <a:solidFill>
                  <a:srgbClr val="1E1C11"/>
                </a:solidFill>
                <a:latin typeface="Arial MT"/>
                <a:cs typeface="Arial MT"/>
              </a:rPr>
              <a:t> se</a:t>
            </a:r>
            <a:r>
              <a:rPr sz="1600" spc="5" dirty="0">
                <a:solidFill>
                  <a:srgbClr val="1E1C11"/>
                </a:solidFill>
                <a:latin typeface="Arial MT"/>
                <a:cs typeface="Arial MT"/>
              </a:rPr>
              <a:t> </a:t>
            </a:r>
            <a:r>
              <a:rPr sz="1600" spc="-5" dirty="0">
                <a:solidFill>
                  <a:srgbClr val="1E1C11"/>
                </a:solidFill>
                <a:latin typeface="Arial MT"/>
                <a:cs typeface="Arial MT"/>
              </a:rPr>
              <a:t>deberá</a:t>
            </a:r>
            <a:r>
              <a:rPr sz="1600" dirty="0">
                <a:solidFill>
                  <a:srgbClr val="1E1C11"/>
                </a:solidFill>
                <a:latin typeface="Arial MT"/>
                <a:cs typeface="Arial MT"/>
              </a:rPr>
              <a:t> </a:t>
            </a:r>
            <a:r>
              <a:rPr sz="1600" spc="-5" dirty="0">
                <a:solidFill>
                  <a:srgbClr val="1E1C11"/>
                </a:solidFill>
                <a:latin typeface="Arial MT"/>
                <a:cs typeface="Arial MT"/>
              </a:rPr>
              <a:t>tramitar</a:t>
            </a:r>
            <a:r>
              <a:rPr sz="1600" dirty="0">
                <a:solidFill>
                  <a:srgbClr val="1E1C11"/>
                </a:solidFill>
                <a:latin typeface="Arial MT"/>
                <a:cs typeface="Arial MT"/>
              </a:rPr>
              <a:t> la</a:t>
            </a:r>
            <a:r>
              <a:rPr sz="1600" spc="5" dirty="0">
                <a:solidFill>
                  <a:srgbClr val="1E1C11"/>
                </a:solidFill>
                <a:latin typeface="Arial MT"/>
                <a:cs typeface="Arial MT"/>
              </a:rPr>
              <a:t> </a:t>
            </a:r>
            <a:r>
              <a:rPr sz="1600" spc="-5" dirty="0">
                <a:solidFill>
                  <a:srgbClr val="1E1C11"/>
                </a:solidFill>
                <a:latin typeface="Arial MT"/>
                <a:cs typeface="Arial MT"/>
              </a:rPr>
              <a:t>expedición</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un</a:t>
            </a:r>
            <a:r>
              <a:rPr sz="1600" dirty="0">
                <a:solidFill>
                  <a:srgbClr val="1E1C11"/>
                </a:solidFill>
                <a:latin typeface="Arial MT"/>
                <a:cs typeface="Arial MT"/>
              </a:rPr>
              <a:t> </a:t>
            </a:r>
            <a:r>
              <a:rPr sz="1600" spc="-5" dirty="0">
                <a:solidFill>
                  <a:srgbClr val="1E1C11"/>
                </a:solidFill>
                <a:latin typeface="Arial MT"/>
                <a:cs typeface="Arial MT"/>
              </a:rPr>
              <a:t>nuevo</a:t>
            </a:r>
            <a:r>
              <a:rPr sz="1600" dirty="0">
                <a:solidFill>
                  <a:srgbClr val="1E1C11"/>
                </a:solidFill>
                <a:latin typeface="Arial MT"/>
                <a:cs typeface="Arial MT"/>
              </a:rPr>
              <a:t> </a:t>
            </a:r>
            <a:r>
              <a:rPr sz="1600" spc="-5" dirty="0">
                <a:solidFill>
                  <a:srgbClr val="1E1C11"/>
                </a:solidFill>
                <a:latin typeface="Arial MT"/>
                <a:cs typeface="Arial MT"/>
              </a:rPr>
              <a:t>Certificado</a:t>
            </a:r>
            <a:r>
              <a:rPr sz="1600" dirty="0">
                <a:solidFill>
                  <a:srgbClr val="1E1C11"/>
                </a:solidFill>
                <a:latin typeface="Arial MT"/>
                <a:cs typeface="Arial MT"/>
              </a:rPr>
              <a:t> </a:t>
            </a:r>
            <a:r>
              <a:rPr sz="1600" spc="-5" dirty="0">
                <a:solidFill>
                  <a:srgbClr val="1E1C11"/>
                </a:solidFill>
                <a:latin typeface="Arial MT"/>
                <a:cs typeface="Arial MT"/>
              </a:rPr>
              <a:t>de </a:t>
            </a:r>
            <a:r>
              <a:rPr sz="1600" dirty="0">
                <a:solidFill>
                  <a:srgbClr val="1E1C11"/>
                </a:solidFill>
                <a:latin typeface="Arial MT"/>
                <a:cs typeface="Arial MT"/>
              </a:rPr>
              <a:t> </a:t>
            </a:r>
            <a:r>
              <a:rPr sz="1600" spc="-10" dirty="0">
                <a:solidFill>
                  <a:srgbClr val="1E1C11"/>
                </a:solidFill>
                <a:latin typeface="Arial MT"/>
                <a:cs typeface="Arial MT"/>
              </a:rPr>
              <a:t>Disponibilidad</a:t>
            </a:r>
            <a:r>
              <a:rPr sz="1600" spc="-5" dirty="0">
                <a:solidFill>
                  <a:srgbClr val="1E1C11"/>
                </a:solidFill>
                <a:latin typeface="Arial MT"/>
                <a:cs typeface="Arial MT"/>
              </a:rPr>
              <a:t> Presupuestal. En este caso, </a:t>
            </a:r>
            <a:r>
              <a:rPr sz="1600" dirty="0">
                <a:solidFill>
                  <a:srgbClr val="1E1C11"/>
                </a:solidFill>
                <a:latin typeface="Arial MT"/>
                <a:cs typeface="Arial MT"/>
              </a:rPr>
              <a:t>para </a:t>
            </a:r>
            <a:r>
              <a:rPr sz="1600" spc="-5" dirty="0">
                <a:solidFill>
                  <a:srgbClr val="1E1C11"/>
                </a:solidFill>
                <a:latin typeface="Arial MT"/>
                <a:cs typeface="Arial MT"/>
              </a:rPr>
              <a:t>que </a:t>
            </a:r>
            <a:r>
              <a:rPr sz="1600" dirty="0">
                <a:solidFill>
                  <a:srgbClr val="1E1C11"/>
                </a:solidFill>
                <a:latin typeface="Arial MT"/>
                <a:cs typeface="Arial MT"/>
              </a:rPr>
              <a:t>la </a:t>
            </a:r>
            <a:r>
              <a:rPr sz="1600" spc="-5" dirty="0">
                <a:solidFill>
                  <a:srgbClr val="1E1C11"/>
                </a:solidFill>
                <a:latin typeface="Arial MT"/>
                <a:cs typeface="Arial MT"/>
              </a:rPr>
              <a:t>supervisión/interventoría pueda </a:t>
            </a:r>
            <a:r>
              <a:rPr sz="1600" dirty="0">
                <a:solidFill>
                  <a:srgbClr val="1E1C11"/>
                </a:solidFill>
                <a:latin typeface="Arial MT"/>
                <a:cs typeface="Arial MT"/>
              </a:rPr>
              <a:t> </a:t>
            </a:r>
            <a:r>
              <a:rPr sz="1600" spc="-5" dirty="0">
                <a:solidFill>
                  <a:srgbClr val="1E1C11"/>
                </a:solidFill>
                <a:latin typeface="Arial MT"/>
                <a:cs typeface="Arial MT"/>
              </a:rPr>
              <a:t>iniciar </a:t>
            </a:r>
            <a:r>
              <a:rPr sz="1600" dirty="0">
                <a:solidFill>
                  <a:srgbClr val="1E1C11"/>
                </a:solidFill>
                <a:latin typeface="Arial MT"/>
                <a:cs typeface="Arial MT"/>
              </a:rPr>
              <a:t>la </a:t>
            </a:r>
            <a:r>
              <a:rPr sz="1600" spc="-5" dirty="0">
                <a:solidFill>
                  <a:srgbClr val="1E1C11"/>
                </a:solidFill>
                <a:latin typeface="Arial MT"/>
                <a:cs typeface="Arial MT"/>
              </a:rPr>
              <a:t>ejecución de las mayores cantidades </a:t>
            </a:r>
            <a:r>
              <a:rPr sz="1600" spc="-10" dirty="0">
                <a:solidFill>
                  <a:srgbClr val="1E1C11"/>
                </a:solidFill>
                <a:latin typeface="Arial MT"/>
                <a:cs typeface="Arial MT"/>
              </a:rPr>
              <a:t>de </a:t>
            </a:r>
            <a:r>
              <a:rPr sz="1600" spc="-5" dirty="0">
                <a:solidFill>
                  <a:srgbClr val="1E1C11"/>
                </a:solidFill>
                <a:latin typeface="Arial MT"/>
                <a:cs typeface="Arial MT"/>
              </a:rPr>
              <a:t>obra, deberá efectuarse previamente, </a:t>
            </a:r>
            <a:r>
              <a:rPr sz="1600" spc="-10" dirty="0">
                <a:solidFill>
                  <a:srgbClr val="1E1C11"/>
                </a:solidFill>
                <a:latin typeface="Arial MT"/>
                <a:cs typeface="Arial MT"/>
              </a:rPr>
              <a:t>el </a:t>
            </a:r>
            <a:r>
              <a:rPr sz="1600" spc="-5" dirty="0">
                <a:solidFill>
                  <a:srgbClr val="1E1C11"/>
                </a:solidFill>
                <a:latin typeface="Arial MT"/>
                <a:cs typeface="Arial MT"/>
              </a:rPr>
              <a:t> correspondiente</a:t>
            </a:r>
            <a:r>
              <a:rPr sz="1600" spc="20" dirty="0">
                <a:solidFill>
                  <a:srgbClr val="1E1C11"/>
                </a:solidFill>
                <a:latin typeface="Arial MT"/>
                <a:cs typeface="Arial MT"/>
              </a:rPr>
              <a:t> </a:t>
            </a:r>
            <a:r>
              <a:rPr sz="1600" spc="-5" dirty="0">
                <a:solidFill>
                  <a:srgbClr val="1E1C11"/>
                </a:solidFill>
                <a:latin typeface="Arial MT"/>
                <a:cs typeface="Arial MT"/>
              </a:rPr>
              <a:t>registro</a:t>
            </a:r>
            <a:r>
              <a:rPr sz="1600" spc="10" dirty="0">
                <a:solidFill>
                  <a:srgbClr val="1E1C11"/>
                </a:solidFill>
                <a:latin typeface="Arial MT"/>
                <a:cs typeface="Arial MT"/>
              </a:rPr>
              <a:t> </a:t>
            </a:r>
            <a:r>
              <a:rPr sz="1600" spc="-5" dirty="0">
                <a:solidFill>
                  <a:srgbClr val="1E1C11"/>
                </a:solidFill>
                <a:latin typeface="Arial MT"/>
                <a:cs typeface="Arial MT"/>
              </a:rPr>
              <a:t>presupuestal.</a:t>
            </a:r>
            <a:endParaRPr sz="1600" dirty="0">
              <a:latin typeface="Arial MT"/>
              <a:cs typeface="Arial MT"/>
            </a:endParaRPr>
          </a:p>
        </p:txBody>
      </p:sp>
      <p:sp>
        <p:nvSpPr>
          <p:cNvPr id="3" name="object 2">
            <a:extLst>
              <a:ext uri="{FF2B5EF4-FFF2-40B4-BE49-F238E27FC236}">
                <a16:creationId xmlns:a16="http://schemas.microsoft.com/office/drawing/2014/main" id="{2221B96E-63ED-4994-ACE9-D1F3A28D6886}"/>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Tree>
    <p:extLst>
      <p:ext uri="{BB962C8B-B14F-4D97-AF65-F5344CB8AC3E}">
        <p14:creationId xmlns:p14="http://schemas.microsoft.com/office/powerpoint/2010/main" val="282226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7D543F-9656-8949-AC12-6C2D944D1C3B}"/>
              </a:ext>
            </a:extLst>
          </p:cNvPr>
          <p:cNvSpPr txBox="1">
            <a:spLocks/>
          </p:cNvSpPr>
          <p:nvPr/>
        </p:nvSpPr>
        <p:spPr>
          <a:xfrm>
            <a:off x="975359" y="2632166"/>
            <a:ext cx="9144000" cy="79683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3600" b="1" kern="0" dirty="0">
                <a:solidFill>
                  <a:srgbClr val="DA723E"/>
                </a:solidFill>
                <a:latin typeface="Helvetica" pitchFamily="2" charset="0"/>
                <a:ea typeface="+mn-ea"/>
                <a:cs typeface="Calibri" panose="020F0502020204030204" pitchFamily="34" charset="0"/>
              </a:rPr>
              <a:t>1.LEGALIZACIÓN CONTRACTUAL </a:t>
            </a:r>
            <a:endParaRPr lang="en-US" sz="3600" b="1" kern="0" dirty="0">
              <a:solidFill>
                <a:srgbClr val="DA723E"/>
              </a:solidFill>
              <a:latin typeface="Helvetica" pitchFamily="2" charset="0"/>
              <a:ea typeface="+mn-ea"/>
              <a:cs typeface="Calibri" panose="020F0502020204030204" pitchFamily="34" charset="0"/>
            </a:endParaRPr>
          </a:p>
        </p:txBody>
      </p:sp>
    </p:spTree>
    <p:extLst>
      <p:ext uri="{BB962C8B-B14F-4D97-AF65-F5344CB8AC3E}">
        <p14:creationId xmlns:p14="http://schemas.microsoft.com/office/powerpoint/2010/main" val="1850811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221B96E-63ED-4994-ACE9-D1F3A28D6886}"/>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CONCEPTOS Y OBLIGACIONES DE  INFORMACIÓN</a:t>
            </a:r>
          </a:p>
        </p:txBody>
      </p:sp>
      <p:sp>
        <p:nvSpPr>
          <p:cNvPr id="4" name="object 3">
            <a:extLst>
              <a:ext uri="{FF2B5EF4-FFF2-40B4-BE49-F238E27FC236}">
                <a16:creationId xmlns:a16="http://schemas.microsoft.com/office/drawing/2014/main" id="{6A99D5FA-840A-41C5-A0CA-9FD541EC62CF}"/>
              </a:ext>
            </a:extLst>
          </p:cNvPr>
          <p:cNvSpPr txBox="1"/>
          <p:nvPr/>
        </p:nvSpPr>
        <p:spPr>
          <a:xfrm>
            <a:off x="909461" y="1399418"/>
            <a:ext cx="10022797" cy="4807085"/>
          </a:xfrm>
          <a:prstGeom prst="rect">
            <a:avLst/>
          </a:prstGeom>
        </p:spPr>
        <p:txBody>
          <a:bodyPr vert="horz" wrap="square" lIns="0" tIns="13335" rIns="0" bIns="0" rtlCol="0">
            <a:spAutoFit/>
          </a:bodyPr>
          <a:lstStyle/>
          <a:p>
            <a:pPr marL="12700" marR="5080" algn="just">
              <a:spcBef>
                <a:spcPts val="105"/>
              </a:spcBef>
            </a:pPr>
            <a:r>
              <a:rPr sz="1600" spc="-5" dirty="0">
                <a:solidFill>
                  <a:srgbClr val="1E1C11"/>
                </a:solidFill>
                <a:latin typeface="Arial MT"/>
                <a:cs typeface="Arial MT"/>
              </a:rPr>
              <a:t>Una vez suscrita el acta </a:t>
            </a:r>
            <a:r>
              <a:rPr sz="1600" spc="-10" dirty="0">
                <a:solidFill>
                  <a:srgbClr val="1E1C11"/>
                </a:solidFill>
                <a:latin typeface="Arial MT"/>
                <a:cs typeface="Arial MT"/>
              </a:rPr>
              <a:t>de </a:t>
            </a:r>
            <a:r>
              <a:rPr sz="1600" spc="-5" dirty="0">
                <a:solidFill>
                  <a:srgbClr val="1E1C11"/>
                </a:solidFill>
                <a:latin typeface="Arial MT"/>
                <a:cs typeface="Arial MT"/>
              </a:rPr>
              <a:t>aprobación de mayores cantidades de obra, el ordenador del gasto deberá </a:t>
            </a:r>
            <a:r>
              <a:rPr sz="1600" dirty="0">
                <a:solidFill>
                  <a:srgbClr val="1E1C11"/>
                </a:solidFill>
                <a:latin typeface="Arial MT"/>
                <a:cs typeface="Arial MT"/>
              </a:rPr>
              <a:t> </a:t>
            </a:r>
            <a:r>
              <a:rPr sz="1600" spc="-5" dirty="0">
                <a:solidFill>
                  <a:srgbClr val="1E1C11"/>
                </a:solidFill>
                <a:latin typeface="Arial MT"/>
                <a:cs typeface="Arial MT"/>
              </a:rPr>
              <a:t>presentar</a:t>
            </a:r>
            <a:r>
              <a:rPr sz="1600" dirty="0">
                <a:solidFill>
                  <a:srgbClr val="1E1C11"/>
                </a:solidFill>
                <a:latin typeface="Arial MT"/>
                <a:cs typeface="Arial MT"/>
              </a:rPr>
              <a:t> </a:t>
            </a:r>
            <a:r>
              <a:rPr sz="1600" spc="-5" dirty="0">
                <a:solidFill>
                  <a:srgbClr val="1E1C11"/>
                </a:solidFill>
                <a:latin typeface="Arial MT"/>
                <a:cs typeface="Arial MT"/>
              </a:rPr>
              <a:t>el</a:t>
            </a:r>
            <a:r>
              <a:rPr sz="1600" dirty="0">
                <a:solidFill>
                  <a:srgbClr val="1E1C11"/>
                </a:solidFill>
                <a:latin typeface="Arial MT"/>
                <a:cs typeface="Arial MT"/>
              </a:rPr>
              <a:t> </a:t>
            </a:r>
            <a:r>
              <a:rPr sz="1600" spc="-10" dirty="0">
                <a:solidFill>
                  <a:srgbClr val="1E1C11"/>
                </a:solidFill>
                <a:latin typeface="Arial MT"/>
                <a:cs typeface="Arial MT"/>
              </a:rPr>
              <a:t>tema,</a:t>
            </a:r>
            <a:r>
              <a:rPr sz="1600" spc="-5" dirty="0">
                <a:solidFill>
                  <a:srgbClr val="1E1C11"/>
                </a:solidFill>
                <a:latin typeface="Arial MT"/>
                <a:cs typeface="Arial MT"/>
              </a:rPr>
              <a:t> </a:t>
            </a:r>
            <a:r>
              <a:rPr sz="1600" dirty="0">
                <a:solidFill>
                  <a:srgbClr val="1E1C11"/>
                </a:solidFill>
                <a:latin typeface="Arial MT"/>
                <a:cs typeface="Arial MT"/>
              </a:rPr>
              <a:t>a</a:t>
            </a:r>
            <a:r>
              <a:rPr sz="1600" spc="5" dirty="0">
                <a:solidFill>
                  <a:srgbClr val="1E1C11"/>
                </a:solidFill>
                <a:latin typeface="Arial MT"/>
                <a:cs typeface="Arial MT"/>
              </a:rPr>
              <a:t> </a:t>
            </a:r>
            <a:r>
              <a:rPr sz="1600" spc="-5" dirty="0">
                <a:solidFill>
                  <a:srgbClr val="1E1C11"/>
                </a:solidFill>
                <a:latin typeface="Arial MT"/>
                <a:cs typeface="Arial MT"/>
              </a:rPr>
              <a:t>título</a:t>
            </a:r>
            <a:r>
              <a:rPr sz="1600" dirty="0">
                <a:solidFill>
                  <a:srgbClr val="1E1C11"/>
                </a:solidFill>
                <a:latin typeface="Arial MT"/>
                <a:cs typeface="Arial MT"/>
              </a:rPr>
              <a:t> </a:t>
            </a:r>
            <a:r>
              <a:rPr sz="1600" spc="-5" dirty="0">
                <a:solidFill>
                  <a:srgbClr val="1E1C11"/>
                </a:solidFill>
                <a:latin typeface="Arial MT"/>
                <a:cs typeface="Arial MT"/>
              </a:rPr>
              <a:t>informativo,</a:t>
            </a:r>
            <a:r>
              <a:rPr sz="1600" dirty="0">
                <a:solidFill>
                  <a:srgbClr val="1E1C11"/>
                </a:solidFill>
                <a:latin typeface="Arial MT"/>
                <a:cs typeface="Arial MT"/>
              </a:rPr>
              <a:t> </a:t>
            </a:r>
            <a:r>
              <a:rPr sz="1600" spc="-10" dirty="0">
                <a:solidFill>
                  <a:srgbClr val="1E1C11"/>
                </a:solidFill>
                <a:latin typeface="Arial MT"/>
                <a:cs typeface="Arial MT"/>
              </a:rPr>
              <a:t>en</a:t>
            </a:r>
            <a:r>
              <a:rPr sz="1600" spc="-5" dirty="0">
                <a:solidFill>
                  <a:srgbClr val="1E1C11"/>
                </a:solidFill>
                <a:latin typeface="Arial MT"/>
                <a:cs typeface="Arial MT"/>
              </a:rPr>
              <a:t> </a:t>
            </a:r>
            <a:r>
              <a:rPr sz="1600" dirty="0">
                <a:solidFill>
                  <a:srgbClr val="1E1C11"/>
                </a:solidFill>
                <a:latin typeface="Arial MT"/>
                <a:cs typeface="Arial MT"/>
              </a:rPr>
              <a:t>la</a:t>
            </a:r>
            <a:r>
              <a:rPr sz="1600" spc="5" dirty="0">
                <a:solidFill>
                  <a:srgbClr val="1E1C11"/>
                </a:solidFill>
                <a:latin typeface="Arial MT"/>
                <a:cs typeface="Arial MT"/>
              </a:rPr>
              <a:t> </a:t>
            </a:r>
            <a:r>
              <a:rPr sz="1600" spc="-5" dirty="0">
                <a:solidFill>
                  <a:srgbClr val="1E1C11"/>
                </a:solidFill>
                <a:latin typeface="Arial MT"/>
                <a:cs typeface="Arial MT"/>
              </a:rPr>
              <a:t>sesión</a:t>
            </a:r>
            <a:r>
              <a:rPr sz="1600" dirty="0">
                <a:solidFill>
                  <a:srgbClr val="1E1C11"/>
                </a:solidFill>
                <a:latin typeface="Arial MT"/>
                <a:cs typeface="Arial MT"/>
              </a:rPr>
              <a:t> </a:t>
            </a:r>
            <a:r>
              <a:rPr sz="1600" spc="-5" dirty="0">
                <a:solidFill>
                  <a:srgbClr val="1E1C11"/>
                </a:solidFill>
                <a:latin typeface="Arial MT"/>
                <a:cs typeface="Arial MT"/>
              </a:rPr>
              <a:t>inmediatamente</a:t>
            </a:r>
            <a:r>
              <a:rPr sz="1600" dirty="0">
                <a:solidFill>
                  <a:srgbClr val="1E1C11"/>
                </a:solidFill>
                <a:latin typeface="Arial MT"/>
                <a:cs typeface="Arial MT"/>
              </a:rPr>
              <a:t> </a:t>
            </a:r>
            <a:r>
              <a:rPr sz="1600" spc="-5" dirty="0">
                <a:solidFill>
                  <a:srgbClr val="1E1C11"/>
                </a:solidFill>
                <a:latin typeface="Arial MT"/>
                <a:cs typeface="Arial MT"/>
              </a:rPr>
              <a:t>siguiente</a:t>
            </a:r>
            <a:r>
              <a:rPr sz="1600" dirty="0">
                <a:solidFill>
                  <a:srgbClr val="1E1C11"/>
                </a:solidFill>
                <a:latin typeface="Arial MT"/>
                <a:cs typeface="Arial MT"/>
              </a:rPr>
              <a:t> </a:t>
            </a:r>
            <a:r>
              <a:rPr sz="1600" spc="-5" dirty="0">
                <a:solidFill>
                  <a:srgbClr val="1E1C11"/>
                </a:solidFill>
                <a:latin typeface="Arial MT"/>
                <a:cs typeface="Arial MT"/>
              </a:rPr>
              <a:t>del</a:t>
            </a:r>
            <a:r>
              <a:rPr sz="1600" spc="375" dirty="0">
                <a:solidFill>
                  <a:srgbClr val="1E1C11"/>
                </a:solidFill>
                <a:latin typeface="Arial MT"/>
                <a:cs typeface="Arial MT"/>
              </a:rPr>
              <a:t> </a:t>
            </a:r>
            <a:r>
              <a:rPr sz="1600" spc="-5" dirty="0">
                <a:solidFill>
                  <a:srgbClr val="1E1C11"/>
                </a:solidFill>
                <a:latin typeface="Arial MT"/>
                <a:cs typeface="Arial MT"/>
              </a:rPr>
              <a:t>Comité</a:t>
            </a:r>
            <a:r>
              <a:rPr sz="1600" spc="380" dirty="0">
                <a:solidFill>
                  <a:srgbClr val="1E1C11"/>
                </a:solidFill>
                <a:latin typeface="Arial MT"/>
                <a:cs typeface="Arial MT"/>
              </a:rPr>
              <a:t> </a:t>
            </a:r>
            <a:r>
              <a:rPr sz="1600" spc="-15" dirty="0">
                <a:solidFill>
                  <a:srgbClr val="1E1C11"/>
                </a:solidFill>
                <a:latin typeface="Arial MT"/>
                <a:cs typeface="Arial MT"/>
              </a:rPr>
              <a:t>de </a:t>
            </a:r>
            <a:r>
              <a:rPr sz="1600" spc="-10" dirty="0">
                <a:solidFill>
                  <a:srgbClr val="1E1C11"/>
                </a:solidFill>
                <a:latin typeface="Arial MT"/>
                <a:cs typeface="Arial MT"/>
              </a:rPr>
              <a:t> </a:t>
            </a:r>
            <a:r>
              <a:rPr sz="1600" spc="-5" dirty="0">
                <a:solidFill>
                  <a:srgbClr val="1E1C11"/>
                </a:solidFill>
                <a:latin typeface="Arial MT"/>
                <a:cs typeface="Arial MT"/>
              </a:rPr>
              <a:t>Contratación, del </a:t>
            </a:r>
            <a:r>
              <a:rPr sz="1600" spc="-10" dirty="0">
                <a:solidFill>
                  <a:srgbClr val="1E1C11"/>
                </a:solidFill>
                <a:latin typeface="Arial MT"/>
                <a:cs typeface="Arial MT"/>
              </a:rPr>
              <a:t>nivel </a:t>
            </a:r>
            <a:r>
              <a:rPr sz="1600" spc="-5" dirty="0">
                <a:solidFill>
                  <a:srgbClr val="1E1C11"/>
                </a:solidFill>
                <a:latin typeface="Arial MT"/>
                <a:cs typeface="Arial MT"/>
              </a:rPr>
              <a:t>central </a:t>
            </a:r>
            <a:r>
              <a:rPr sz="1600" dirty="0">
                <a:solidFill>
                  <a:srgbClr val="1E1C11"/>
                </a:solidFill>
                <a:latin typeface="Arial MT"/>
                <a:cs typeface="Arial MT"/>
              </a:rPr>
              <a:t>o </a:t>
            </a:r>
            <a:r>
              <a:rPr sz="1600" spc="-5" dirty="0">
                <a:solidFill>
                  <a:srgbClr val="1E1C11"/>
                </a:solidFill>
                <a:latin typeface="Arial MT"/>
                <a:cs typeface="Arial MT"/>
              </a:rPr>
              <a:t>territorial. </a:t>
            </a:r>
            <a:r>
              <a:rPr sz="1600" b="1" spc="-10" dirty="0">
                <a:solidFill>
                  <a:srgbClr val="1E1C11"/>
                </a:solidFill>
                <a:latin typeface="Arial MT"/>
                <a:cs typeface="Arial"/>
              </a:rPr>
              <a:t>El </a:t>
            </a:r>
            <a:r>
              <a:rPr sz="1600" b="1" spc="-5" dirty="0">
                <a:solidFill>
                  <a:srgbClr val="1E1C11"/>
                </a:solidFill>
                <a:latin typeface="Arial MT"/>
                <a:cs typeface="Arial"/>
              </a:rPr>
              <a:t>no cumplimiento </a:t>
            </a:r>
            <a:r>
              <a:rPr sz="1600" b="1" spc="-10" dirty="0">
                <a:solidFill>
                  <a:srgbClr val="1E1C11"/>
                </a:solidFill>
                <a:latin typeface="Arial MT"/>
                <a:cs typeface="Arial"/>
              </a:rPr>
              <a:t>del </a:t>
            </a:r>
            <a:r>
              <a:rPr sz="1600" b="1" spc="-5" dirty="0">
                <a:solidFill>
                  <a:srgbClr val="1E1C11"/>
                </a:solidFill>
                <a:latin typeface="Arial MT"/>
                <a:cs typeface="Arial"/>
              </a:rPr>
              <a:t>procedimiento </a:t>
            </a:r>
            <a:r>
              <a:rPr sz="1600" b="1" spc="-10" dirty="0">
                <a:solidFill>
                  <a:srgbClr val="1E1C11"/>
                </a:solidFill>
                <a:latin typeface="Arial MT"/>
                <a:cs typeface="Arial"/>
              </a:rPr>
              <a:t>aquí dispuesto </a:t>
            </a:r>
            <a:r>
              <a:rPr sz="1600" b="1" spc="-5" dirty="0">
                <a:solidFill>
                  <a:srgbClr val="1E1C11"/>
                </a:solidFill>
                <a:latin typeface="Arial MT"/>
                <a:cs typeface="Arial"/>
              </a:rPr>
              <a:t> exonera </a:t>
            </a:r>
            <a:r>
              <a:rPr sz="1600" b="1" dirty="0">
                <a:solidFill>
                  <a:srgbClr val="1E1C11"/>
                </a:solidFill>
                <a:latin typeface="Arial MT"/>
                <a:cs typeface="Arial"/>
              </a:rPr>
              <a:t>a la </a:t>
            </a:r>
            <a:r>
              <a:rPr sz="1600" b="1" spc="-5" dirty="0">
                <a:solidFill>
                  <a:srgbClr val="1E1C11"/>
                </a:solidFill>
                <a:latin typeface="Arial MT"/>
                <a:cs typeface="Arial"/>
              </a:rPr>
              <a:t>AEROCIVIL </a:t>
            </a:r>
            <a:r>
              <a:rPr sz="1600" b="1" spc="-10" dirty="0">
                <a:solidFill>
                  <a:srgbClr val="1E1C11"/>
                </a:solidFill>
                <a:latin typeface="Arial MT"/>
                <a:cs typeface="Arial"/>
              </a:rPr>
              <a:t>del </a:t>
            </a:r>
            <a:r>
              <a:rPr sz="1600" b="1" spc="-5" dirty="0">
                <a:solidFill>
                  <a:srgbClr val="1E1C11"/>
                </a:solidFill>
                <a:latin typeface="Arial MT"/>
                <a:cs typeface="Arial"/>
              </a:rPr>
              <a:t>reconocimiento de las mayores cantidades de </a:t>
            </a:r>
            <a:r>
              <a:rPr sz="1600" b="1" spc="-10" dirty="0">
                <a:solidFill>
                  <a:srgbClr val="1E1C11"/>
                </a:solidFill>
                <a:latin typeface="Arial MT"/>
                <a:cs typeface="Arial"/>
              </a:rPr>
              <a:t>obra ejecutadas, sin </a:t>
            </a:r>
            <a:r>
              <a:rPr sz="1600" b="1" spc="-5" dirty="0">
                <a:solidFill>
                  <a:srgbClr val="1E1C11"/>
                </a:solidFill>
                <a:latin typeface="Arial MT"/>
                <a:cs typeface="Arial"/>
              </a:rPr>
              <a:t> perjuicio de </a:t>
            </a:r>
            <a:r>
              <a:rPr sz="1600" b="1" dirty="0">
                <a:solidFill>
                  <a:srgbClr val="1E1C11"/>
                </a:solidFill>
                <a:latin typeface="Arial MT"/>
                <a:cs typeface="Arial"/>
              </a:rPr>
              <a:t>la </a:t>
            </a:r>
            <a:r>
              <a:rPr sz="1600" b="1" spc="-10" dirty="0">
                <a:solidFill>
                  <a:srgbClr val="1E1C11"/>
                </a:solidFill>
                <a:latin typeface="Arial MT"/>
                <a:cs typeface="Arial"/>
              </a:rPr>
              <a:t>responsabilidad que </a:t>
            </a:r>
            <a:r>
              <a:rPr sz="1600" b="1" spc="-5" dirty="0">
                <a:solidFill>
                  <a:srgbClr val="1E1C11"/>
                </a:solidFill>
                <a:latin typeface="Arial MT"/>
                <a:cs typeface="Arial"/>
              </a:rPr>
              <a:t>pueda recaer en </a:t>
            </a:r>
            <a:r>
              <a:rPr sz="1600" b="1" spc="-10" dirty="0">
                <a:solidFill>
                  <a:srgbClr val="1E1C11"/>
                </a:solidFill>
                <a:latin typeface="Arial MT"/>
                <a:cs typeface="Arial"/>
              </a:rPr>
              <a:t>el </a:t>
            </a:r>
            <a:r>
              <a:rPr sz="1600" b="1" spc="-5" dirty="0">
                <a:solidFill>
                  <a:srgbClr val="1E1C11"/>
                </a:solidFill>
                <a:latin typeface="Arial MT"/>
                <a:cs typeface="Arial"/>
              </a:rPr>
              <a:t>supervisor </a:t>
            </a:r>
            <a:r>
              <a:rPr sz="1600" b="1" dirty="0">
                <a:solidFill>
                  <a:srgbClr val="1E1C11"/>
                </a:solidFill>
                <a:latin typeface="Arial MT"/>
                <a:cs typeface="Arial"/>
              </a:rPr>
              <a:t>o </a:t>
            </a:r>
            <a:r>
              <a:rPr sz="1600" b="1" spc="-5" dirty="0">
                <a:solidFill>
                  <a:srgbClr val="1E1C11"/>
                </a:solidFill>
                <a:latin typeface="Arial MT"/>
                <a:cs typeface="Arial"/>
              </a:rPr>
              <a:t>interventor </a:t>
            </a:r>
            <a:r>
              <a:rPr sz="1600" b="1" spc="-10" dirty="0">
                <a:solidFill>
                  <a:srgbClr val="1E1C11"/>
                </a:solidFill>
                <a:latin typeface="Arial MT"/>
                <a:cs typeface="Arial"/>
              </a:rPr>
              <a:t>del </a:t>
            </a:r>
            <a:r>
              <a:rPr sz="1600" b="1" spc="-5" dirty="0">
                <a:solidFill>
                  <a:srgbClr val="1E1C11"/>
                </a:solidFill>
                <a:latin typeface="Arial MT"/>
                <a:cs typeface="Arial"/>
              </a:rPr>
              <a:t>contrato </a:t>
            </a:r>
            <a:r>
              <a:rPr sz="1600" b="1" spc="-10" dirty="0">
                <a:solidFill>
                  <a:srgbClr val="1E1C11"/>
                </a:solidFill>
                <a:latin typeface="Arial MT"/>
                <a:cs typeface="Arial"/>
              </a:rPr>
              <a:t>por </a:t>
            </a:r>
            <a:r>
              <a:rPr sz="1600" b="1" spc="-5" dirty="0">
                <a:solidFill>
                  <a:srgbClr val="1E1C11"/>
                </a:solidFill>
                <a:latin typeface="Arial MT"/>
                <a:cs typeface="Arial"/>
              </a:rPr>
              <a:t> este</a:t>
            </a:r>
            <a:r>
              <a:rPr sz="1600" b="1" dirty="0">
                <a:solidFill>
                  <a:srgbClr val="1E1C11"/>
                </a:solidFill>
                <a:latin typeface="Arial MT"/>
                <a:cs typeface="Arial"/>
              </a:rPr>
              <a:t> </a:t>
            </a:r>
            <a:r>
              <a:rPr sz="1600" b="1" spc="-10" dirty="0">
                <a:solidFill>
                  <a:srgbClr val="1E1C11"/>
                </a:solidFill>
                <a:latin typeface="Arial MT"/>
                <a:cs typeface="Arial"/>
              </a:rPr>
              <a:t>hecho.</a:t>
            </a:r>
            <a:r>
              <a:rPr sz="1600" b="1" spc="-5" dirty="0">
                <a:solidFill>
                  <a:srgbClr val="1E1C11"/>
                </a:solidFill>
                <a:latin typeface="Arial MT"/>
                <a:cs typeface="Arial"/>
              </a:rPr>
              <a:t> Con</a:t>
            </a:r>
            <a:r>
              <a:rPr sz="1600" b="1" dirty="0">
                <a:solidFill>
                  <a:srgbClr val="1E1C11"/>
                </a:solidFill>
                <a:latin typeface="Arial MT"/>
                <a:cs typeface="Arial"/>
              </a:rPr>
              <a:t> </a:t>
            </a:r>
            <a:r>
              <a:rPr sz="1600" b="1" spc="-5" dirty="0">
                <a:solidFill>
                  <a:srgbClr val="1E1C11"/>
                </a:solidFill>
                <a:latin typeface="Arial MT"/>
                <a:cs typeface="Arial"/>
              </a:rPr>
              <a:t>base</a:t>
            </a:r>
            <a:r>
              <a:rPr sz="1600" b="1" dirty="0">
                <a:solidFill>
                  <a:srgbClr val="1E1C11"/>
                </a:solidFill>
                <a:latin typeface="Arial MT"/>
                <a:cs typeface="Arial"/>
              </a:rPr>
              <a:t> </a:t>
            </a:r>
            <a:r>
              <a:rPr sz="1600" b="1" spc="-10" dirty="0">
                <a:solidFill>
                  <a:srgbClr val="1E1C11"/>
                </a:solidFill>
                <a:latin typeface="Arial MT"/>
                <a:cs typeface="Arial"/>
              </a:rPr>
              <a:t>en</a:t>
            </a:r>
            <a:r>
              <a:rPr sz="1600" b="1" spc="-5" dirty="0">
                <a:solidFill>
                  <a:srgbClr val="1E1C11"/>
                </a:solidFill>
                <a:latin typeface="Arial MT"/>
                <a:cs typeface="Arial"/>
              </a:rPr>
              <a:t> </a:t>
            </a:r>
            <a:r>
              <a:rPr sz="1600" b="1" spc="-10" dirty="0">
                <a:solidFill>
                  <a:srgbClr val="1E1C11"/>
                </a:solidFill>
                <a:latin typeface="Arial MT"/>
                <a:cs typeface="Arial"/>
              </a:rPr>
              <a:t>esta</a:t>
            </a:r>
            <a:r>
              <a:rPr sz="1600" b="1" spc="-5" dirty="0">
                <a:solidFill>
                  <a:srgbClr val="1E1C11"/>
                </a:solidFill>
                <a:latin typeface="Arial MT"/>
                <a:cs typeface="Arial"/>
              </a:rPr>
              <a:t> acta</a:t>
            </a:r>
            <a:r>
              <a:rPr sz="1600" b="1" dirty="0">
                <a:solidFill>
                  <a:srgbClr val="1E1C11"/>
                </a:solidFill>
                <a:latin typeface="Arial MT"/>
                <a:cs typeface="Arial"/>
              </a:rPr>
              <a:t> </a:t>
            </a:r>
            <a:r>
              <a:rPr sz="1600" b="1" spc="-10" dirty="0">
                <a:solidFill>
                  <a:srgbClr val="1E1C11"/>
                </a:solidFill>
                <a:latin typeface="Arial MT"/>
                <a:cs typeface="Arial"/>
              </a:rPr>
              <a:t>se</a:t>
            </a:r>
            <a:r>
              <a:rPr sz="1600" b="1" spc="-5" dirty="0">
                <a:solidFill>
                  <a:srgbClr val="1E1C11"/>
                </a:solidFill>
                <a:latin typeface="Arial MT"/>
                <a:cs typeface="Arial"/>
              </a:rPr>
              <a:t> elaboran</a:t>
            </a:r>
            <a:r>
              <a:rPr sz="1600" b="1" dirty="0">
                <a:solidFill>
                  <a:srgbClr val="1E1C11"/>
                </a:solidFill>
                <a:latin typeface="Arial MT"/>
                <a:cs typeface="Arial"/>
              </a:rPr>
              <a:t> </a:t>
            </a:r>
            <a:r>
              <a:rPr sz="1600" b="1" spc="-5" dirty="0">
                <a:solidFill>
                  <a:srgbClr val="1E1C11"/>
                </a:solidFill>
                <a:latin typeface="Arial MT"/>
                <a:cs typeface="Arial"/>
              </a:rPr>
              <a:t>las</a:t>
            </a:r>
            <a:r>
              <a:rPr sz="1600" b="1" dirty="0">
                <a:solidFill>
                  <a:srgbClr val="1E1C11"/>
                </a:solidFill>
                <a:latin typeface="Arial MT"/>
                <a:cs typeface="Arial"/>
              </a:rPr>
              <a:t> </a:t>
            </a:r>
            <a:r>
              <a:rPr sz="1600" b="1" spc="-5" dirty="0">
                <a:solidFill>
                  <a:srgbClr val="1E1C11"/>
                </a:solidFill>
                <a:latin typeface="Arial MT"/>
                <a:cs typeface="Arial"/>
              </a:rPr>
              <a:t>actas</a:t>
            </a:r>
            <a:r>
              <a:rPr sz="1600" b="1" dirty="0">
                <a:solidFill>
                  <a:srgbClr val="1E1C11"/>
                </a:solidFill>
                <a:latin typeface="Arial MT"/>
                <a:cs typeface="Arial"/>
              </a:rPr>
              <a:t> </a:t>
            </a:r>
            <a:r>
              <a:rPr sz="1600" b="1" spc="-5" dirty="0">
                <a:solidFill>
                  <a:srgbClr val="1E1C11"/>
                </a:solidFill>
                <a:latin typeface="Arial MT"/>
                <a:cs typeface="Arial"/>
              </a:rPr>
              <a:t>de</a:t>
            </a:r>
            <a:r>
              <a:rPr sz="1600" b="1" dirty="0">
                <a:solidFill>
                  <a:srgbClr val="1E1C11"/>
                </a:solidFill>
                <a:latin typeface="Arial MT"/>
                <a:cs typeface="Arial"/>
              </a:rPr>
              <a:t> </a:t>
            </a:r>
            <a:r>
              <a:rPr sz="1600" b="1" spc="-5" dirty="0">
                <a:solidFill>
                  <a:srgbClr val="1E1C11"/>
                </a:solidFill>
                <a:latin typeface="Arial MT"/>
                <a:cs typeface="Arial"/>
              </a:rPr>
              <a:t>recibo</a:t>
            </a:r>
            <a:r>
              <a:rPr sz="1600" b="1" dirty="0">
                <a:solidFill>
                  <a:srgbClr val="1E1C11"/>
                </a:solidFill>
                <a:latin typeface="Arial MT"/>
                <a:cs typeface="Arial"/>
              </a:rPr>
              <a:t> </a:t>
            </a:r>
            <a:r>
              <a:rPr sz="1600" b="1" spc="-10" dirty="0">
                <a:solidFill>
                  <a:srgbClr val="1E1C11"/>
                </a:solidFill>
                <a:latin typeface="Arial MT"/>
                <a:cs typeface="Arial"/>
              </a:rPr>
              <a:t>parcial</a:t>
            </a:r>
            <a:r>
              <a:rPr sz="1600" b="1" spc="-5" dirty="0">
                <a:solidFill>
                  <a:srgbClr val="1E1C11"/>
                </a:solidFill>
                <a:latin typeface="Arial MT"/>
                <a:cs typeface="Arial"/>
              </a:rPr>
              <a:t> de</a:t>
            </a:r>
            <a:r>
              <a:rPr sz="1600" b="1" dirty="0">
                <a:solidFill>
                  <a:srgbClr val="1E1C11"/>
                </a:solidFill>
                <a:latin typeface="Arial MT"/>
                <a:cs typeface="Arial"/>
              </a:rPr>
              <a:t> </a:t>
            </a:r>
            <a:r>
              <a:rPr sz="1600" b="1" spc="-10" dirty="0">
                <a:solidFill>
                  <a:srgbClr val="1E1C11"/>
                </a:solidFill>
                <a:latin typeface="Arial MT"/>
                <a:cs typeface="Arial"/>
              </a:rPr>
              <a:t>obra </a:t>
            </a:r>
            <a:r>
              <a:rPr sz="1600" b="1" spc="-5" dirty="0">
                <a:solidFill>
                  <a:srgbClr val="1E1C11"/>
                </a:solidFill>
                <a:latin typeface="Arial MT"/>
                <a:cs typeface="Arial"/>
              </a:rPr>
              <a:t> correspondientes.</a:t>
            </a:r>
            <a:endParaRPr sz="1600" dirty="0">
              <a:solidFill>
                <a:prstClr val="black"/>
              </a:solidFill>
              <a:latin typeface="Arial MT"/>
              <a:cs typeface="Arial"/>
            </a:endParaRPr>
          </a:p>
          <a:p>
            <a:pPr marL="12700" marR="5715" algn="just">
              <a:spcBef>
                <a:spcPts val="335"/>
              </a:spcBef>
              <a:buFontTx/>
              <a:buChar char="•"/>
              <a:tabLst>
                <a:tab pos="165100" algn="l"/>
              </a:tabLst>
            </a:pPr>
            <a:r>
              <a:rPr sz="1600" b="1" spc="-10" dirty="0">
                <a:solidFill>
                  <a:srgbClr val="FF0000"/>
                </a:solidFill>
                <a:latin typeface="Arial MT"/>
                <a:cs typeface="Arial"/>
              </a:rPr>
              <a:t>Acta de Reanudación: </a:t>
            </a:r>
            <a:r>
              <a:rPr sz="1600" spc="-5" dirty="0">
                <a:solidFill>
                  <a:srgbClr val="1E1C11"/>
                </a:solidFill>
                <a:latin typeface="Arial MT"/>
                <a:cs typeface="Arial MT"/>
              </a:rPr>
              <a:t>Documento mediante el cual </a:t>
            </a:r>
            <a:r>
              <a:rPr sz="1600" dirty="0">
                <a:solidFill>
                  <a:srgbClr val="1E1C11"/>
                </a:solidFill>
                <a:latin typeface="Arial MT"/>
                <a:cs typeface="Arial MT"/>
              </a:rPr>
              <a:t>se </a:t>
            </a:r>
            <a:r>
              <a:rPr sz="1600" spc="-5" dirty="0">
                <a:solidFill>
                  <a:srgbClr val="1E1C11"/>
                </a:solidFill>
                <a:latin typeface="Arial MT"/>
                <a:cs typeface="Arial MT"/>
              </a:rPr>
              <a:t>deja constancia de </a:t>
            </a:r>
            <a:r>
              <a:rPr sz="1600" spc="-10" dirty="0">
                <a:solidFill>
                  <a:srgbClr val="1E1C11"/>
                </a:solidFill>
                <a:latin typeface="Arial MT"/>
                <a:cs typeface="Arial MT"/>
              </a:rPr>
              <a:t>la </a:t>
            </a:r>
            <a:r>
              <a:rPr sz="1600" spc="-5" dirty="0">
                <a:solidFill>
                  <a:srgbClr val="1E1C11"/>
                </a:solidFill>
                <a:latin typeface="Arial MT"/>
                <a:cs typeface="Arial MT"/>
              </a:rPr>
              <a:t>reanudación </a:t>
            </a:r>
            <a:r>
              <a:rPr sz="1600" spc="-10" dirty="0">
                <a:solidFill>
                  <a:srgbClr val="1E1C11"/>
                </a:solidFill>
                <a:latin typeface="Arial MT"/>
                <a:cs typeface="Arial MT"/>
              </a:rPr>
              <a:t>de </a:t>
            </a:r>
            <a:r>
              <a:rPr sz="1600" dirty="0">
                <a:solidFill>
                  <a:srgbClr val="1E1C11"/>
                </a:solidFill>
                <a:latin typeface="Arial MT"/>
                <a:cs typeface="Arial MT"/>
              </a:rPr>
              <a:t>la </a:t>
            </a:r>
            <a:r>
              <a:rPr sz="1600" spc="5" dirty="0">
                <a:solidFill>
                  <a:srgbClr val="1E1C11"/>
                </a:solidFill>
                <a:latin typeface="Arial MT"/>
                <a:cs typeface="Arial MT"/>
              </a:rPr>
              <a:t> </a:t>
            </a:r>
            <a:r>
              <a:rPr sz="1600" spc="-5" dirty="0">
                <a:solidFill>
                  <a:srgbClr val="1E1C11"/>
                </a:solidFill>
                <a:latin typeface="Arial MT"/>
                <a:cs typeface="Arial MT"/>
              </a:rPr>
              <a:t>ejecución</a:t>
            </a:r>
            <a:r>
              <a:rPr sz="1600" spc="105" dirty="0">
                <a:solidFill>
                  <a:srgbClr val="1E1C11"/>
                </a:solidFill>
                <a:latin typeface="Arial MT"/>
                <a:cs typeface="Arial MT"/>
              </a:rPr>
              <a:t> </a:t>
            </a:r>
            <a:r>
              <a:rPr sz="1600" spc="-5" dirty="0">
                <a:solidFill>
                  <a:srgbClr val="1E1C11"/>
                </a:solidFill>
                <a:latin typeface="Arial MT"/>
                <a:cs typeface="Arial MT"/>
              </a:rPr>
              <a:t>del</a:t>
            </a:r>
            <a:r>
              <a:rPr sz="1600" spc="105" dirty="0">
                <a:solidFill>
                  <a:srgbClr val="1E1C11"/>
                </a:solidFill>
                <a:latin typeface="Arial MT"/>
                <a:cs typeface="Arial MT"/>
              </a:rPr>
              <a:t> </a:t>
            </a:r>
            <a:r>
              <a:rPr sz="1600" spc="-5" dirty="0">
                <a:solidFill>
                  <a:srgbClr val="1E1C11"/>
                </a:solidFill>
                <a:latin typeface="Arial MT"/>
                <a:cs typeface="Arial MT"/>
              </a:rPr>
              <a:t>contrato</a:t>
            </a:r>
            <a:r>
              <a:rPr sz="1600" spc="120" dirty="0">
                <a:solidFill>
                  <a:srgbClr val="1E1C11"/>
                </a:solidFill>
                <a:latin typeface="Arial MT"/>
                <a:cs typeface="Arial MT"/>
              </a:rPr>
              <a:t> </a:t>
            </a:r>
            <a:r>
              <a:rPr sz="1600" spc="-5" dirty="0">
                <a:solidFill>
                  <a:srgbClr val="1E1C11"/>
                </a:solidFill>
                <a:latin typeface="Arial MT"/>
                <a:cs typeface="Arial MT"/>
              </a:rPr>
              <a:t>cuando</a:t>
            </a:r>
            <a:r>
              <a:rPr sz="1600" spc="105" dirty="0">
                <a:solidFill>
                  <a:srgbClr val="1E1C11"/>
                </a:solidFill>
                <a:latin typeface="Arial MT"/>
                <a:cs typeface="Arial MT"/>
              </a:rPr>
              <a:t> </a:t>
            </a:r>
            <a:r>
              <a:rPr sz="1600" spc="-5" dirty="0">
                <a:solidFill>
                  <a:srgbClr val="1E1C11"/>
                </a:solidFill>
                <a:latin typeface="Arial MT"/>
                <a:cs typeface="Arial MT"/>
              </a:rPr>
              <a:t>este</a:t>
            </a:r>
            <a:r>
              <a:rPr sz="1600" spc="105" dirty="0">
                <a:solidFill>
                  <a:srgbClr val="1E1C11"/>
                </a:solidFill>
                <a:latin typeface="Arial MT"/>
                <a:cs typeface="Arial MT"/>
              </a:rPr>
              <a:t> </a:t>
            </a:r>
            <a:r>
              <a:rPr sz="1600" spc="-5" dirty="0">
                <a:solidFill>
                  <a:srgbClr val="1E1C11"/>
                </a:solidFill>
                <a:latin typeface="Arial MT"/>
                <a:cs typeface="Arial MT"/>
              </a:rPr>
              <a:t>ha</a:t>
            </a:r>
            <a:r>
              <a:rPr sz="1600" spc="105" dirty="0">
                <a:solidFill>
                  <a:srgbClr val="1E1C11"/>
                </a:solidFill>
                <a:latin typeface="Arial MT"/>
                <a:cs typeface="Arial MT"/>
              </a:rPr>
              <a:t> </a:t>
            </a:r>
            <a:r>
              <a:rPr sz="1600" dirty="0">
                <a:solidFill>
                  <a:srgbClr val="1E1C11"/>
                </a:solidFill>
                <a:latin typeface="Arial MT"/>
                <a:cs typeface="Arial MT"/>
              </a:rPr>
              <a:t>sido</a:t>
            </a:r>
            <a:r>
              <a:rPr sz="1600" spc="110" dirty="0">
                <a:solidFill>
                  <a:srgbClr val="1E1C11"/>
                </a:solidFill>
                <a:latin typeface="Arial MT"/>
                <a:cs typeface="Arial MT"/>
              </a:rPr>
              <a:t> </a:t>
            </a:r>
            <a:r>
              <a:rPr sz="1600" spc="-5" dirty="0">
                <a:solidFill>
                  <a:srgbClr val="1E1C11"/>
                </a:solidFill>
                <a:latin typeface="Arial MT"/>
                <a:cs typeface="Arial MT"/>
              </a:rPr>
              <a:t>suspendido.</a:t>
            </a:r>
            <a:r>
              <a:rPr sz="1600" spc="110" dirty="0">
                <a:solidFill>
                  <a:srgbClr val="1E1C11"/>
                </a:solidFill>
                <a:latin typeface="Arial MT"/>
                <a:cs typeface="Arial MT"/>
              </a:rPr>
              <a:t> </a:t>
            </a:r>
            <a:r>
              <a:rPr sz="1600" spc="-5" dirty="0">
                <a:solidFill>
                  <a:srgbClr val="1E1C11"/>
                </a:solidFill>
                <a:latin typeface="Arial MT"/>
                <a:cs typeface="Arial MT"/>
              </a:rPr>
              <a:t>Sólo</a:t>
            </a:r>
            <a:r>
              <a:rPr sz="1600" spc="120" dirty="0">
                <a:solidFill>
                  <a:srgbClr val="1E1C11"/>
                </a:solidFill>
                <a:latin typeface="Arial MT"/>
                <a:cs typeface="Arial MT"/>
              </a:rPr>
              <a:t> </a:t>
            </a:r>
            <a:r>
              <a:rPr sz="1600" spc="-5" dirty="0">
                <a:solidFill>
                  <a:srgbClr val="1E1C11"/>
                </a:solidFill>
                <a:latin typeface="Arial MT"/>
                <a:cs typeface="Arial MT"/>
              </a:rPr>
              <a:t>será</a:t>
            </a:r>
            <a:r>
              <a:rPr sz="1600" spc="120" dirty="0">
                <a:solidFill>
                  <a:srgbClr val="1E1C11"/>
                </a:solidFill>
                <a:latin typeface="Arial MT"/>
                <a:cs typeface="Arial MT"/>
              </a:rPr>
              <a:t> </a:t>
            </a:r>
            <a:r>
              <a:rPr sz="1600" spc="-5" dirty="0">
                <a:solidFill>
                  <a:srgbClr val="1E1C11"/>
                </a:solidFill>
                <a:latin typeface="Arial MT"/>
                <a:cs typeface="Arial MT"/>
              </a:rPr>
              <a:t>necesaria</a:t>
            </a:r>
            <a:r>
              <a:rPr sz="1600" spc="120" dirty="0">
                <a:solidFill>
                  <a:srgbClr val="1E1C11"/>
                </a:solidFill>
                <a:latin typeface="Arial MT"/>
                <a:cs typeface="Arial MT"/>
              </a:rPr>
              <a:t> </a:t>
            </a:r>
            <a:r>
              <a:rPr sz="1600" dirty="0">
                <a:solidFill>
                  <a:srgbClr val="1E1C11"/>
                </a:solidFill>
                <a:latin typeface="Arial MT"/>
                <a:cs typeface="Arial MT"/>
              </a:rPr>
              <a:t>su</a:t>
            </a:r>
            <a:r>
              <a:rPr sz="1600" spc="105" dirty="0">
                <a:solidFill>
                  <a:srgbClr val="1E1C11"/>
                </a:solidFill>
                <a:latin typeface="Arial MT"/>
                <a:cs typeface="Arial MT"/>
              </a:rPr>
              <a:t> </a:t>
            </a:r>
            <a:r>
              <a:rPr sz="1600" spc="-5" dirty="0">
                <a:solidFill>
                  <a:srgbClr val="1E1C11"/>
                </a:solidFill>
                <a:latin typeface="Arial MT"/>
                <a:cs typeface="Arial MT"/>
              </a:rPr>
              <a:t>suscripción</a:t>
            </a:r>
            <a:r>
              <a:rPr sz="1600" spc="110" dirty="0">
                <a:solidFill>
                  <a:srgbClr val="1E1C11"/>
                </a:solidFill>
                <a:latin typeface="Arial MT"/>
                <a:cs typeface="Arial MT"/>
              </a:rPr>
              <a:t> </a:t>
            </a:r>
            <a:r>
              <a:rPr sz="1600" spc="-5" dirty="0">
                <a:solidFill>
                  <a:srgbClr val="1E1C11"/>
                </a:solidFill>
                <a:latin typeface="Arial MT"/>
                <a:cs typeface="Arial MT"/>
              </a:rPr>
              <a:t>cuando</a:t>
            </a:r>
            <a:r>
              <a:rPr sz="1600" spc="120" dirty="0">
                <a:solidFill>
                  <a:srgbClr val="1E1C11"/>
                </a:solidFill>
                <a:latin typeface="Arial MT"/>
                <a:cs typeface="Arial MT"/>
              </a:rPr>
              <a:t> </a:t>
            </a:r>
            <a:r>
              <a:rPr sz="1600" spc="-5" dirty="0">
                <a:solidFill>
                  <a:srgbClr val="1E1C11"/>
                </a:solidFill>
                <a:latin typeface="Arial MT"/>
                <a:cs typeface="Arial MT"/>
              </a:rPr>
              <a:t>no </a:t>
            </a:r>
            <a:r>
              <a:rPr sz="1600" spc="-380" dirty="0">
                <a:solidFill>
                  <a:srgbClr val="1E1C11"/>
                </a:solidFill>
                <a:latin typeface="Arial MT"/>
                <a:cs typeface="Arial MT"/>
              </a:rPr>
              <a:t> </a:t>
            </a:r>
            <a:r>
              <a:rPr sz="1600" dirty="0">
                <a:solidFill>
                  <a:srgbClr val="1E1C11"/>
                </a:solidFill>
                <a:latin typeface="Arial MT"/>
                <a:cs typeface="Arial MT"/>
              </a:rPr>
              <a:t>se</a:t>
            </a:r>
            <a:r>
              <a:rPr sz="1600" spc="80" dirty="0">
                <a:solidFill>
                  <a:srgbClr val="1E1C11"/>
                </a:solidFill>
                <a:latin typeface="Arial MT"/>
                <a:cs typeface="Arial MT"/>
              </a:rPr>
              <a:t> </a:t>
            </a:r>
            <a:r>
              <a:rPr sz="1600" spc="-5" dirty="0">
                <a:solidFill>
                  <a:srgbClr val="1E1C11"/>
                </a:solidFill>
                <a:latin typeface="Arial MT"/>
                <a:cs typeface="Arial MT"/>
              </a:rPr>
              <a:t>tenga</a:t>
            </a:r>
            <a:r>
              <a:rPr sz="1600" spc="80" dirty="0">
                <a:solidFill>
                  <a:srgbClr val="1E1C11"/>
                </a:solidFill>
                <a:latin typeface="Arial MT"/>
                <a:cs typeface="Arial MT"/>
              </a:rPr>
              <a:t> </a:t>
            </a:r>
            <a:r>
              <a:rPr sz="1600" spc="-5" dirty="0">
                <a:solidFill>
                  <a:srgbClr val="1E1C11"/>
                </a:solidFill>
                <a:latin typeface="Arial MT"/>
                <a:cs typeface="Arial MT"/>
              </a:rPr>
              <a:t>una</a:t>
            </a:r>
            <a:r>
              <a:rPr sz="1600" spc="70" dirty="0">
                <a:solidFill>
                  <a:srgbClr val="1E1C11"/>
                </a:solidFill>
                <a:latin typeface="Arial MT"/>
                <a:cs typeface="Arial MT"/>
              </a:rPr>
              <a:t> </a:t>
            </a:r>
            <a:r>
              <a:rPr sz="1600" spc="-5" dirty="0">
                <a:solidFill>
                  <a:srgbClr val="1E1C11"/>
                </a:solidFill>
                <a:latin typeface="Arial MT"/>
                <a:cs typeface="Arial MT"/>
              </a:rPr>
              <a:t>fecha</a:t>
            </a:r>
            <a:r>
              <a:rPr sz="1600" spc="85" dirty="0">
                <a:solidFill>
                  <a:srgbClr val="1E1C11"/>
                </a:solidFill>
                <a:latin typeface="Arial MT"/>
                <a:cs typeface="Arial MT"/>
              </a:rPr>
              <a:t> </a:t>
            </a:r>
            <a:r>
              <a:rPr sz="1600" spc="-5" dirty="0">
                <a:solidFill>
                  <a:srgbClr val="1E1C11"/>
                </a:solidFill>
                <a:latin typeface="Arial MT"/>
                <a:cs typeface="Arial MT"/>
              </a:rPr>
              <a:t>cierta</a:t>
            </a:r>
            <a:r>
              <a:rPr sz="1600" spc="85" dirty="0">
                <a:solidFill>
                  <a:srgbClr val="1E1C11"/>
                </a:solidFill>
                <a:latin typeface="Arial MT"/>
                <a:cs typeface="Arial MT"/>
              </a:rPr>
              <a:t> </a:t>
            </a:r>
            <a:r>
              <a:rPr sz="1600" spc="-5" dirty="0">
                <a:solidFill>
                  <a:srgbClr val="1E1C11"/>
                </a:solidFill>
                <a:latin typeface="Arial MT"/>
                <a:cs typeface="Arial MT"/>
              </a:rPr>
              <a:t>de</a:t>
            </a:r>
            <a:r>
              <a:rPr sz="1600" spc="80" dirty="0">
                <a:solidFill>
                  <a:srgbClr val="1E1C11"/>
                </a:solidFill>
                <a:latin typeface="Arial MT"/>
                <a:cs typeface="Arial MT"/>
              </a:rPr>
              <a:t> </a:t>
            </a:r>
            <a:r>
              <a:rPr sz="1600" spc="-5" dirty="0">
                <a:solidFill>
                  <a:srgbClr val="1E1C11"/>
                </a:solidFill>
                <a:latin typeface="Arial MT"/>
                <a:cs typeface="Arial MT"/>
              </a:rPr>
              <a:t>reinicio</a:t>
            </a:r>
            <a:r>
              <a:rPr sz="1600" spc="80" dirty="0">
                <a:solidFill>
                  <a:srgbClr val="1E1C11"/>
                </a:solidFill>
                <a:latin typeface="Arial MT"/>
                <a:cs typeface="Arial MT"/>
              </a:rPr>
              <a:t> </a:t>
            </a:r>
            <a:r>
              <a:rPr sz="1600" spc="-10" dirty="0">
                <a:solidFill>
                  <a:srgbClr val="1E1C11"/>
                </a:solidFill>
                <a:latin typeface="Arial MT"/>
                <a:cs typeface="Arial MT"/>
              </a:rPr>
              <a:t>en</a:t>
            </a:r>
            <a:r>
              <a:rPr sz="1600" spc="100" dirty="0">
                <a:solidFill>
                  <a:srgbClr val="1E1C11"/>
                </a:solidFill>
                <a:latin typeface="Arial MT"/>
                <a:cs typeface="Arial MT"/>
              </a:rPr>
              <a:t> </a:t>
            </a:r>
            <a:r>
              <a:rPr sz="1600" spc="-5" dirty="0">
                <a:solidFill>
                  <a:srgbClr val="1E1C11"/>
                </a:solidFill>
                <a:latin typeface="Arial MT"/>
                <a:cs typeface="Arial MT"/>
              </a:rPr>
              <a:t>el</a:t>
            </a:r>
            <a:r>
              <a:rPr sz="1600" spc="80" dirty="0">
                <a:solidFill>
                  <a:srgbClr val="1E1C11"/>
                </a:solidFill>
                <a:latin typeface="Arial MT"/>
                <a:cs typeface="Arial MT"/>
              </a:rPr>
              <a:t> </a:t>
            </a:r>
            <a:r>
              <a:rPr sz="1600" spc="-5" dirty="0">
                <a:solidFill>
                  <a:srgbClr val="1E1C11"/>
                </a:solidFill>
                <a:latin typeface="Arial MT"/>
                <a:cs typeface="Arial MT"/>
              </a:rPr>
              <a:t>acta</a:t>
            </a:r>
            <a:r>
              <a:rPr sz="1600" spc="80" dirty="0">
                <a:solidFill>
                  <a:srgbClr val="1E1C11"/>
                </a:solidFill>
                <a:latin typeface="Arial MT"/>
                <a:cs typeface="Arial MT"/>
              </a:rPr>
              <a:t> </a:t>
            </a:r>
            <a:r>
              <a:rPr sz="1600" spc="-5" dirty="0">
                <a:solidFill>
                  <a:srgbClr val="1E1C11"/>
                </a:solidFill>
                <a:latin typeface="Arial MT"/>
                <a:cs typeface="Arial MT"/>
              </a:rPr>
              <a:t>de</a:t>
            </a:r>
            <a:r>
              <a:rPr sz="1600" spc="80" dirty="0">
                <a:solidFill>
                  <a:srgbClr val="1E1C11"/>
                </a:solidFill>
                <a:latin typeface="Arial MT"/>
                <a:cs typeface="Arial MT"/>
              </a:rPr>
              <a:t> </a:t>
            </a:r>
            <a:r>
              <a:rPr sz="1600" spc="-5" dirty="0">
                <a:solidFill>
                  <a:srgbClr val="1E1C11"/>
                </a:solidFill>
                <a:latin typeface="Arial MT"/>
                <a:cs typeface="Arial MT"/>
              </a:rPr>
              <a:t>suspensión</a:t>
            </a:r>
            <a:r>
              <a:rPr sz="1600" spc="85" dirty="0">
                <a:solidFill>
                  <a:srgbClr val="1E1C11"/>
                </a:solidFill>
                <a:latin typeface="Arial MT"/>
                <a:cs typeface="Arial MT"/>
              </a:rPr>
              <a:t> </a:t>
            </a:r>
            <a:r>
              <a:rPr sz="1600" dirty="0">
                <a:solidFill>
                  <a:srgbClr val="1E1C11"/>
                </a:solidFill>
                <a:latin typeface="Arial MT"/>
                <a:cs typeface="Arial MT"/>
              </a:rPr>
              <a:t>o</a:t>
            </a:r>
            <a:r>
              <a:rPr sz="1600" spc="85" dirty="0">
                <a:solidFill>
                  <a:srgbClr val="1E1C11"/>
                </a:solidFill>
                <a:latin typeface="Arial MT"/>
                <a:cs typeface="Arial MT"/>
              </a:rPr>
              <a:t> </a:t>
            </a:r>
            <a:r>
              <a:rPr sz="1600" spc="-5" dirty="0">
                <a:solidFill>
                  <a:srgbClr val="1E1C11"/>
                </a:solidFill>
                <a:latin typeface="Arial MT"/>
                <a:cs typeface="Arial MT"/>
              </a:rPr>
              <a:t>cuando</a:t>
            </a:r>
            <a:r>
              <a:rPr sz="1600" spc="80" dirty="0">
                <a:solidFill>
                  <a:srgbClr val="1E1C11"/>
                </a:solidFill>
                <a:latin typeface="Arial MT"/>
                <a:cs typeface="Arial MT"/>
              </a:rPr>
              <a:t> </a:t>
            </a:r>
            <a:r>
              <a:rPr sz="1600" dirty="0">
                <a:solidFill>
                  <a:srgbClr val="1E1C11"/>
                </a:solidFill>
                <a:latin typeface="Arial MT"/>
                <a:cs typeface="Arial MT"/>
              </a:rPr>
              <a:t>se</a:t>
            </a:r>
            <a:r>
              <a:rPr sz="1600" spc="80" dirty="0">
                <a:solidFill>
                  <a:srgbClr val="1E1C11"/>
                </a:solidFill>
                <a:latin typeface="Arial MT"/>
                <a:cs typeface="Arial MT"/>
              </a:rPr>
              <a:t> </a:t>
            </a:r>
            <a:r>
              <a:rPr sz="1600" spc="-5" dirty="0">
                <a:solidFill>
                  <a:srgbClr val="1E1C11"/>
                </a:solidFill>
                <a:latin typeface="Arial MT"/>
                <a:cs typeface="Arial MT"/>
              </a:rPr>
              <a:t>reanude</a:t>
            </a:r>
            <a:r>
              <a:rPr sz="1600" spc="95" dirty="0">
                <a:solidFill>
                  <a:srgbClr val="1E1C11"/>
                </a:solidFill>
                <a:latin typeface="Arial MT"/>
                <a:cs typeface="Arial MT"/>
              </a:rPr>
              <a:t> </a:t>
            </a:r>
            <a:r>
              <a:rPr sz="1600" spc="-10" dirty="0">
                <a:solidFill>
                  <a:srgbClr val="1E1C11"/>
                </a:solidFill>
                <a:latin typeface="Arial MT"/>
                <a:cs typeface="Arial MT"/>
              </a:rPr>
              <a:t>la</a:t>
            </a:r>
            <a:r>
              <a:rPr sz="1600" spc="95" dirty="0">
                <a:solidFill>
                  <a:srgbClr val="1E1C11"/>
                </a:solidFill>
                <a:latin typeface="Arial MT"/>
                <a:cs typeface="Arial MT"/>
              </a:rPr>
              <a:t> </a:t>
            </a:r>
            <a:r>
              <a:rPr sz="1600" spc="-5" dirty="0">
                <a:solidFill>
                  <a:srgbClr val="1E1C11"/>
                </a:solidFill>
                <a:latin typeface="Arial MT"/>
                <a:cs typeface="Arial MT"/>
              </a:rPr>
              <a:t>ejecución</a:t>
            </a:r>
            <a:r>
              <a:rPr sz="1600" spc="100" dirty="0">
                <a:solidFill>
                  <a:srgbClr val="1E1C11"/>
                </a:solidFill>
                <a:latin typeface="Arial MT"/>
                <a:cs typeface="Arial MT"/>
              </a:rPr>
              <a:t> </a:t>
            </a:r>
            <a:r>
              <a:rPr sz="1600" spc="-10" dirty="0">
                <a:solidFill>
                  <a:srgbClr val="1E1C11"/>
                </a:solidFill>
                <a:latin typeface="Arial MT"/>
                <a:cs typeface="Arial MT"/>
              </a:rPr>
              <a:t>antes </a:t>
            </a:r>
            <a:r>
              <a:rPr sz="1600" spc="-380" dirty="0">
                <a:solidFill>
                  <a:srgbClr val="1E1C11"/>
                </a:solidFill>
                <a:latin typeface="Arial MT"/>
                <a:cs typeface="Arial MT"/>
              </a:rPr>
              <a:t> </a:t>
            </a:r>
            <a:r>
              <a:rPr sz="1600" spc="-5" dirty="0">
                <a:solidFill>
                  <a:srgbClr val="1E1C11"/>
                </a:solidFill>
                <a:latin typeface="Arial MT"/>
                <a:cs typeface="Arial MT"/>
              </a:rPr>
              <a:t>de</a:t>
            </a:r>
            <a:r>
              <a:rPr sz="1600" spc="-25" dirty="0">
                <a:solidFill>
                  <a:srgbClr val="1E1C11"/>
                </a:solidFill>
                <a:latin typeface="Arial MT"/>
                <a:cs typeface="Arial MT"/>
              </a:rPr>
              <a:t> </a:t>
            </a:r>
            <a:r>
              <a:rPr sz="1600" dirty="0">
                <a:solidFill>
                  <a:srgbClr val="1E1C11"/>
                </a:solidFill>
                <a:latin typeface="Arial MT"/>
                <a:cs typeface="Arial MT"/>
              </a:rPr>
              <a:t>la</a:t>
            </a:r>
            <a:r>
              <a:rPr sz="1600" spc="-10" dirty="0">
                <a:solidFill>
                  <a:srgbClr val="1E1C11"/>
                </a:solidFill>
                <a:latin typeface="Arial MT"/>
                <a:cs typeface="Arial MT"/>
              </a:rPr>
              <a:t> </a:t>
            </a:r>
            <a:r>
              <a:rPr sz="1600" dirty="0">
                <a:solidFill>
                  <a:srgbClr val="1E1C11"/>
                </a:solidFill>
                <a:latin typeface="Arial MT"/>
                <a:cs typeface="Arial MT"/>
              </a:rPr>
              <a:t>fecha</a:t>
            </a:r>
            <a:r>
              <a:rPr sz="1600" spc="-30" dirty="0">
                <a:solidFill>
                  <a:srgbClr val="1E1C11"/>
                </a:solidFill>
                <a:latin typeface="Arial MT"/>
                <a:cs typeface="Arial MT"/>
              </a:rPr>
              <a:t> </a:t>
            </a:r>
            <a:r>
              <a:rPr sz="1600" spc="-5" dirty="0">
                <a:solidFill>
                  <a:srgbClr val="1E1C11"/>
                </a:solidFill>
                <a:latin typeface="Arial MT"/>
                <a:cs typeface="Arial MT"/>
              </a:rPr>
              <a:t>prevista.</a:t>
            </a:r>
            <a:endParaRPr sz="1600" dirty="0">
              <a:solidFill>
                <a:prstClr val="black"/>
              </a:solidFill>
              <a:latin typeface="Arial MT"/>
              <a:cs typeface="Arial MT"/>
            </a:endParaRPr>
          </a:p>
          <a:p>
            <a:pPr marL="12700" marR="5080" algn="just">
              <a:spcBef>
                <a:spcPts val="335"/>
              </a:spcBef>
              <a:buFontTx/>
              <a:buChar char="•"/>
              <a:tabLst>
                <a:tab pos="134620" algn="l"/>
              </a:tabLst>
            </a:pPr>
            <a:r>
              <a:rPr sz="1600" b="1" spc="-10" dirty="0">
                <a:solidFill>
                  <a:srgbClr val="FF0000"/>
                </a:solidFill>
                <a:latin typeface="Arial MT"/>
                <a:cs typeface="Arial"/>
              </a:rPr>
              <a:t>Acta</a:t>
            </a:r>
            <a:r>
              <a:rPr sz="1600" b="1" spc="65" dirty="0">
                <a:solidFill>
                  <a:srgbClr val="FF0000"/>
                </a:solidFill>
                <a:latin typeface="Arial MT"/>
                <a:cs typeface="Arial"/>
              </a:rPr>
              <a:t> </a:t>
            </a:r>
            <a:r>
              <a:rPr sz="1600" b="1" spc="-5" dirty="0">
                <a:solidFill>
                  <a:srgbClr val="FF0000"/>
                </a:solidFill>
                <a:latin typeface="Arial MT"/>
                <a:cs typeface="Arial"/>
              </a:rPr>
              <a:t>de</a:t>
            </a:r>
            <a:r>
              <a:rPr sz="1600" b="1" spc="60" dirty="0">
                <a:solidFill>
                  <a:srgbClr val="FF0000"/>
                </a:solidFill>
                <a:latin typeface="Arial MT"/>
                <a:cs typeface="Arial"/>
              </a:rPr>
              <a:t> </a:t>
            </a:r>
            <a:r>
              <a:rPr sz="1600" b="1" spc="-5" dirty="0">
                <a:solidFill>
                  <a:srgbClr val="FF0000"/>
                </a:solidFill>
                <a:latin typeface="Arial MT"/>
                <a:cs typeface="Arial"/>
              </a:rPr>
              <a:t>recibo</a:t>
            </a:r>
            <a:r>
              <a:rPr sz="1600" b="1" spc="55" dirty="0">
                <a:solidFill>
                  <a:srgbClr val="FF0000"/>
                </a:solidFill>
                <a:latin typeface="Arial MT"/>
                <a:cs typeface="Arial"/>
              </a:rPr>
              <a:t> </a:t>
            </a:r>
            <a:r>
              <a:rPr sz="1600" b="1" spc="-5" dirty="0">
                <a:solidFill>
                  <a:srgbClr val="FF0000"/>
                </a:solidFill>
                <a:latin typeface="Arial MT"/>
                <a:cs typeface="Arial"/>
              </a:rPr>
              <a:t>Parcial:</a:t>
            </a:r>
            <a:r>
              <a:rPr sz="1600" b="1" spc="60" dirty="0">
                <a:solidFill>
                  <a:srgbClr val="FF0000"/>
                </a:solidFill>
                <a:latin typeface="Arial MT"/>
                <a:cs typeface="Arial"/>
              </a:rPr>
              <a:t> </a:t>
            </a:r>
            <a:r>
              <a:rPr sz="1600" spc="-5" dirty="0">
                <a:solidFill>
                  <a:srgbClr val="1E1C11"/>
                </a:solidFill>
                <a:latin typeface="Arial MT"/>
                <a:cs typeface="Arial MT"/>
              </a:rPr>
              <a:t>Documento</a:t>
            </a:r>
            <a:r>
              <a:rPr sz="1600" spc="45" dirty="0">
                <a:solidFill>
                  <a:srgbClr val="1E1C11"/>
                </a:solidFill>
                <a:latin typeface="Arial MT"/>
                <a:cs typeface="Arial MT"/>
              </a:rPr>
              <a:t> </a:t>
            </a:r>
            <a:r>
              <a:rPr sz="1600" spc="-5" dirty="0">
                <a:solidFill>
                  <a:srgbClr val="1E1C11"/>
                </a:solidFill>
                <a:latin typeface="Arial MT"/>
                <a:cs typeface="Arial MT"/>
              </a:rPr>
              <a:t>contractual</a:t>
            </a:r>
            <a:r>
              <a:rPr sz="1600" spc="65" dirty="0">
                <a:solidFill>
                  <a:srgbClr val="1E1C11"/>
                </a:solidFill>
                <a:latin typeface="Arial MT"/>
                <a:cs typeface="Arial MT"/>
              </a:rPr>
              <a:t> </a:t>
            </a:r>
            <a:r>
              <a:rPr sz="1600" spc="-5" dirty="0">
                <a:solidFill>
                  <a:srgbClr val="1E1C11"/>
                </a:solidFill>
                <a:latin typeface="Arial MT"/>
                <a:cs typeface="Arial MT"/>
              </a:rPr>
              <a:t>mediante</a:t>
            </a:r>
            <a:r>
              <a:rPr sz="1600" spc="65" dirty="0">
                <a:solidFill>
                  <a:srgbClr val="1E1C11"/>
                </a:solidFill>
                <a:latin typeface="Arial MT"/>
                <a:cs typeface="Arial MT"/>
              </a:rPr>
              <a:t> </a:t>
            </a:r>
            <a:r>
              <a:rPr sz="1600" spc="-5" dirty="0">
                <a:solidFill>
                  <a:srgbClr val="1E1C11"/>
                </a:solidFill>
                <a:latin typeface="Arial MT"/>
                <a:cs typeface="Arial MT"/>
              </a:rPr>
              <a:t>el</a:t>
            </a:r>
            <a:r>
              <a:rPr sz="1600" spc="60" dirty="0">
                <a:solidFill>
                  <a:srgbClr val="1E1C11"/>
                </a:solidFill>
                <a:latin typeface="Arial MT"/>
                <a:cs typeface="Arial MT"/>
              </a:rPr>
              <a:t> </a:t>
            </a:r>
            <a:r>
              <a:rPr sz="1600" dirty="0">
                <a:solidFill>
                  <a:srgbClr val="1E1C11"/>
                </a:solidFill>
                <a:latin typeface="Arial MT"/>
                <a:cs typeface="Arial MT"/>
              </a:rPr>
              <a:t>cual</a:t>
            </a:r>
            <a:r>
              <a:rPr sz="1600" spc="55" dirty="0">
                <a:solidFill>
                  <a:srgbClr val="1E1C11"/>
                </a:solidFill>
                <a:latin typeface="Arial MT"/>
                <a:cs typeface="Arial MT"/>
              </a:rPr>
              <a:t> </a:t>
            </a:r>
            <a:r>
              <a:rPr sz="1600" spc="-5" dirty="0">
                <a:solidFill>
                  <a:srgbClr val="1E1C11"/>
                </a:solidFill>
                <a:latin typeface="Arial MT"/>
                <a:cs typeface="Arial MT"/>
              </a:rPr>
              <a:t>el</a:t>
            </a:r>
            <a:r>
              <a:rPr sz="1600" spc="60" dirty="0">
                <a:solidFill>
                  <a:srgbClr val="1E1C11"/>
                </a:solidFill>
                <a:latin typeface="Arial MT"/>
                <a:cs typeface="Arial MT"/>
              </a:rPr>
              <a:t> </a:t>
            </a:r>
            <a:r>
              <a:rPr sz="1600" spc="-5" dirty="0">
                <a:solidFill>
                  <a:srgbClr val="1E1C11"/>
                </a:solidFill>
                <a:latin typeface="Arial MT"/>
                <a:cs typeface="Arial MT"/>
              </a:rPr>
              <a:t>Contratista</a:t>
            </a:r>
            <a:r>
              <a:rPr sz="1600" spc="60" dirty="0">
                <a:solidFill>
                  <a:srgbClr val="1E1C11"/>
                </a:solidFill>
                <a:latin typeface="Arial MT"/>
                <a:cs typeface="Arial MT"/>
              </a:rPr>
              <a:t> </a:t>
            </a:r>
            <a:r>
              <a:rPr sz="1600" spc="-5" dirty="0">
                <a:solidFill>
                  <a:srgbClr val="1E1C11"/>
                </a:solidFill>
                <a:latin typeface="Arial MT"/>
                <a:cs typeface="Arial MT"/>
              </a:rPr>
              <a:t>hace</a:t>
            </a:r>
            <a:r>
              <a:rPr sz="1600" spc="60" dirty="0">
                <a:solidFill>
                  <a:srgbClr val="1E1C11"/>
                </a:solidFill>
                <a:latin typeface="Arial MT"/>
                <a:cs typeface="Arial MT"/>
              </a:rPr>
              <a:t> </a:t>
            </a:r>
            <a:r>
              <a:rPr sz="1600" spc="-5" dirty="0">
                <a:solidFill>
                  <a:srgbClr val="1E1C11"/>
                </a:solidFill>
                <a:latin typeface="Arial MT"/>
                <a:cs typeface="Arial MT"/>
              </a:rPr>
              <a:t>entrega</a:t>
            </a:r>
            <a:r>
              <a:rPr sz="1600" spc="55" dirty="0">
                <a:solidFill>
                  <a:srgbClr val="1E1C11"/>
                </a:solidFill>
                <a:latin typeface="Arial MT"/>
                <a:cs typeface="Arial MT"/>
              </a:rPr>
              <a:t> </a:t>
            </a:r>
            <a:r>
              <a:rPr sz="1600" spc="-5" dirty="0">
                <a:solidFill>
                  <a:srgbClr val="1E1C11"/>
                </a:solidFill>
                <a:latin typeface="Arial MT"/>
                <a:cs typeface="Arial MT"/>
              </a:rPr>
              <a:t>parcial</a:t>
            </a:r>
            <a:r>
              <a:rPr sz="1600" spc="75" dirty="0">
                <a:solidFill>
                  <a:srgbClr val="1E1C11"/>
                </a:solidFill>
                <a:latin typeface="Arial MT"/>
                <a:cs typeface="Arial MT"/>
              </a:rPr>
              <a:t> </a:t>
            </a:r>
            <a:r>
              <a:rPr sz="1600" dirty="0">
                <a:solidFill>
                  <a:srgbClr val="1E1C11"/>
                </a:solidFill>
                <a:latin typeface="Arial MT"/>
                <a:cs typeface="Arial MT"/>
              </a:rPr>
              <a:t>y </a:t>
            </a:r>
            <a:r>
              <a:rPr sz="1600" spc="-375"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AEROCIVIL, </a:t>
            </a:r>
            <a:r>
              <a:rPr sz="1600" dirty="0">
                <a:solidFill>
                  <a:srgbClr val="1E1C11"/>
                </a:solidFill>
                <a:latin typeface="Arial MT"/>
                <a:cs typeface="Arial MT"/>
              </a:rPr>
              <a:t>a </a:t>
            </a:r>
            <a:r>
              <a:rPr sz="1600" spc="-5" dirty="0">
                <a:solidFill>
                  <a:srgbClr val="1E1C11"/>
                </a:solidFill>
                <a:latin typeface="Arial MT"/>
                <a:cs typeface="Arial MT"/>
              </a:rPr>
              <a:t>través </a:t>
            </a:r>
            <a:r>
              <a:rPr sz="1600" spc="-10" dirty="0">
                <a:solidFill>
                  <a:srgbClr val="1E1C11"/>
                </a:solidFill>
                <a:latin typeface="Arial MT"/>
                <a:cs typeface="Arial MT"/>
              </a:rPr>
              <a:t>de </a:t>
            </a:r>
            <a:r>
              <a:rPr sz="1600" dirty="0">
                <a:solidFill>
                  <a:srgbClr val="1E1C11"/>
                </a:solidFill>
                <a:latin typeface="Arial MT"/>
                <a:cs typeface="Arial MT"/>
              </a:rPr>
              <a:t>la </a:t>
            </a:r>
            <a:r>
              <a:rPr sz="1600" spc="-5" dirty="0">
                <a:solidFill>
                  <a:srgbClr val="1E1C11"/>
                </a:solidFill>
                <a:latin typeface="Arial MT"/>
                <a:cs typeface="Arial MT"/>
              </a:rPr>
              <a:t>supervisión/interventoría, recibe parcial </a:t>
            </a:r>
            <a:r>
              <a:rPr sz="1600" dirty="0">
                <a:solidFill>
                  <a:srgbClr val="1E1C11"/>
                </a:solidFill>
                <a:latin typeface="Arial MT"/>
                <a:cs typeface="Arial MT"/>
              </a:rPr>
              <a:t>y </a:t>
            </a:r>
            <a:r>
              <a:rPr sz="1600" spc="-5" dirty="0">
                <a:solidFill>
                  <a:srgbClr val="1E1C11"/>
                </a:solidFill>
                <a:latin typeface="Arial MT"/>
                <a:cs typeface="Arial MT"/>
              </a:rPr>
              <a:t>debidamente cuantificados </a:t>
            </a:r>
            <a:r>
              <a:rPr sz="1600" spc="-15" dirty="0">
                <a:solidFill>
                  <a:srgbClr val="1E1C11"/>
                </a:solidFill>
                <a:latin typeface="Arial MT"/>
                <a:cs typeface="Arial MT"/>
              </a:rPr>
              <a:t>los </a:t>
            </a:r>
            <a:r>
              <a:rPr sz="1600" spc="-10" dirty="0">
                <a:solidFill>
                  <a:srgbClr val="1E1C11"/>
                </a:solidFill>
                <a:latin typeface="Arial MT"/>
                <a:cs typeface="Arial MT"/>
              </a:rPr>
              <a:t> </a:t>
            </a:r>
            <a:r>
              <a:rPr sz="1600" spc="-5" dirty="0">
                <a:solidFill>
                  <a:srgbClr val="1E1C11"/>
                </a:solidFill>
                <a:latin typeface="Arial MT"/>
                <a:cs typeface="Arial MT"/>
              </a:rPr>
              <a:t>bienes, las obras </a:t>
            </a:r>
            <a:r>
              <a:rPr sz="1600" dirty="0">
                <a:solidFill>
                  <a:srgbClr val="1E1C11"/>
                </a:solidFill>
                <a:latin typeface="Arial MT"/>
                <a:cs typeface="Arial MT"/>
              </a:rPr>
              <a:t>o </a:t>
            </a:r>
            <a:r>
              <a:rPr sz="1600" spc="-5" dirty="0">
                <a:solidFill>
                  <a:srgbClr val="1E1C11"/>
                </a:solidFill>
                <a:latin typeface="Arial MT"/>
                <a:cs typeface="Arial MT"/>
              </a:rPr>
              <a:t>los servicios. Esta acta constituye uno de los soportes para el pago parcial al </a:t>
            </a:r>
            <a:r>
              <a:rPr sz="1600" dirty="0">
                <a:solidFill>
                  <a:srgbClr val="1E1C11"/>
                </a:solidFill>
                <a:latin typeface="Arial MT"/>
                <a:cs typeface="Arial MT"/>
              </a:rPr>
              <a:t> </a:t>
            </a:r>
            <a:r>
              <a:rPr sz="1600" spc="-5" dirty="0">
                <a:solidFill>
                  <a:srgbClr val="1E1C11"/>
                </a:solidFill>
                <a:latin typeface="Arial MT"/>
                <a:cs typeface="Arial MT"/>
              </a:rPr>
              <a:t>Contratista. </a:t>
            </a:r>
            <a:r>
              <a:rPr sz="1600" dirty="0">
                <a:solidFill>
                  <a:srgbClr val="1E1C11"/>
                </a:solidFill>
                <a:latin typeface="Arial MT"/>
                <a:cs typeface="Arial MT"/>
              </a:rPr>
              <a:t>• </a:t>
            </a:r>
            <a:r>
              <a:rPr sz="1600" spc="-5" dirty="0">
                <a:solidFill>
                  <a:srgbClr val="1E1C11"/>
                </a:solidFill>
                <a:latin typeface="Arial MT"/>
                <a:cs typeface="Arial MT"/>
              </a:rPr>
              <a:t>Acta de Reunión: Acta que debe ser diligenciada por las </a:t>
            </a:r>
            <a:r>
              <a:rPr sz="1600" spc="-10" dirty="0">
                <a:solidFill>
                  <a:srgbClr val="1E1C11"/>
                </a:solidFill>
                <a:latin typeface="Arial MT"/>
                <a:cs typeface="Arial MT"/>
              </a:rPr>
              <a:t>partes </a:t>
            </a:r>
            <a:r>
              <a:rPr sz="1600" spc="-5" dirty="0">
                <a:solidFill>
                  <a:srgbClr val="1E1C11"/>
                </a:solidFill>
                <a:latin typeface="Arial MT"/>
                <a:cs typeface="Arial MT"/>
              </a:rPr>
              <a:t>intervinientes cuando </a:t>
            </a:r>
            <a:r>
              <a:rPr sz="1600" spc="-15" dirty="0">
                <a:solidFill>
                  <a:srgbClr val="1E1C11"/>
                </a:solidFill>
                <a:latin typeface="Arial MT"/>
                <a:cs typeface="Arial MT"/>
              </a:rPr>
              <a:t>no </a:t>
            </a:r>
            <a:r>
              <a:rPr sz="1600" spc="-10" dirty="0">
                <a:solidFill>
                  <a:srgbClr val="1E1C11"/>
                </a:solidFill>
                <a:latin typeface="Arial MT"/>
                <a:cs typeface="Arial MT"/>
              </a:rPr>
              <a:t> </a:t>
            </a:r>
            <a:r>
              <a:rPr sz="1600" spc="-5" dirty="0">
                <a:solidFill>
                  <a:srgbClr val="1E1C11"/>
                </a:solidFill>
                <a:latin typeface="Arial MT"/>
                <a:cs typeface="Arial MT"/>
              </a:rPr>
              <a:t>corresponda</a:t>
            </a:r>
            <a:r>
              <a:rPr sz="1600" spc="-45" dirty="0">
                <a:solidFill>
                  <a:srgbClr val="1E1C11"/>
                </a:solidFill>
                <a:latin typeface="Arial MT"/>
                <a:cs typeface="Arial MT"/>
              </a:rPr>
              <a:t> </a:t>
            </a:r>
            <a:r>
              <a:rPr sz="1600" dirty="0">
                <a:solidFill>
                  <a:srgbClr val="1E1C11"/>
                </a:solidFill>
                <a:latin typeface="Arial MT"/>
                <a:cs typeface="Arial MT"/>
              </a:rPr>
              <a:t>a</a:t>
            </a:r>
            <a:r>
              <a:rPr sz="1600" spc="-10" dirty="0">
                <a:solidFill>
                  <a:srgbClr val="1E1C11"/>
                </a:solidFill>
                <a:latin typeface="Arial MT"/>
                <a:cs typeface="Arial MT"/>
              </a:rPr>
              <a:t> </a:t>
            </a:r>
            <a:r>
              <a:rPr sz="1600" spc="-5" dirty="0">
                <a:solidFill>
                  <a:srgbClr val="1E1C11"/>
                </a:solidFill>
                <a:latin typeface="Arial MT"/>
                <a:cs typeface="Arial MT"/>
              </a:rPr>
              <a:t>una</a:t>
            </a:r>
            <a:r>
              <a:rPr sz="1600" spc="-20" dirty="0">
                <a:solidFill>
                  <a:srgbClr val="1E1C11"/>
                </a:solidFill>
                <a:latin typeface="Arial MT"/>
                <a:cs typeface="Arial MT"/>
              </a:rPr>
              <a:t> </a:t>
            </a:r>
            <a:r>
              <a:rPr sz="1600" dirty="0">
                <a:solidFill>
                  <a:srgbClr val="1E1C11"/>
                </a:solidFill>
                <a:latin typeface="Arial MT"/>
                <a:cs typeface="Arial MT"/>
              </a:rPr>
              <a:t>Reunión</a:t>
            </a:r>
            <a:r>
              <a:rPr sz="1600" spc="-20" dirty="0">
                <a:solidFill>
                  <a:srgbClr val="1E1C11"/>
                </a:solidFill>
                <a:latin typeface="Arial MT"/>
                <a:cs typeface="Arial MT"/>
              </a:rPr>
              <a:t> </a:t>
            </a:r>
            <a:r>
              <a:rPr sz="1600" spc="-5" dirty="0">
                <a:solidFill>
                  <a:srgbClr val="1E1C11"/>
                </a:solidFill>
                <a:latin typeface="Arial MT"/>
                <a:cs typeface="Arial MT"/>
              </a:rPr>
              <a:t>de</a:t>
            </a:r>
            <a:r>
              <a:rPr sz="1600" spc="-20" dirty="0">
                <a:solidFill>
                  <a:srgbClr val="1E1C11"/>
                </a:solidFill>
                <a:latin typeface="Arial MT"/>
                <a:cs typeface="Arial MT"/>
              </a:rPr>
              <a:t> </a:t>
            </a:r>
            <a:r>
              <a:rPr sz="1600" dirty="0">
                <a:solidFill>
                  <a:srgbClr val="1E1C11"/>
                </a:solidFill>
                <a:latin typeface="Arial MT"/>
                <a:cs typeface="Arial MT"/>
              </a:rPr>
              <a:t>seguimiento.</a:t>
            </a:r>
            <a:endParaRPr sz="1600" dirty="0">
              <a:solidFill>
                <a:prstClr val="black"/>
              </a:solidFill>
              <a:latin typeface="Arial MT"/>
              <a:cs typeface="Arial MT"/>
            </a:endParaRPr>
          </a:p>
          <a:p>
            <a:pPr marL="12700" marR="5715" algn="just">
              <a:spcBef>
                <a:spcPts val="340"/>
              </a:spcBef>
              <a:buFontTx/>
              <a:buChar char="•"/>
              <a:tabLst>
                <a:tab pos="189865" algn="l"/>
              </a:tabLst>
            </a:pPr>
            <a:r>
              <a:rPr sz="1600" b="1" spc="-10" dirty="0">
                <a:solidFill>
                  <a:srgbClr val="FF0000"/>
                </a:solidFill>
                <a:latin typeface="Arial MT"/>
                <a:cs typeface="Arial"/>
              </a:rPr>
              <a:t>Acta</a:t>
            </a:r>
            <a:r>
              <a:rPr sz="1600" b="1" spc="-5" dirty="0">
                <a:solidFill>
                  <a:srgbClr val="FF0000"/>
                </a:solidFill>
                <a:latin typeface="Arial MT"/>
                <a:cs typeface="Arial"/>
              </a:rPr>
              <a:t> </a:t>
            </a:r>
            <a:r>
              <a:rPr sz="1600" b="1" spc="-10" dirty="0">
                <a:solidFill>
                  <a:srgbClr val="FF0000"/>
                </a:solidFill>
                <a:latin typeface="Arial MT"/>
                <a:cs typeface="Arial"/>
              </a:rPr>
              <a:t>de</a:t>
            </a:r>
            <a:r>
              <a:rPr sz="1600" b="1" spc="-5" dirty="0">
                <a:solidFill>
                  <a:srgbClr val="FF0000"/>
                </a:solidFill>
                <a:latin typeface="Arial MT"/>
                <a:cs typeface="Arial"/>
              </a:rPr>
              <a:t> </a:t>
            </a:r>
            <a:r>
              <a:rPr sz="1600" b="1" spc="-10" dirty="0">
                <a:solidFill>
                  <a:srgbClr val="FF0000"/>
                </a:solidFill>
                <a:latin typeface="Arial MT"/>
                <a:cs typeface="Arial"/>
              </a:rPr>
              <a:t>Suspensión</a:t>
            </a:r>
            <a:r>
              <a:rPr sz="1600" b="1" spc="-5" dirty="0">
                <a:solidFill>
                  <a:srgbClr val="FF0000"/>
                </a:solidFill>
                <a:latin typeface="Arial MT"/>
                <a:cs typeface="Arial"/>
              </a:rPr>
              <a:t> </a:t>
            </a:r>
            <a:r>
              <a:rPr sz="1600" b="1" dirty="0">
                <a:solidFill>
                  <a:srgbClr val="FF0000"/>
                </a:solidFill>
                <a:latin typeface="Arial MT"/>
                <a:cs typeface="Arial"/>
              </a:rPr>
              <a:t>o</a:t>
            </a:r>
            <a:r>
              <a:rPr sz="1600" b="1" spc="5" dirty="0">
                <a:solidFill>
                  <a:srgbClr val="FF0000"/>
                </a:solidFill>
                <a:latin typeface="Arial MT"/>
                <a:cs typeface="Arial"/>
              </a:rPr>
              <a:t> </a:t>
            </a:r>
            <a:r>
              <a:rPr sz="1600" b="1" spc="-10" dirty="0">
                <a:solidFill>
                  <a:srgbClr val="FF0000"/>
                </a:solidFill>
                <a:latin typeface="Arial MT"/>
                <a:cs typeface="Arial"/>
              </a:rPr>
              <a:t>Ampliación</a:t>
            </a:r>
            <a:r>
              <a:rPr sz="1600" b="1" spc="-5" dirty="0">
                <a:solidFill>
                  <a:srgbClr val="FF0000"/>
                </a:solidFill>
                <a:latin typeface="Arial MT"/>
                <a:cs typeface="Arial"/>
              </a:rPr>
              <a:t> </a:t>
            </a:r>
            <a:r>
              <a:rPr sz="1600" b="1" spc="-10" dirty="0">
                <a:solidFill>
                  <a:srgbClr val="FF0000"/>
                </a:solidFill>
                <a:latin typeface="Arial MT"/>
                <a:cs typeface="Arial"/>
              </a:rPr>
              <a:t>de</a:t>
            </a:r>
            <a:r>
              <a:rPr sz="1600" b="1" spc="-5" dirty="0">
                <a:solidFill>
                  <a:srgbClr val="FF0000"/>
                </a:solidFill>
                <a:latin typeface="Arial MT"/>
                <a:cs typeface="Arial"/>
              </a:rPr>
              <a:t> la</a:t>
            </a:r>
            <a:r>
              <a:rPr sz="1600" b="1" dirty="0">
                <a:solidFill>
                  <a:srgbClr val="FF0000"/>
                </a:solidFill>
                <a:latin typeface="Arial MT"/>
                <a:cs typeface="Arial"/>
              </a:rPr>
              <a:t> </a:t>
            </a:r>
            <a:r>
              <a:rPr sz="1600" b="1" spc="-5" dirty="0">
                <a:solidFill>
                  <a:srgbClr val="FF0000"/>
                </a:solidFill>
                <a:latin typeface="Arial MT"/>
                <a:cs typeface="Arial"/>
              </a:rPr>
              <a:t>Suspensión</a:t>
            </a:r>
            <a:r>
              <a:rPr sz="1600" b="1" dirty="0">
                <a:solidFill>
                  <a:srgbClr val="FF0000"/>
                </a:solidFill>
                <a:latin typeface="Arial MT"/>
                <a:cs typeface="Arial"/>
              </a:rPr>
              <a:t> </a:t>
            </a:r>
            <a:r>
              <a:rPr sz="1600" b="1" spc="-10" dirty="0">
                <a:solidFill>
                  <a:srgbClr val="FF0000"/>
                </a:solidFill>
                <a:latin typeface="Arial MT"/>
                <a:cs typeface="Arial"/>
              </a:rPr>
              <a:t>del</a:t>
            </a:r>
            <a:r>
              <a:rPr sz="1600" b="1" spc="-5" dirty="0">
                <a:solidFill>
                  <a:srgbClr val="FF0000"/>
                </a:solidFill>
                <a:latin typeface="Arial MT"/>
                <a:cs typeface="Arial"/>
              </a:rPr>
              <a:t> </a:t>
            </a:r>
            <a:r>
              <a:rPr sz="1600" b="1" spc="-10" dirty="0">
                <a:solidFill>
                  <a:srgbClr val="FF0000"/>
                </a:solidFill>
                <a:latin typeface="Arial MT"/>
                <a:cs typeface="Arial"/>
              </a:rPr>
              <a:t>Contrato:</a:t>
            </a:r>
            <a:r>
              <a:rPr sz="1600" b="1" spc="-5" dirty="0">
                <a:solidFill>
                  <a:srgbClr val="FF0000"/>
                </a:solidFill>
                <a:latin typeface="Arial MT"/>
                <a:cs typeface="Arial"/>
              </a:rPr>
              <a:t> </a:t>
            </a:r>
            <a:r>
              <a:rPr sz="1600" spc="-5" dirty="0">
                <a:solidFill>
                  <a:srgbClr val="1E1C11"/>
                </a:solidFill>
                <a:latin typeface="Arial MT"/>
                <a:cs typeface="Arial MT"/>
              </a:rPr>
              <a:t>Documento</a:t>
            </a:r>
            <a:r>
              <a:rPr sz="1600" spc="375" dirty="0">
                <a:solidFill>
                  <a:srgbClr val="1E1C11"/>
                </a:solidFill>
                <a:latin typeface="Arial MT"/>
                <a:cs typeface="Arial MT"/>
              </a:rPr>
              <a:t> </a:t>
            </a:r>
            <a:r>
              <a:rPr sz="1600" spc="-5" dirty="0">
                <a:solidFill>
                  <a:srgbClr val="1E1C11"/>
                </a:solidFill>
                <a:latin typeface="Arial MT"/>
                <a:cs typeface="Arial MT"/>
              </a:rPr>
              <a:t>contractual </a:t>
            </a:r>
            <a:r>
              <a:rPr sz="1600" dirty="0">
                <a:solidFill>
                  <a:srgbClr val="1E1C11"/>
                </a:solidFill>
                <a:latin typeface="Arial MT"/>
                <a:cs typeface="Arial MT"/>
              </a:rPr>
              <a:t> </a:t>
            </a:r>
            <a:r>
              <a:rPr sz="1600" spc="-5" dirty="0">
                <a:solidFill>
                  <a:srgbClr val="1E1C11"/>
                </a:solidFill>
                <a:latin typeface="Arial MT"/>
                <a:cs typeface="Arial MT"/>
              </a:rPr>
              <a:t>mediante el </a:t>
            </a:r>
            <a:r>
              <a:rPr sz="1600" dirty="0">
                <a:solidFill>
                  <a:srgbClr val="1E1C11"/>
                </a:solidFill>
                <a:latin typeface="Arial MT"/>
                <a:cs typeface="Arial MT"/>
              </a:rPr>
              <a:t>cual </a:t>
            </a:r>
            <a:r>
              <a:rPr sz="1600" spc="-5" dirty="0">
                <a:solidFill>
                  <a:srgbClr val="1E1C11"/>
                </a:solidFill>
                <a:latin typeface="Arial MT"/>
                <a:cs typeface="Arial MT"/>
              </a:rPr>
              <a:t>el </a:t>
            </a:r>
            <a:r>
              <a:rPr sz="1600" spc="-10" dirty="0">
                <a:solidFill>
                  <a:srgbClr val="1E1C11"/>
                </a:solidFill>
                <a:latin typeface="Arial MT"/>
                <a:cs typeface="Arial MT"/>
              </a:rPr>
              <a:t>supervisor/interventor, </a:t>
            </a:r>
            <a:r>
              <a:rPr sz="1600" spc="-5" dirty="0">
                <a:solidFill>
                  <a:srgbClr val="1E1C11"/>
                </a:solidFill>
                <a:latin typeface="Arial MT"/>
                <a:cs typeface="Arial MT"/>
              </a:rPr>
              <a:t>el ordenador del gasto </a:t>
            </a:r>
            <a:r>
              <a:rPr sz="1600" dirty="0">
                <a:solidFill>
                  <a:srgbClr val="1E1C11"/>
                </a:solidFill>
                <a:latin typeface="Arial MT"/>
                <a:cs typeface="Arial MT"/>
              </a:rPr>
              <a:t>y </a:t>
            </a:r>
            <a:r>
              <a:rPr sz="1600" spc="-5" dirty="0">
                <a:solidFill>
                  <a:srgbClr val="1E1C11"/>
                </a:solidFill>
                <a:latin typeface="Arial MT"/>
                <a:cs typeface="Arial MT"/>
              </a:rPr>
              <a:t>el Contratista, acuerdan </a:t>
            </a:r>
            <a:r>
              <a:rPr sz="1600" dirty="0">
                <a:solidFill>
                  <a:srgbClr val="1E1C11"/>
                </a:solidFill>
                <a:latin typeface="Arial MT"/>
                <a:cs typeface="Arial MT"/>
              </a:rPr>
              <a:t>de </a:t>
            </a:r>
            <a:r>
              <a:rPr sz="1600" spc="-5" dirty="0">
                <a:solidFill>
                  <a:srgbClr val="1E1C11"/>
                </a:solidFill>
                <a:latin typeface="Arial MT"/>
                <a:cs typeface="Arial MT"/>
              </a:rPr>
              <a:t>forma </a:t>
            </a:r>
            <a:r>
              <a:rPr sz="1600" dirty="0">
                <a:solidFill>
                  <a:srgbClr val="1E1C11"/>
                </a:solidFill>
                <a:latin typeface="Arial MT"/>
                <a:cs typeface="Arial MT"/>
              </a:rPr>
              <a:t> </a:t>
            </a:r>
            <a:r>
              <a:rPr sz="1600" spc="-5" dirty="0">
                <a:solidFill>
                  <a:srgbClr val="1E1C11"/>
                </a:solidFill>
                <a:latin typeface="Arial MT"/>
                <a:cs typeface="Arial MT"/>
              </a:rPr>
              <a:t>motivada,</a:t>
            </a:r>
            <a:r>
              <a:rPr sz="1600" dirty="0">
                <a:solidFill>
                  <a:srgbClr val="1E1C11"/>
                </a:solidFill>
                <a:latin typeface="Arial MT"/>
                <a:cs typeface="Arial MT"/>
              </a:rPr>
              <a:t> </a:t>
            </a:r>
            <a:r>
              <a:rPr sz="1600" spc="-10" dirty="0">
                <a:solidFill>
                  <a:srgbClr val="1E1C11"/>
                </a:solidFill>
                <a:latin typeface="Arial MT"/>
                <a:cs typeface="Arial MT"/>
              </a:rPr>
              <a:t>la</a:t>
            </a:r>
            <a:r>
              <a:rPr sz="1600" spc="-5" dirty="0">
                <a:solidFill>
                  <a:srgbClr val="1E1C11"/>
                </a:solidFill>
                <a:latin typeface="Arial MT"/>
                <a:cs typeface="Arial MT"/>
              </a:rPr>
              <a:t> suspensión</a:t>
            </a:r>
            <a:r>
              <a:rPr sz="1600" dirty="0">
                <a:solidFill>
                  <a:srgbClr val="1E1C11"/>
                </a:solidFill>
                <a:latin typeface="Arial MT"/>
                <a:cs typeface="Arial MT"/>
              </a:rPr>
              <a:t> </a:t>
            </a:r>
            <a:r>
              <a:rPr sz="1600" spc="-5" dirty="0">
                <a:solidFill>
                  <a:srgbClr val="1E1C11"/>
                </a:solidFill>
                <a:latin typeface="Arial MT"/>
                <a:cs typeface="Arial MT"/>
              </a:rPr>
              <a:t>del</a:t>
            </a:r>
            <a:r>
              <a:rPr sz="1600" dirty="0">
                <a:solidFill>
                  <a:srgbClr val="1E1C11"/>
                </a:solidFill>
                <a:latin typeface="Arial MT"/>
                <a:cs typeface="Arial MT"/>
              </a:rPr>
              <a:t> </a:t>
            </a:r>
            <a:r>
              <a:rPr sz="1600" spc="-5" dirty="0">
                <a:solidFill>
                  <a:srgbClr val="1E1C11"/>
                </a:solidFill>
                <a:latin typeface="Arial MT"/>
                <a:cs typeface="Arial MT"/>
              </a:rPr>
              <a:t>plazo</a:t>
            </a:r>
            <a:r>
              <a:rPr sz="1600" dirty="0">
                <a:solidFill>
                  <a:srgbClr val="1E1C11"/>
                </a:solidFill>
                <a:latin typeface="Arial MT"/>
                <a:cs typeface="Arial MT"/>
              </a:rPr>
              <a:t> </a:t>
            </a:r>
            <a:r>
              <a:rPr sz="1600" spc="-5" dirty="0">
                <a:solidFill>
                  <a:srgbClr val="1E1C11"/>
                </a:solidFill>
                <a:latin typeface="Arial MT"/>
                <a:cs typeface="Arial MT"/>
              </a:rPr>
              <a:t>de</a:t>
            </a:r>
            <a:r>
              <a:rPr sz="1600" dirty="0">
                <a:solidFill>
                  <a:srgbClr val="1E1C11"/>
                </a:solidFill>
                <a:latin typeface="Arial MT"/>
                <a:cs typeface="Arial MT"/>
              </a:rPr>
              <a:t> </a:t>
            </a:r>
            <a:r>
              <a:rPr sz="1600" spc="-5" dirty="0">
                <a:solidFill>
                  <a:srgbClr val="1E1C11"/>
                </a:solidFill>
                <a:latin typeface="Arial MT"/>
                <a:cs typeface="Arial MT"/>
              </a:rPr>
              <a:t>ejecución</a:t>
            </a:r>
            <a:r>
              <a:rPr sz="1600" dirty="0">
                <a:solidFill>
                  <a:srgbClr val="1E1C11"/>
                </a:solidFill>
                <a:latin typeface="Arial MT"/>
                <a:cs typeface="Arial MT"/>
              </a:rPr>
              <a:t> </a:t>
            </a:r>
            <a:r>
              <a:rPr sz="1600" spc="-5" dirty="0">
                <a:solidFill>
                  <a:srgbClr val="1E1C11"/>
                </a:solidFill>
                <a:latin typeface="Arial MT"/>
                <a:cs typeface="Arial MT"/>
              </a:rPr>
              <a:t>del</a:t>
            </a:r>
            <a:r>
              <a:rPr sz="1600" dirty="0">
                <a:solidFill>
                  <a:srgbClr val="1E1C11"/>
                </a:solidFill>
                <a:latin typeface="Arial MT"/>
                <a:cs typeface="Arial MT"/>
              </a:rPr>
              <a:t> </a:t>
            </a:r>
            <a:r>
              <a:rPr sz="1600" spc="-5" dirty="0">
                <a:solidFill>
                  <a:srgbClr val="1E1C11"/>
                </a:solidFill>
                <a:latin typeface="Arial MT"/>
                <a:cs typeface="Arial MT"/>
              </a:rPr>
              <a:t>contrato</a:t>
            </a:r>
            <a:r>
              <a:rPr sz="1600" dirty="0">
                <a:solidFill>
                  <a:srgbClr val="1E1C11"/>
                </a:solidFill>
                <a:latin typeface="Arial MT"/>
                <a:cs typeface="Arial MT"/>
              </a:rPr>
              <a:t> o</a:t>
            </a:r>
            <a:r>
              <a:rPr sz="1600" spc="5" dirty="0">
                <a:solidFill>
                  <a:srgbClr val="1E1C11"/>
                </a:solidFill>
                <a:latin typeface="Arial MT"/>
                <a:cs typeface="Arial MT"/>
              </a:rPr>
              <a:t> </a:t>
            </a:r>
            <a:r>
              <a:rPr sz="1600" dirty="0">
                <a:solidFill>
                  <a:srgbClr val="1E1C11"/>
                </a:solidFill>
                <a:latin typeface="Arial MT"/>
                <a:cs typeface="Arial MT"/>
              </a:rPr>
              <a:t>la</a:t>
            </a:r>
            <a:r>
              <a:rPr sz="1600" spc="5" dirty="0">
                <a:solidFill>
                  <a:srgbClr val="1E1C11"/>
                </a:solidFill>
                <a:latin typeface="Arial MT"/>
                <a:cs typeface="Arial MT"/>
              </a:rPr>
              <a:t> </a:t>
            </a:r>
            <a:r>
              <a:rPr sz="1600" spc="-5" dirty="0">
                <a:solidFill>
                  <a:srgbClr val="1E1C11"/>
                </a:solidFill>
                <a:latin typeface="Arial MT"/>
                <a:cs typeface="Arial MT"/>
              </a:rPr>
              <a:t>ampliación</a:t>
            </a:r>
            <a:r>
              <a:rPr sz="1600" dirty="0">
                <a:solidFill>
                  <a:srgbClr val="1E1C11"/>
                </a:solidFill>
                <a:latin typeface="Arial MT"/>
                <a:cs typeface="Arial MT"/>
              </a:rPr>
              <a:t> </a:t>
            </a:r>
            <a:r>
              <a:rPr sz="1600" spc="-5" dirty="0">
                <a:solidFill>
                  <a:srgbClr val="1E1C11"/>
                </a:solidFill>
                <a:latin typeface="Arial MT"/>
                <a:cs typeface="Arial MT"/>
              </a:rPr>
              <a:t>de</a:t>
            </a:r>
            <a:r>
              <a:rPr sz="1600" spc="375" dirty="0">
                <a:solidFill>
                  <a:srgbClr val="1E1C11"/>
                </a:solidFill>
                <a:latin typeface="Arial MT"/>
                <a:cs typeface="Arial MT"/>
              </a:rPr>
              <a:t> </a:t>
            </a:r>
            <a:r>
              <a:rPr sz="1600" dirty="0">
                <a:solidFill>
                  <a:srgbClr val="1E1C11"/>
                </a:solidFill>
                <a:latin typeface="Arial MT"/>
                <a:cs typeface="Arial MT"/>
              </a:rPr>
              <a:t>la </a:t>
            </a:r>
            <a:r>
              <a:rPr sz="1600" spc="-5" dirty="0">
                <a:solidFill>
                  <a:srgbClr val="1E1C11"/>
                </a:solidFill>
                <a:latin typeface="Arial MT"/>
                <a:cs typeface="Arial MT"/>
              </a:rPr>
              <a:t>suspensión</a:t>
            </a:r>
            <a:r>
              <a:rPr sz="1600" spc="380" dirty="0">
                <a:solidFill>
                  <a:srgbClr val="1E1C11"/>
                </a:solidFill>
                <a:latin typeface="Arial MT"/>
                <a:cs typeface="Arial MT"/>
              </a:rPr>
              <a:t> </a:t>
            </a:r>
            <a:r>
              <a:rPr sz="1600" spc="-20" dirty="0">
                <a:solidFill>
                  <a:srgbClr val="1E1C11"/>
                </a:solidFill>
                <a:latin typeface="Arial MT"/>
                <a:cs typeface="Arial MT"/>
              </a:rPr>
              <a:t>ya </a:t>
            </a:r>
            <a:r>
              <a:rPr sz="1600" spc="-15" dirty="0">
                <a:solidFill>
                  <a:srgbClr val="1E1C11"/>
                </a:solidFill>
                <a:latin typeface="Arial MT"/>
                <a:cs typeface="Arial MT"/>
              </a:rPr>
              <a:t> </a:t>
            </a:r>
            <a:r>
              <a:rPr sz="1600" spc="-5" dirty="0">
                <a:solidFill>
                  <a:srgbClr val="1E1C11"/>
                </a:solidFill>
                <a:latin typeface="Arial MT"/>
                <a:cs typeface="Arial MT"/>
              </a:rPr>
              <a:t>pactada, indicando </a:t>
            </a:r>
            <a:r>
              <a:rPr sz="1600" dirty="0">
                <a:solidFill>
                  <a:srgbClr val="1E1C11"/>
                </a:solidFill>
                <a:latin typeface="Arial MT"/>
                <a:cs typeface="Arial MT"/>
              </a:rPr>
              <a:t>la </a:t>
            </a:r>
            <a:r>
              <a:rPr sz="1600" spc="-5" dirty="0">
                <a:solidFill>
                  <a:srgbClr val="1E1C11"/>
                </a:solidFill>
                <a:latin typeface="Arial MT"/>
                <a:cs typeface="Arial MT"/>
              </a:rPr>
              <a:t>fecha prevista </a:t>
            </a:r>
            <a:r>
              <a:rPr sz="1600" spc="-10" dirty="0">
                <a:solidFill>
                  <a:srgbClr val="1E1C11"/>
                </a:solidFill>
                <a:latin typeface="Arial MT"/>
                <a:cs typeface="Arial MT"/>
              </a:rPr>
              <a:t>de </a:t>
            </a:r>
            <a:r>
              <a:rPr sz="1600" spc="-5" dirty="0">
                <a:solidFill>
                  <a:srgbClr val="1E1C11"/>
                </a:solidFill>
                <a:latin typeface="Arial MT"/>
                <a:cs typeface="Arial MT"/>
              </a:rPr>
              <a:t>reanudación. El Contratista </a:t>
            </a:r>
            <a:r>
              <a:rPr sz="1600" dirty="0">
                <a:solidFill>
                  <a:srgbClr val="1E1C11"/>
                </a:solidFill>
                <a:latin typeface="Arial MT"/>
                <a:cs typeface="Arial MT"/>
              </a:rPr>
              <a:t>se </a:t>
            </a:r>
            <a:r>
              <a:rPr sz="1600" spc="-5" dirty="0">
                <a:solidFill>
                  <a:srgbClr val="1E1C11"/>
                </a:solidFill>
                <a:latin typeface="Arial MT"/>
                <a:cs typeface="Arial MT"/>
              </a:rPr>
              <a:t>obliga </a:t>
            </a:r>
            <a:r>
              <a:rPr sz="1600" dirty="0">
                <a:solidFill>
                  <a:srgbClr val="1E1C11"/>
                </a:solidFill>
                <a:latin typeface="Arial MT"/>
                <a:cs typeface="Arial MT"/>
              </a:rPr>
              <a:t>a </a:t>
            </a:r>
            <a:r>
              <a:rPr sz="1600" spc="-5" dirty="0">
                <a:solidFill>
                  <a:srgbClr val="1E1C11"/>
                </a:solidFill>
                <a:latin typeface="Arial MT"/>
                <a:cs typeface="Arial MT"/>
              </a:rPr>
              <a:t>actualizar las pólizas </a:t>
            </a:r>
            <a:r>
              <a:rPr sz="1600" dirty="0">
                <a:solidFill>
                  <a:srgbClr val="1E1C11"/>
                </a:solidFill>
                <a:latin typeface="Arial MT"/>
                <a:cs typeface="Arial MT"/>
              </a:rPr>
              <a:t>y </a:t>
            </a:r>
            <a:r>
              <a:rPr sz="1600" spc="5" dirty="0">
                <a:solidFill>
                  <a:srgbClr val="1E1C11"/>
                </a:solidFill>
                <a:latin typeface="Arial MT"/>
                <a:cs typeface="Arial MT"/>
              </a:rPr>
              <a:t> </a:t>
            </a:r>
            <a:r>
              <a:rPr sz="1600" dirty="0">
                <a:solidFill>
                  <a:srgbClr val="1E1C11"/>
                </a:solidFill>
                <a:latin typeface="Arial MT"/>
                <a:cs typeface="Arial MT"/>
              </a:rPr>
              <a:t>garantías,</a:t>
            </a:r>
            <a:r>
              <a:rPr sz="1600" spc="-35" dirty="0">
                <a:solidFill>
                  <a:srgbClr val="1E1C11"/>
                </a:solidFill>
                <a:latin typeface="Arial MT"/>
                <a:cs typeface="Arial MT"/>
              </a:rPr>
              <a:t> </a:t>
            </a:r>
            <a:r>
              <a:rPr sz="1600" dirty="0">
                <a:solidFill>
                  <a:srgbClr val="1E1C11"/>
                </a:solidFill>
                <a:latin typeface="Arial MT"/>
                <a:cs typeface="Arial MT"/>
              </a:rPr>
              <a:t>ampliando</a:t>
            </a:r>
            <a:r>
              <a:rPr sz="1600" spc="-30" dirty="0">
                <a:solidFill>
                  <a:srgbClr val="1E1C11"/>
                </a:solidFill>
                <a:latin typeface="Arial MT"/>
                <a:cs typeface="Arial MT"/>
              </a:rPr>
              <a:t> </a:t>
            </a:r>
            <a:r>
              <a:rPr sz="1600" dirty="0">
                <a:solidFill>
                  <a:srgbClr val="1E1C11"/>
                </a:solidFill>
                <a:latin typeface="Arial MT"/>
                <a:cs typeface="Arial MT"/>
              </a:rPr>
              <a:t>la</a:t>
            </a:r>
            <a:r>
              <a:rPr sz="1600" spc="-10" dirty="0">
                <a:solidFill>
                  <a:srgbClr val="1E1C11"/>
                </a:solidFill>
                <a:latin typeface="Arial MT"/>
                <a:cs typeface="Arial MT"/>
              </a:rPr>
              <a:t> </a:t>
            </a:r>
            <a:r>
              <a:rPr sz="1600" spc="-5" dirty="0">
                <a:solidFill>
                  <a:srgbClr val="1E1C11"/>
                </a:solidFill>
                <a:latin typeface="Arial MT"/>
                <a:cs typeface="Arial MT"/>
              </a:rPr>
              <a:t>vigencia</a:t>
            </a:r>
            <a:r>
              <a:rPr sz="1600" spc="-20" dirty="0">
                <a:solidFill>
                  <a:srgbClr val="1E1C11"/>
                </a:solidFill>
                <a:latin typeface="Arial MT"/>
                <a:cs typeface="Arial MT"/>
              </a:rPr>
              <a:t> </a:t>
            </a:r>
            <a:r>
              <a:rPr sz="1600" spc="-5" dirty="0">
                <a:solidFill>
                  <a:srgbClr val="1E1C11"/>
                </a:solidFill>
                <a:latin typeface="Arial MT"/>
                <a:cs typeface="Arial MT"/>
              </a:rPr>
              <a:t>de</a:t>
            </a:r>
            <a:r>
              <a:rPr sz="1600" spc="-20" dirty="0">
                <a:solidFill>
                  <a:srgbClr val="1E1C11"/>
                </a:solidFill>
                <a:latin typeface="Arial MT"/>
                <a:cs typeface="Arial MT"/>
              </a:rPr>
              <a:t> </a:t>
            </a:r>
            <a:r>
              <a:rPr sz="1600" dirty="0">
                <a:solidFill>
                  <a:srgbClr val="1E1C11"/>
                </a:solidFill>
                <a:latin typeface="Arial MT"/>
                <a:cs typeface="Arial MT"/>
              </a:rPr>
              <a:t>éstas</a:t>
            </a:r>
            <a:r>
              <a:rPr sz="1600" spc="-20" dirty="0">
                <a:solidFill>
                  <a:srgbClr val="1E1C11"/>
                </a:solidFill>
                <a:latin typeface="Arial MT"/>
                <a:cs typeface="Arial MT"/>
              </a:rPr>
              <a:t> </a:t>
            </a:r>
            <a:r>
              <a:rPr sz="1600" spc="-5" dirty="0">
                <a:solidFill>
                  <a:srgbClr val="1E1C11"/>
                </a:solidFill>
                <a:latin typeface="Arial MT"/>
                <a:cs typeface="Arial MT"/>
              </a:rPr>
              <a:t>por</a:t>
            </a:r>
            <a:r>
              <a:rPr sz="1600" spc="-20" dirty="0">
                <a:solidFill>
                  <a:srgbClr val="1E1C11"/>
                </a:solidFill>
                <a:latin typeface="Arial MT"/>
                <a:cs typeface="Arial MT"/>
              </a:rPr>
              <a:t> </a:t>
            </a:r>
            <a:r>
              <a:rPr sz="1600" spc="-5" dirty="0">
                <a:solidFill>
                  <a:srgbClr val="1E1C11"/>
                </a:solidFill>
                <a:latin typeface="Arial MT"/>
                <a:cs typeface="Arial MT"/>
              </a:rPr>
              <a:t>el </a:t>
            </a:r>
            <a:r>
              <a:rPr sz="1600" dirty="0">
                <a:solidFill>
                  <a:srgbClr val="1E1C11"/>
                </a:solidFill>
                <a:latin typeface="Arial MT"/>
                <a:cs typeface="Arial MT"/>
              </a:rPr>
              <a:t>término</a:t>
            </a:r>
            <a:r>
              <a:rPr sz="1600" spc="-30" dirty="0">
                <a:solidFill>
                  <a:srgbClr val="1E1C11"/>
                </a:solidFill>
                <a:latin typeface="Arial MT"/>
                <a:cs typeface="Arial MT"/>
              </a:rPr>
              <a:t> </a:t>
            </a:r>
            <a:r>
              <a:rPr sz="1600" spc="-5" dirty="0">
                <a:solidFill>
                  <a:srgbClr val="1E1C11"/>
                </a:solidFill>
                <a:latin typeface="Arial MT"/>
                <a:cs typeface="Arial MT"/>
              </a:rPr>
              <a:t>de</a:t>
            </a:r>
            <a:r>
              <a:rPr sz="1600" spc="-20" dirty="0">
                <a:solidFill>
                  <a:srgbClr val="1E1C11"/>
                </a:solidFill>
                <a:latin typeface="Arial MT"/>
                <a:cs typeface="Arial MT"/>
              </a:rPr>
              <a:t> </a:t>
            </a:r>
            <a:r>
              <a:rPr sz="1600" dirty="0">
                <a:solidFill>
                  <a:srgbClr val="1E1C11"/>
                </a:solidFill>
                <a:latin typeface="Arial MT"/>
                <a:cs typeface="Arial MT"/>
              </a:rPr>
              <a:t>la</a:t>
            </a:r>
            <a:r>
              <a:rPr sz="1600" spc="-10" dirty="0">
                <a:solidFill>
                  <a:srgbClr val="1E1C11"/>
                </a:solidFill>
                <a:latin typeface="Arial MT"/>
                <a:cs typeface="Arial MT"/>
              </a:rPr>
              <a:t> </a:t>
            </a:r>
            <a:r>
              <a:rPr sz="1600" dirty="0">
                <a:solidFill>
                  <a:srgbClr val="1E1C11"/>
                </a:solidFill>
                <a:latin typeface="Arial MT"/>
                <a:cs typeface="Arial MT"/>
              </a:rPr>
              <a:t>suspensión.</a:t>
            </a:r>
            <a:endParaRPr sz="1600" dirty="0">
              <a:solidFill>
                <a:prstClr val="black"/>
              </a:solidFill>
              <a:latin typeface="Arial MT"/>
              <a:cs typeface="Arial MT"/>
            </a:endParaRPr>
          </a:p>
        </p:txBody>
      </p:sp>
    </p:spTree>
    <p:extLst>
      <p:ext uri="{BB962C8B-B14F-4D97-AF65-F5344CB8AC3E}">
        <p14:creationId xmlns:p14="http://schemas.microsoft.com/office/powerpoint/2010/main" val="2339202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221B96E-63ED-4994-ACE9-D1F3A28D6886}"/>
              </a:ext>
            </a:extLst>
          </p:cNvPr>
          <p:cNvSpPr txBox="1">
            <a:spLocks/>
          </p:cNvSpPr>
          <p:nvPr/>
        </p:nvSpPr>
        <p:spPr>
          <a:xfrm>
            <a:off x="1219200" y="809497"/>
            <a:ext cx="10515600" cy="398186"/>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987550" marR="5080" indent="-1975485">
              <a:lnSpc>
                <a:spcPct val="100000"/>
              </a:lnSpc>
              <a:spcBef>
                <a:spcPts val="105"/>
              </a:spcBef>
            </a:pPr>
            <a:r>
              <a:rPr lang="es-MX" sz="2500" b="1" kern="0" dirty="0">
                <a:solidFill>
                  <a:srgbClr val="DA723E"/>
                </a:solidFill>
                <a:latin typeface="Helvetica" pitchFamily="2" charset="0"/>
                <a:ea typeface="+mn-ea"/>
                <a:cs typeface="Calibri" panose="020F0502020204030204" pitchFamily="34" charset="0"/>
              </a:rPr>
              <a:t>DEBER DE GESTIÓN DOCUMENTAL</a:t>
            </a:r>
          </a:p>
        </p:txBody>
      </p:sp>
      <p:pic>
        <p:nvPicPr>
          <p:cNvPr id="5" name="object 2">
            <a:extLst>
              <a:ext uri="{FF2B5EF4-FFF2-40B4-BE49-F238E27FC236}">
                <a16:creationId xmlns:a16="http://schemas.microsoft.com/office/drawing/2014/main" id="{33FA04EF-E06E-4261-A72A-57E3E3F9B99E}"/>
              </a:ext>
            </a:extLst>
          </p:cNvPr>
          <p:cNvPicPr/>
          <p:nvPr/>
        </p:nvPicPr>
        <p:blipFill>
          <a:blip r:embed="rId2" cstate="print"/>
          <a:stretch>
            <a:fillRect/>
          </a:stretch>
        </p:blipFill>
        <p:spPr>
          <a:xfrm>
            <a:off x="286872" y="1503262"/>
            <a:ext cx="2180843" cy="2180844"/>
          </a:xfrm>
          <a:prstGeom prst="rect">
            <a:avLst/>
          </a:prstGeom>
        </p:spPr>
      </p:pic>
      <p:sp>
        <p:nvSpPr>
          <p:cNvPr id="6" name="object 4">
            <a:extLst>
              <a:ext uri="{FF2B5EF4-FFF2-40B4-BE49-F238E27FC236}">
                <a16:creationId xmlns:a16="http://schemas.microsoft.com/office/drawing/2014/main" id="{CF6E3DBD-E0D3-4988-A9F0-48B0FF78C552}"/>
              </a:ext>
            </a:extLst>
          </p:cNvPr>
          <p:cNvSpPr txBox="1"/>
          <p:nvPr/>
        </p:nvSpPr>
        <p:spPr>
          <a:xfrm>
            <a:off x="2942971" y="1983524"/>
            <a:ext cx="2830195" cy="331470"/>
          </a:xfrm>
          <a:prstGeom prst="rect">
            <a:avLst/>
          </a:prstGeom>
        </p:spPr>
        <p:txBody>
          <a:bodyPr vert="horz" wrap="square" lIns="0" tIns="13335" rIns="0" bIns="0" rtlCol="0">
            <a:spAutoFit/>
          </a:bodyPr>
          <a:lstStyle/>
          <a:p>
            <a:pPr marL="12700">
              <a:spcBef>
                <a:spcPts val="105"/>
              </a:spcBef>
              <a:tabLst>
                <a:tab pos="558165" algn="l"/>
                <a:tab pos="991235" algn="l"/>
                <a:tab pos="2242185" algn="l"/>
                <a:tab pos="2618740" algn="l"/>
              </a:tabLst>
            </a:pPr>
            <a:r>
              <a:rPr sz="2000" spc="-10" dirty="0">
                <a:solidFill>
                  <a:srgbClr val="939393"/>
                </a:solidFill>
                <a:latin typeface="Arial MT"/>
                <a:cs typeface="Arial MT"/>
              </a:rPr>
              <a:t>E</a:t>
            </a:r>
            <a:r>
              <a:rPr sz="2000" dirty="0">
                <a:solidFill>
                  <a:srgbClr val="939393"/>
                </a:solidFill>
                <a:latin typeface="Arial MT"/>
                <a:cs typeface="Arial MT"/>
              </a:rPr>
              <a:t>n	</a:t>
            </a:r>
            <a:r>
              <a:rPr sz="2000" spc="-5" dirty="0">
                <a:solidFill>
                  <a:srgbClr val="1E1C11"/>
                </a:solidFill>
                <a:latin typeface="Arial MT"/>
                <a:cs typeface="Arial MT"/>
              </a:rPr>
              <a:t>l</a:t>
            </a:r>
            <a:r>
              <a:rPr sz="2000" dirty="0">
                <a:solidFill>
                  <a:srgbClr val="1E1C11"/>
                </a:solidFill>
                <a:latin typeface="Arial MT"/>
                <a:cs typeface="Arial MT"/>
              </a:rPr>
              <a:t>o	ref</a:t>
            </a:r>
            <a:r>
              <a:rPr sz="2000" spc="-15" dirty="0">
                <a:solidFill>
                  <a:srgbClr val="1E1C11"/>
                </a:solidFill>
                <a:latin typeface="Arial MT"/>
                <a:cs typeface="Arial MT"/>
              </a:rPr>
              <a:t>e</a:t>
            </a:r>
            <a:r>
              <a:rPr sz="2000" spc="-10" dirty="0">
                <a:solidFill>
                  <a:srgbClr val="1E1C11"/>
                </a:solidFill>
                <a:latin typeface="Arial MT"/>
                <a:cs typeface="Arial MT"/>
              </a:rPr>
              <a:t>r</a:t>
            </a:r>
            <a:r>
              <a:rPr sz="2000" dirty="0">
                <a:solidFill>
                  <a:srgbClr val="1E1C11"/>
                </a:solidFill>
                <a:latin typeface="Arial MT"/>
                <a:cs typeface="Arial MT"/>
              </a:rPr>
              <a:t>ente	a	</a:t>
            </a:r>
            <a:r>
              <a:rPr sz="2000" spc="-5" dirty="0">
                <a:solidFill>
                  <a:srgbClr val="1E1C11"/>
                </a:solidFill>
                <a:latin typeface="Arial MT"/>
                <a:cs typeface="Arial MT"/>
              </a:rPr>
              <a:t>la</a:t>
            </a:r>
            <a:endParaRPr sz="2000">
              <a:latin typeface="Arial MT"/>
              <a:cs typeface="Arial MT"/>
            </a:endParaRPr>
          </a:p>
        </p:txBody>
      </p:sp>
      <p:sp>
        <p:nvSpPr>
          <p:cNvPr id="7" name="object 5">
            <a:extLst>
              <a:ext uri="{FF2B5EF4-FFF2-40B4-BE49-F238E27FC236}">
                <a16:creationId xmlns:a16="http://schemas.microsoft.com/office/drawing/2014/main" id="{AE94F3DB-609D-4929-B361-481D58DFD242}"/>
              </a:ext>
            </a:extLst>
          </p:cNvPr>
          <p:cNvSpPr txBox="1"/>
          <p:nvPr/>
        </p:nvSpPr>
        <p:spPr>
          <a:xfrm>
            <a:off x="2942971" y="1983524"/>
            <a:ext cx="5688965" cy="636270"/>
          </a:xfrm>
          <a:prstGeom prst="rect">
            <a:avLst/>
          </a:prstGeom>
        </p:spPr>
        <p:txBody>
          <a:bodyPr vert="horz" wrap="square" lIns="0" tIns="13335" rIns="0" bIns="0" rtlCol="0">
            <a:spAutoFit/>
          </a:bodyPr>
          <a:lstStyle/>
          <a:p>
            <a:pPr marL="3050540">
              <a:spcBef>
                <a:spcPts val="105"/>
              </a:spcBef>
              <a:tabLst>
                <a:tab pos="4104640" algn="l"/>
              </a:tabLst>
            </a:pPr>
            <a:r>
              <a:rPr sz="2000" dirty="0">
                <a:solidFill>
                  <a:srgbClr val="1E1C11"/>
                </a:solidFill>
                <a:latin typeface="Arial MT"/>
                <a:cs typeface="Arial MT"/>
              </a:rPr>
              <a:t>gesti</a:t>
            </a:r>
            <a:r>
              <a:rPr sz="2000" spc="-15" dirty="0">
                <a:solidFill>
                  <a:srgbClr val="1E1C11"/>
                </a:solidFill>
                <a:latin typeface="Arial MT"/>
                <a:cs typeface="Arial MT"/>
              </a:rPr>
              <a:t>ó</a:t>
            </a:r>
            <a:r>
              <a:rPr sz="2000" dirty="0">
                <a:solidFill>
                  <a:srgbClr val="1E1C11"/>
                </a:solidFill>
                <a:latin typeface="Arial MT"/>
                <a:cs typeface="Arial MT"/>
              </a:rPr>
              <a:t>n	ad</a:t>
            </a:r>
            <a:r>
              <a:rPr sz="2000" spc="-5" dirty="0">
                <a:solidFill>
                  <a:srgbClr val="1E1C11"/>
                </a:solidFill>
                <a:latin typeface="Arial MT"/>
                <a:cs typeface="Arial MT"/>
              </a:rPr>
              <a:t>m</a:t>
            </a:r>
            <a:r>
              <a:rPr sz="2000" dirty="0">
                <a:solidFill>
                  <a:srgbClr val="1E1C11"/>
                </a:solidFill>
                <a:latin typeface="Arial MT"/>
                <a:cs typeface="Arial MT"/>
              </a:rPr>
              <a:t>ini</a:t>
            </a:r>
            <a:r>
              <a:rPr sz="2000" spc="5" dirty="0">
                <a:solidFill>
                  <a:srgbClr val="1E1C11"/>
                </a:solidFill>
                <a:latin typeface="Arial MT"/>
                <a:cs typeface="Arial MT"/>
              </a:rPr>
              <a:t>s</a:t>
            </a:r>
            <a:r>
              <a:rPr sz="2000" dirty="0">
                <a:solidFill>
                  <a:srgbClr val="1E1C11"/>
                </a:solidFill>
                <a:latin typeface="Arial MT"/>
                <a:cs typeface="Arial MT"/>
              </a:rPr>
              <a:t>trat</a:t>
            </a:r>
            <a:r>
              <a:rPr sz="2000" spc="-10" dirty="0">
                <a:solidFill>
                  <a:srgbClr val="1E1C11"/>
                </a:solidFill>
                <a:latin typeface="Arial MT"/>
                <a:cs typeface="Arial MT"/>
              </a:rPr>
              <a:t>i</a:t>
            </a:r>
            <a:r>
              <a:rPr sz="2000" dirty="0">
                <a:solidFill>
                  <a:srgbClr val="1E1C11"/>
                </a:solidFill>
                <a:latin typeface="Arial MT"/>
                <a:cs typeface="Arial MT"/>
              </a:rPr>
              <a:t>va</a:t>
            </a:r>
            <a:endParaRPr sz="2000" dirty="0">
              <a:latin typeface="Arial MT"/>
              <a:cs typeface="Arial MT"/>
            </a:endParaRPr>
          </a:p>
          <a:p>
            <a:pPr marL="12700">
              <a:tabLst>
                <a:tab pos="2121535" algn="l"/>
                <a:tab pos="2846070" algn="l"/>
                <a:tab pos="4217670" algn="l"/>
              </a:tabLst>
            </a:pPr>
            <a:r>
              <a:rPr sz="2000" spc="-5" dirty="0">
                <a:solidFill>
                  <a:srgbClr val="1E1C11"/>
                </a:solidFill>
                <a:latin typeface="Arial MT"/>
                <a:cs typeface="Arial MT"/>
              </a:rPr>
              <a:t>documentación	</a:t>
            </a:r>
            <a:r>
              <a:rPr sz="2000" dirty="0">
                <a:solidFill>
                  <a:srgbClr val="1E1C11"/>
                </a:solidFill>
                <a:latin typeface="Arial MT"/>
                <a:cs typeface="Arial MT"/>
              </a:rPr>
              <a:t>del	</a:t>
            </a:r>
            <a:r>
              <a:rPr sz="2000" spc="-5" dirty="0">
                <a:solidFill>
                  <a:srgbClr val="1E1C11"/>
                </a:solidFill>
                <a:latin typeface="Arial MT"/>
                <a:cs typeface="Arial MT"/>
              </a:rPr>
              <a:t>contrato,	</a:t>
            </a:r>
            <a:r>
              <a:rPr sz="2000" dirty="0">
                <a:solidFill>
                  <a:srgbClr val="1E1C11"/>
                </a:solidFill>
                <a:latin typeface="Arial MT"/>
                <a:cs typeface="Arial MT"/>
              </a:rPr>
              <a:t>el</a:t>
            </a:r>
            <a:endParaRPr sz="2000" dirty="0">
              <a:latin typeface="Arial MT"/>
              <a:cs typeface="Arial MT"/>
            </a:endParaRPr>
          </a:p>
        </p:txBody>
      </p:sp>
      <p:sp>
        <p:nvSpPr>
          <p:cNvPr id="8" name="object 6">
            <a:extLst>
              <a:ext uri="{FF2B5EF4-FFF2-40B4-BE49-F238E27FC236}">
                <a16:creationId xmlns:a16="http://schemas.microsoft.com/office/drawing/2014/main" id="{7B3F815E-E58E-4426-8813-746ED0483247}"/>
              </a:ext>
            </a:extLst>
          </p:cNvPr>
          <p:cNvSpPr txBox="1"/>
          <p:nvPr/>
        </p:nvSpPr>
        <p:spPr>
          <a:xfrm>
            <a:off x="7730744" y="1983524"/>
            <a:ext cx="1848485" cy="636270"/>
          </a:xfrm>
          <a:prstGeom prst="rect">
            <a:avLst/>
          </a:prstGeom>
        </p:spPr>
        <p:txBody>
          <a:bodyPr vert="horz" wrap="square" lIns="0" tIns="13335" rIns="0" bIns="0" rtlCol="0">
            <a:spAutoFit/>
          </a:bodyPr>
          <a:lstStyle/>
          <a:p>
            <a:pPr marR="5080" algn="r">
              <a:spcBef>
                <a:spcPts val="105"/>
              </a:spcBef>
              <a:tabLst>
                <a:tab pos="516255" algn="l"/>
              </a:tabLst>
            </a:pPr>
            <a:r>
              <a:rPr sz="2000" spc="-5" dirty="0">
                <a:solidFill>
                  <a:srgbClr val="1E1C11"/>
                </a:solidFill>
                <a:latin typeface="Arial MT"/>
                <a:cs typeface="Arial MT"/>
              </a:rPr>
              <a:t>de	la</a:t>
            </a:r>
            <a:endParaRPr sz="2000" dirty="0">
              <a:latin typeface="Arial MT"/>
              <a:cs typeface="Arial MT"/>
            </a:endParaRPr>
          </a:p>
          <a:p>
            <a:pPr marR="5080" algn="r">
              <a:tabLst>
                <a:tab pos="1624330" algn="l"/>
              </a:tabLst>
            </a:pPr>
            <a:r>
              <a:rPr sz="2000" dirty="0">
                <a:solidFill>
                  <a:srgbClr val="1E1C11"/>
                </a:solidFill>
                <a:latin typeface="Arial MT"/>
                <a:cs typeface="Arial MT"/>
              </a:rPr>
              <a:t>con</a:t>
            </a:r>
            <a:r>
              <a:rPr sz="2000" spc="-20" dirty="0">
                <a:solidFill>
                  <a:srgbClr val="1E1C11"/>
                </a:solidFill>
                <a:latin typeface="Arial MT"/>
                <a:cs typeface="Arial MT"/>
              </a:rPr>
              <a:t>t</a:t>
            </a:r>
            <a:r>
              <a:rPr sz="2000" dirty="0">
                <a:solidFill>
                  <a:srgbClr val="1E1C11"/>
                </a:solidFill>
                <a:latin typeface="Arial MT"/>
                <a:cs typeface="Arial MT"/>
              </a:rPr>
              <a:t>ratis</a:t>
            </a:r>
            <a:r>
              <a:rPr sz="2000" spc="-20" dirty="0">
                <a:solidFill>
                  <a:srgbClr val="1E1C11"/>
                </a:solidFill>
                <a:latin typeface="Arial MT"/>
                <a:cs typeface="Arial MT"/>
              </a:rPr>
              <a:t>t</a:t>
            </a:r>
            <a:r>
              <a:rPr sz="2000" spc="-10" dirty="0">
                <a:solidFill>
                  <a:srgbClr val="1E1C11"/>
                </a:solidFill>
                <a:latin typeface="Arial MT"/>
                <a:cs typeface="Arial MT"/>
              </a:rPr>
              <a:t>a</a:t>
            </a:r>
            <a:r>
              <a:rPr sz="2000" dirty="0">
                <a:solidFill>
                  <a:srgbClr val="1E1C11"/>
                </a:solidFill>
                <a:latin typeface="Arial MT"/>
                <a:cs typeface="Arial MT"/>
              </a:rPr>
              <a:t>,	</a:t>
            </a:r>
            <a:r>
              <a:rPr sz="2000" spc="-5" dirty="0">
                <a:solidFill>
                  <a:srgbClr val="1E1C11"/>
                </a:solidFill>
                <a:latin typeface="Arial MT"/>
                <a:cs typeface="Arial MT"/>
              </a:rPr>
              <a:t>la</a:t>
            </a:r>
            <a:endParaRPr sz="2000" dirty="0">
              <a:latin typeface="Arial MT"/>
              <a:cs typeface="Arial MT"/>
            </a:endParaRPr>
          </a:p>
        </p:txBody>
      </p:sp>
      <p:sp>
        <p:nvSpPr>
          <p:cNvPr id="9" name="object 7">
            <a:extLst>
              <a:ext uri="{FF2B5EF4-FFF2-40B4-BE49-F238E27FC236}">
                <a16:creationId xmlns:a16="http://schemas.microsoft.com/office/drawing/2014/main" id="{30BB2F55-ABDC-459A-A83A-3A490C31159E}"/>
              </a:ext>
            </a:extLst>
          </p:cNvPr>
          <p:cNvSpPr txBox="1"/>
          <p:nvPr/>
        </p:nvSpPr>
        <p:spPr>
          <a:xfrm>
            <a:off x="2942971" y="2593684"/>
            <a:ext cx="6640195" cy="4050665"/>
          </a:xfrm>
          <a:prstGeom prst="rect">
            <a:avLst/>
          </a:prstGeom>
        </p:spPr>
        <p:txBody>
          <a:bodyPr vert="horz" wrap="square" lIns="0" tIns="13335" rIns="0" bIns="0" rtlCol="0">
            <a:spAutoFit/>
          </a:bodyPr>
          <a:lstStyle/>
          <a:p>
            <a:pPr marL="12700" marR="7620" algn="just">
              <a:spcBef>
                <a:spcPts val="105"/>
              </a:spcBef>
            </a:pPr>
            <a:r>
              <a:rPr sz="2000" spc="-5" dirty="0">
                <a:solidFill>
                  <a:srgbClr val="1E1C11"/>
                </a:solidFill>
                <a:latin typeface="Arial MT"/>
                <a:cs typeface="Arial MT"/>
              </a:rPr>
              <a:t>interventoría/supervisión</a:t>
            </a:r>
            <a:r>
              <a:rPr sz="2000" spc="525" dirty="0">
                <a:solidFill>
                  <a:srgbClr val="1E1C11"/>
                </a:solidFill>
                <a:latin typeface="Arial MT"/>
                <a:cs typeface="Arial MT"/>
              </a:rPr>
              <a:t> </a:t>
            </a:r>
            <a:r>
              <a:rPr sz="2000" dirty="0">
                <a:solidFill>
                  <a:srgbClr val="1E1C11"/>
                </a:solidFill>
                <a:latin typeface="Arial MT"/>
                <a:cs typeface="Arial MT"/>
              </a:rPr>
              <a:t>deberán</a:t>
            </a:r>
            <a:r>
              <a:rPr sz="2000" spc="525" dirty="0">
                <a:solidFill>
                  <a:srgbClr val="1E1C11"/>
                </a:solidFill>
                <a:latin typeface="Arial MT"/>
                <a:cs typeface="Arial MT"/>
              </a:rPr>
              <a:t> </a:t>
            </a:r>
            <a:r>
              <a:rPr sz="2000" spc="-5" dirty="0">
                <a:solidFill>
                  <a:srgbClr val="1E1C11"/>
                </a:solidFill>
                <a:latin typeface="Arial MT"/>
                <a:cs typeface="Arial MT"/>
              </a:rPr>
              <a:t>cumplir</a:t>
            </a:r>
            <a:r>
              <a:rPr sz="2000" spc="530" dirty="0">
                <a:solidFill>
                  <a:srgbClr val="1E1C11"/>
                </a:solidFill>
                <a:latin typeface="Arial MT"/>
                <a:cs typeface="Arial MT"/>
              </a:rPr>
              <a:t> </a:t>
            </a:r>
            <a:r>
              <a:rPr sz="2000" dirty="0">
                <a:solidFill>
                  <a:srgbClr val="1E1C11"/>
                </a:solidFill>
                <a:latin typeface="Arial MT"/>
                <a:cs typeface="Arial MT"/>
              </a:rPr>
              <a:t>con</a:t>
            </a:r>
            <a:r>
              <a:rPr sz="2000" spc="530" dirty="0">
                <a:solidFill>
                  <a:srgbClr val="1E1C11"/>
                </a:solidFill>
                <a:latin typeface="Arial MT"/>
                <a:cs typeface="Arial MT"/>
              </a:rPr>
              <a:t> </a:t>
            </a:r>
            <a:r>
              <a:rPr sz="2000" spc="-5" dirty="0">
                <a:solidFill>
                  <a:srgbClr val="1E1C11"/>
                </a:solidFill>
                <a:latin typeface="Arial MT"/>
                <a:cs typeface="Arial MT"/>
              </a:rPr>
              <a:t>lo</a:t>
            </a:r>
            <a:r>
              <a:rPr sz="2000" spc="525" dirty="0">
                <a:solidFill>
                  <a:srgbClr val="1E1C11"/>
                </a:solidFill>
                <a:latin typeface="Arial MT"/>
                <a:cs typeface="Arial MT"/>
              </a:rPr>
              <a:t> </a:t>
            </a:r>
            <a:r>
              <a:rPr sz="2000" spc="-5" dirty="0">
                <a:solidFill>
                  <a:srgbClr val="1E1C11"/>
                </a:solidFill>
                <a:latin typeface="Arial MT"/>
                <a:cs typeface="Arial MT"/>
              </a:rPr>
              <a:t>exigido </a:t>
            </a:r>
            <a:r>
              <a:rPr sz="2000" spc="-545" dirty="0">
                <a:solidFill>
                  <a:srgbClr val="1E1C11"/>
                </a:solidFill>
                <a:latin typeface="Arial MT"/>
                <a:cs typeface="Arial MT"/>
              </a:rPr>
              <a:t> </a:t>
            </a:r>
            <a:r>
              <a:rPr sz="2000" dirty="0">
                <a:solidFill>
                  <a:srgbClr val="1E1C11"/>
                </a:solidFill>
                <a:latin typeface="Arial MT"/>
                <a:cs typeface="Arial MT"/>
              </a:rPr>
              <a:t>en</a:t>
            </a:r>
            <a:r>
              <a:rPr sz="2000" spc="5" dirty="0">
                <a:solidFill>
                  <a:srgbClr val="1E1C11"/>
                </a:solidFill>
                <a:latin typeface="Arial MT"/>
                <a:cs typeface="Arial MT"/>
              </a:rPr>
              <a:t> </a:t>
            </a:r>
            <a:r>
              <a:rPr sz="2000" dirty="0">
                <a:solidFill>
                  <a:srgbClr val="1E1C11"/>
                </a:solidFill>
                <a:latin typeface="Arial MT"/>
                <a:cs typeface="Arial MT"/>
              </a:rPr>
              <a:t>las</a:t>
            </a:r>
            <a:r>
              <a:rPr sz="2000" spc="5" dirty="0">
                <a:solidFill>
                  <a:srgbClr val="1E1C11"/>
                </a:solidFill>
                <a:latin typeface="Arial MT"/>
                <a:cs typeface="Arial MT"/>
              </a:rPr>
              <a:t> </a:t>
            </a:r>
            <a:r>
              <a:rPr sz="2000" spc="-5" dirty="0">
                <a:solidFill>
                  <a:srgbClr val="1E1C11"/>
                </a:solidFill>
                <a:latin typeface="Arial MT"/>
                <a:cs typeface="Arial MT"/>
              </a:rPr>
              <a:t>normas</a:t>
            </a:r>
            <a:r>
              <a:rPr sz="2000" dirty="0">
                <a:solidFill>
                  <a:srgbClr val="1E1C11"/>
                </a:solidFill>
                <a:latin typeface="Arial MT"/>
                <a:cs typeface="Arial MT"/>
              </a:rPr>
              <a:t> </a:t>
            </a:r>
            <a:r>
              <a:rPr sz="2000" spc="-5" dirty="0">
                <a:solidFill>
                  <a:srgbClr val="1E1C11"/>
                </a:solidFill>
                <a:latin typeface="Arial MT"/>
                <a:cs typeface="Arial MT"/>
              </a:rPr>
              <a:t>internas</a:t>
            </a:r>
            <a:r>
              <a:rPr sz="2000" dirty="0">
                <a:solidFill>
                  <a:srgbClr val="1E1C11"/>
                </a:solidFill>
                <a:latin typeface="Arial MT"/>
                <a:cs typeface="Arial MT"/>
              </a:rPr>
              <a:t> de</a:t>
            </a:r>
            <a:r>
              <a:rPr sz="2000" spc="5" dirty="0">
                <a:solidFill>
                  <a:srgbClr val="1E1C11"/>
                </a:solidFill>
                <a:latin typeface="Arial MT"/>
                <a:cs typeface="Arial MT"/>
              </a:rPr>
              <a:t> </a:t>
            </a:r>
            <a:r>
              <a:rPr sz="2000" dirty="0">
                <a:solidFill>
                  <a:srgbClr val="1E1C11"/>
                </a:solidFill>
                <a:latin typeface="Arial MT"/>
                <a:cs typeface="Arial MT"/>
              </a:rPr>
              <a:t>gestión</a:t>
            </a:r>
            <a:r>
              <a:rPr sz="2000" spc="5" dirty="0">
                <a:solidFill>
                  <a:srgbClr val="1E1C11"/>
                </a:solidFill>
                <a:latin typeface="Arial MT"/>
                <a:cs typeface="Arial MT"/>
              </a:rPr>
              <a:t> </a:t>
            </a:r>
            <a:r>
              <a:rPr sz="2000" dirty="0">
                <a:solidFill>
                  <a:srgbClr val="1E1C11"/>
                </a:solidFill>
                <a:latin typeface="Arial MT"/>
                <a:cs typeface="Arial MT"/>
              </a:rPr>
              <a:t>documental</a:t>
            </a:r>
            <a:r>
              <a:rPr sz="2000" spc="5" dirty="0">
                <a:solidFill>
                  <a:srgbClr val="1E1C11"/>
                </a:solidFill>
                <a:latin typeface="Arial MT"/>
                <a:cs typeface="Arial MT"/>
              </a:rPr>
              <a:t> </a:t>
            </a:r>
            <a:r>
              <a:rPr sz="2000" dirty="0">
                <a:solidFill>
                  <a:srgbClr val="1E1C11"/>
                </a:solidFill>
                <a:latin typeface="Arial MT"/>
                <a:cs typeface="Arial MT"/>
              </a:rPr>
              <a:t>de</a:t>
            </a:r>
            <a:r>
              <a:rPr sz="2000" spc="5"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 AEROVICIL, con el fin de </a:t>
            </a:r>
            <a:r>
              <a:rPr sz="2000" spc="-5" dirty="0">
                <a:solidFill>
                  <a:srgbClr val="1E1C11"/>
                </a:solidFill>
                <a:latin typeface="Arial MT"/>
                <a:cs typeface="Arial MT"/>
              </a:rPr>
              <a:t>mantener </a:t>
            </a:r>
            <a:r>
              <a:rPr sz="2000" dirty="0">
                <a:solidFill>
                  <a:srgbClr val="1E1C11"/>
                </a:solidFill>
                <a:latin typeface="Arial MT"/>
                <a:cs typeface="Arial MT"/>
              </a:rPr>
              <a:t>actualizado el </a:t>
            </a:r>
            <a:r>
              <a:rPr sz="2000" spc="-5" dirty="0">
                <a:solidFill>
                  <a:srgbClr val="1E1C11"/>
                </a:solidFill>
                <a:latin typeface="Arial MT"/>
                <a:cs typeface="Arial MT"/>
              </a:rPr>
              <a:t>archivo </a:t>
            </a:r>
            <a:r>
              <a:rPr sz="2000" dirty="0">
                <a:solidFill>
                  <a:srgbClr val="1E1C11"/>
                </a:solidFill>
                <a:latin typeface="Arial MT"/>
                <a:cs typeface="Arial MT"/>
              </a:rPr>
              <a:t> y</a:t>
            </a:r>
            <a:r>
              <a:rPr sz="2000" spc="-15" dirty="0">
                <a:solidFill>
                  <a:srgbClr val="1E1C11"/>
                </a:solidFill>
                <a:latin typeface="Arial MT"/>
                <a:cs typeface="Arial MT"/>
              </a:rPr>
              <a:t> </a:t>
            </a:r>
            <a:r>
              <a:rPr sz="2000" dirty="0">
                <a:solidFill>
                  <a:srgbClr val="1E1C11"/>
                </a:solidFill>
                <a:latin typeface="Arial MT"/>
                <a:cs typeface="Arial MT"/>
              </a:rPr>
              <a:t>control</a:t>
            </a:r>
            <a:r>
              <a:rPr sz="2000" spc="-25" dirty="0">
                <a:solidFill>
                  <a:srgbClr val="1E1C11"/>
                </a:solidFill>
                <a:latin typeface="Arial MT"/>
                <a:cs typeface="Arial MT"/>
              </a:rPr>
              <a:t> </a:t>
            </a:r>
            <a:r>
              <a:rPr sz="2000" dirty="0">
                <a:solidFill>
                  <a:srgbClr val="1E1C11"/>
                </a:solidFill>
                <a:latin typeface="Arial MT"/>
                <a:cs typeface="Arial MT"/>
              </a:rPr>
              <a:t>de</a:t>
            </a:r>
            <a:r>
              <a:rPr sz="2000" spc="-15"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documentación</a:t>
            </a:r>
            <a:r>
              <a:rPr sz="2000" spc="-45" dirty="0">
                <a:solidFill>
                  <a:srgbClr val="1E1C11"/>
                </a:solidFill>
                <a:latin typeface="Arial MT"/>
                <a:cs typeface="Arial MT"/>
              </a:rPr>
              <a:t> </a:t>
            </a:r>
            <a:r>
              <a:rPr sz="2000" dirty="0">
                <a:solidFill>
                  <a:srgbClr val="1E1C11"/>
                </a:solidFill>
                <a:latin typeface="Arial MT"/>
                <a:cs typeface="Arial MT"/>
              </a:rPr>
              <a:t>del</a:t>
            </a:r>
            <a:r>
              <a:rPr sz="2000" spc="-5" dirty="0">
                <a:solidFill>
                  <a:srgbClr val="1E1C11"/>
                </a:solidFill>
                <a:latin typeface="Arial MT"/>
                <a:cs typeface="Arial MT"/>
              </a:rPr>
              <a:t> </a:t>
            </a:r>
            <a:r>
              <a:rPr sz="2000" dirty="0">
                <a:solidFill>
                  <a:srgbClr val="1E1C11"/>
                </a:solidFill>
                <a:latin typeface="Arial MT"/>
                <a:cs typeface="Arial MT"/>
              </a:rPr>
              <a:t>contrato.</a:t>
            </a:r>
            <a:endParaRPr sz="2000" dirty="0">
              <a:latin typeface="Arial MT"/>
              <a:cs typeface="Arial MT"/>
            </a:endParaRPr>
          </a:p>
          <a:p>
            <a:pPr marL="12700" marR="5080" algn="just">
              <a:spcBef>
                <a:spcPts val="480"/>
              </a:spcBef>
            </a:pPr>
            <a:r>
              <a:rPr sz="2000" spc="-5" dirty="0">
                <a:solidFill>
                  <a:srgbClr val="1E1C11"/>
                </a:solidFill>
                <a:latin typeface="Arial MT"/>
                <a:cs typeface="Arial MT"/>
              </a:rPr>
              <a:t>En</a:t>
            </a:r>
            <a:r>
              <a:rPr sz="2000" dirty="0">
                <a:solidFill>
                  <a:srgbClr val="1E1C11"/>
                </a:solidFill>
                <a:latin typeface="Arial MT"/>
                <a:cs typeface="Arial MT"/>
              </a:rPr>
              <a:t> todo</a:t>
            </a:r>
            <a:r>
              <a:rPr sz="2000" spc="5" dirty="0">
                <a:solidFill>
                  <a:srgbClr val="1E1C11"/>
                </a:solidFill>
                <a:latin typeface="Arial MT"/>
                <a:cs typeface="Arial MT"/>
              </a:rPr>
              <a:t> </a:t>
            </a:r>
            <a:r>
              <a:rPr sz="2000" spc="-5" dirty="0">
                <a:solidFill>
                  <a:srgbClr val="1E1C11"/>
                </a:solidFill>
                <a:latin typeface="Arial MT"/>
                <a:cs typeface="Arial MT"/>
              </a:rPr>
              <a:t>caso,</a:t>
            </a:r>
            <a:r>
              <a:rPr sz="2000" dirty="0">
                <a:solidFill>
                  <a:srgbClr val="1E1C11"/>
                </a:solidFill>
                <a:latin typeface="Arial MT"/>
                <a:cs typeface="Arial MT"/>
              </a:rPr>
              <a:t> todo</a:t>
            </a:r>
            <a:r>
              <a:rPr sz="2000" spc="5" dirty="0">
                <a:solidFill>
                  <a:srgbClr val="1E1C11"/>
                </a:solidFill>
                <a:latin typeface="Arial MT"/>
                <a:cs typeface="Arial MT"/>
              </a:rPr>
              <a:t> </a:t>
            </a:r>
            <a:r>
              <a:rPr sz="2000" spc="-5" dirty="0">
                <a:solidFill>
                  <a:srgbClr val="1E1C11"/>
                </a:solidFill>
                <a:latin typeface="Arial MT"/>
                <a:cs typeface="Arial MT"/>
              </a:rPr>
              <a:t>documento</a:t>
            </a:r>
            <a:r>
              <a:rPr sz="2000" dirty="0">
                <a:solidFill>
                  <a:srgbClr val="1E1C11"/>
                </a:solidFill>
                <a:latin typeface="Arial MT"/>
                <a:cs typeface="Arial MT"/>
              </a:rPr>
              <a:t> que</a:t>
            </a:r>
            <a:r>
              <a:rPr sz="2000" spc="5" dirty="0">
                <a:solidFill>
                  <a:srgbClr val="1E1C11"/>
                </a:solidFill>
                <a:latin typeface="Arial MT"/>
                <a:cs typeface="Arial MT"/>
              </a:rPr>
              <a:t> </a:t>
            </a:r>
            <a:r>
              <a:rPr sz="2000" dirty="0">
                <a:solidFill>
                  <a:srgbClr val="1E1C11"/>
                </a:solidFill>
                <a:latin typeface="Arial MT"/>
                <a:cs typeface="Arial MT"/>
              </a:rPr>
              <a:t>se</a:t>
            </a:r>
            <a:r>
              <a:rPr sz="2000" spc="5" dirty="0">
                <a:solidFill>
                  <a:srgbClr val="1E1C11"/>
                </a:solidFill>
                <a:latin typeface="Arial MT"/>
                <a:cs typeface="Arial MT"/>
              </a:rPr>
              <a:t> </a:t>
            </a:r>
            <a:r>
              <a:rPr sz="2000" spc="-5" dirty="0">
                <a:solidFill>
                  <a:srgbClr val="1E1C11"/>
                </a:solidFill>
                <a:latin typeface="Arial MT"/>
                <a:cs typeface="Arial MT"/>
              </a:rPr>
              <a:t>genere</a:t>
            </a:r>
            <a:r>
              <a:rPr sz="2000" dirty="0">
                <a:solidFill>
                  <a:srgbClr val="1E1C11"/>
                </a:solidFill>
                <a:latin typeface="Arial MT"/>
                <a:cs typeface="Arial MT"/>
              </a:rPr>
              <a:t> en</a:t>
            </a:r>
            <a:r>
              <a:rPr sz="2000" spc="5"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 ejecución</a:t>
            </a:r>
            <a:r>
              <a:rPr sz="2000" spc="5" dirty="0">
                <a:solidFill>
                  <a:srgbClr val="1E1C11"/>
                </a:solidFill>
                <a:latin typeface="Arial MT"/>
                <a:cs typeface="Arial MT"/>
              </a:rPr>
              <a:t> </a:t>
            </a:r>
            <a:r>
              <a:rPr sz="2000" spc="-5" dirty="0">
                <a:solidFill>
                  <a:srgbClr val="1E1C11"/>
                </a:solidFill>
                <a:latin typeface="Arial MT"/>
                <a:cs typeface="Arial MT"/>
              </a:rPr>
              <a:t>del</a:t>
            </a:r>
            <a:r>
              <a:rPr sz="2000" dirty="0">
                <a:solidFill>
                  <a:srgbClr val="1E1C11"/>
                </a:solidFill>
                <a:latin typeface="Arial MT"/>
                <a:cs typeface="Arial MT"/>
              </a:rPr>
              <a:t> </a:t>
            </a:r>
            <a:r>
              <a:rPr sz="2000" spc="-5" dirty="0">
                <a:solidFill>
                  <a:srgbClr val="1E1C11"/>
                </a:solidFill>
                <a:latin typeface="Arial MT"/>
                <a:cs typeface="Arial MT"/>
              </a:rPr>
              <a:t>contrato</a:t>
            </a:r>
            <a:r>
              <a:rPr sz="2000" dirty="0">
                <a:solidFill>
                  <a:srgbClr val="1E1C11"/>
                </a:solidFill>
                <a:latin typeface="Arial MT"/>
                <a:cs typeface="Arial MT"/>
              </a:rPr>
              <a:t> debe</a:t>
            </a:r>
            <a:r>
              <a:rPr sz="2000" spc="5" dirty="0">
                <a:solidFill>
                  <a:srgbClr val="1E1C11"/>
                </a:solidFill>
                <a:latin typeface="Arial MT"/>
                <a:cs typeface="Arial MT"/>
              </a:rPr>
              <a:t> </a:t>
            </a:r>
            <a:r>
              <a:rPr sz="2000" spc="-5" dirty="0">
                <a:solidFill>
                  <a:srgbClr val="1E1C11"/>
                </a:solidFill>
                <a:latin typeface="Arial MT"/>
                <a:cs typeface="Arial MT"/>
              </a:rPr>
              <a:t>remitirse</a:t>
            </a:r>
            <a:r>
              <a:rPr sz="2000" dirty="0">
                <a:solidFill>
                  <a:srgbClr val="1E1C11"/>
                </a:solidFill>
                <a:latin typeface="Arial MT"/>
                <a:cs typeface="Arial MT"/>
              </a:rPr>
              <a:t> </a:t>
            </a:r>
            <a:r>
              <a:rPr sz="2000" spc="-10" dirty="0">
                <a:solidFill>
                  <a:srgbClr val="1E1C11"/>
                </a:solidFill>
                <a:latin typeface="Arial MT"/>
                <a:cs typeface="Arial MT"/>
              </a:rPr>
              <a:t>en</a:t>
            </a:r>
            <a:r>
              <a:rPr sz="2000" spc="-5" dirty="0">
                <a:solidFill>
                  <a:srgbClr val="1E1C11"/>
                </a:solidFill>
                <a:latin typeface="Arial MT"/>
                <a:cs typeface="Arial MT"/>
              </a:rPr>
              <a:t> </a:t>
            </a:r>
            <a:r>
              <a:rPr sz="2000" dirty="0">
                <a:solidFill>
                  <a:srgbClr val="1E1C11"/>
                </a:solidFill>
                <a:latin typeface="Arial MT"/>
                <a:cs typeface="Arial MT"/>
              </a:rPr>
              <a:t>original</a:t>
            </a:r>
            <a:r>
              <a:rPr sz="2000" spc="5" dirty="0">
                <a:solidFill>
                  <a:srgbClr val="1E1C11"/>
                </a:solidFill>
                <a:latin typeface="Arial MT"/>
                <a:cs typeface="Arial MT"/>
              </a:rPr>
              <a:t> </a:t>
            </a:r>
            <a:r>
              <a:rPr sz="2000" dirty="0">
                <a:solidFill>
                  <a:srgbClr val="1E1C11"/>
                </a:solidFill>
                <a:latin typeface="Arial MT"/>
                <a:cs typeface="Arial MT"/>
              </a:rPr>
              <a:t>al </a:t>
            </a:r>
            <a:r>
              <a:rPr sz="2000" spc="5" dirty="0">
                <a:solidFill>
                  <a:srgbClr val="1E1C11"/>
                </a:solidFill>
                <a:latin typeface="Arial MT"/>
                <a:cs typeface="Arial MT"/>
              </a:rPr>
              <a:t> </a:t>
            </a:r>
            <a:r>
              <a:rPr sz="2000" dirty="0">
                <a:solidFill>
                  <a:srgbClr val="1E1C11"/>
                </a:solidFill>
                <a:latin typeface="Arial MT"/>
                <a:cs typeface="Arial MT"/>
              </a:rPr>
              <a:t>expediente</a:t>
            </a:r>
            <a:r>
              <a:rPr sz="2000" spc="5" dirty="0">
                <a:solidFill>
                  <a:srgbClr val="1E1C11"/>
                </a:solidFill>
                <a:latin typeface="Arial MT"/>
                <a:cs typeface="Arial MT"/>
              </a:rPr>
              <a:t> </a:t>
            </a:r>
            <a:r>
              <a:rPr sz="2000" spc="-5" dirty="0">
                <a:solidFill>
                  <a:srgbClr val="1E1C11"/>
                </a:solidFill>
                <a:latin typeface="Arial MT"/>
                <a:cs typeface="Arial MT"/>
              </a:rPr>
              <a:t>contractual</a:t>
            </a:r>
            <a:r>
              <a:rPr sz="2000" dirty="0">
                <a:solidFill>
                  <a:srgbClr val="1E1C11"/>
                </a:solidFill>
                <a:latin typeface="Arial MT"/>
                <a:cs typeface="Arial MT"/>
              </a:rPr>
              <a:t> que</a:t>
            </a:r>
            <a:r>
              <a:rPr sz="2000" spc="5" dirty="0">
                <a:solidFill>
                  <a:srgbClr val="1E1C11"/>
                </a:solidFill>
                <a:latin typeface="Arial MT"/>
                <a:cs typeface="Arial MT"/>
              </a:rPr>
              <a:t> </a:t>
            </a:r>
            <a:r>
              <a:rPr sz="2000" spc="-5" dirty="0">
                <a:solidFill>
                  <a:srgbClr val="1E1C11"/>
                </a:solidFill>
                <a:latin typeface="Arial MT"/>
                <a:cs typeface="Arial MT"/>
              </a:rPr>
              <a:t>reposa</a:t>
            </a:r>
            <a:r>
              <a:rPr sz="2000" dirty="0">
                <a:solidFill>
                  <a:srgbClr val="1E1C11"/>
                </a:solidFill>
                <a:latin typeface="Arial MT"/>
                <a:cs typeface="Arial MT"/>
              </a:rPr>
              <a:t> en</a:t>
            </a:r>
            <a:r>
              <a:rPr sz="2000" spc="5" dirty="0">
                <a:solidFill>
                  <a:srgbClr val="1E1C11"/>
                </a:solidFill>
                <a:latin typeface="Arial MT"/>
                <a:cs typeface="Arial MT"/>
              </a:rPr>
              <a:t> </a:t>
            </a:r>
            <a:r>
              <a:rPr sz="2000" spc="-5" dirty="0">
                <a:solidFill>
                  <a:srgbClr val="1E1C11"/>
                </a:solidFill>
                <a:latin typeface="Arial MT"/>
                <a:cs typeface="Arial MT"/>
              </a:rPr>
              <a:t>la</a:t>
            </a:r>
            <a:r>
              <a:rPr sz="2000" dirty="0">
                <a:solidFill>
                  <a:srgbClr val="1E1C11"/>
                </a:solidFill>
                <a:latin typeface="Arial MT"/>
                <a:cs typeface="Arial MT"/>
              </a:rPr>
              <a:t> </a:t>
            </a:r>
            <a:r>
              <a:rPr sz="2000" spc="-5" dirty="0">
                <a:solidFill>
                  <a:srgbClr val="1E1C11"/>
                </a:solidFill>
                <a:latin typeface="Arial MT"/>
                <a:cs typeface="Arial MT"/>
              </a:rPr>
              <a:t>Dirección </a:t>
            </a:r>
            <a:r>
              <a:rPr sz="2000" dirty="0">
                <a:solidFill>
                  <a:srgbClr val="1E1C11"/>
                </a:solidFill>
                <a:latin typeface="Arial MT"/>
                <a:cs typeface="Arial MT"/>
              </a:rPr>
              <a:t> </a:t>
            </a:r>
            <a:r>
              <a:rPr sz="2000" spc="-5" dirty="0">
                <a:solidFill>
                  <a:srgbClr val="1E1C11"/>
                </a:solidFill>
                <a:latin typeface="Arial MT"/>
                <a:cs typeface="Arial MT"/>
              </a:rPr>
              <a:t>Administrativa/Área competente </a:t>
            </a:r>
            <a:r>
              <a:rPr sz="2000" dirty="0">
                <a:solidFill>
                  <a:srgbClr val="1E1C11"/>
                </a:solidFill>
                <a:latin typeface="Arial MT"/>
                <a:cs typeface="Arial MT"/>
              </a:rPr>
              <a:t>en </a:t>
            </a:r>
            <a:r>
              <a:rPr sz="2000" spc="-5" dirty="0">
                <a:solidFill>
                  <a:srgbClr val="1E1C11"/>
                </a:solidFill>
                <a:latin typeface="Arial MT"/>
                <a:cs typeface="Arial MT"/>
              </a:rPr>
              <a:t>la </a:t>
            </a:r>
            <a:r>
              <a:rPr sz="2000" dirty="0">
                <a:solidFill>
                  <a:srgbClr val="1E1C11"/>
                </a:solidFill>
                <a:latin typeface="Arial MT"/>
                <a:cs typeface="Arial MT"/>
              </a:rPr>
              <a:t>Dirección Regional, </a:t>
            </a:r>
            <a:r>
              <a:rPr sz="2000" spc="5" dirty="0">
                <a:solidFill>
                  <a:srgbClr val="1E1C11"/>
                </a:solidFill>
                <a:latin typeface="Arial MT"/>
                <a:cs typeface="Arial MT"/>
              </a:rPr>
              <a:t> </a:t>
            </a:r>
            <a:r>
              <a:rPr sz="2000" spc="-5" dirty="0">
                <a:solidFill>
                  <a:srgbClr val="1E1C11"/>
                </a:solidFill>
                <a:latin typeface="Arial MT"/>
                <a:cs typeface="Arial MT"/>
              </a:rPr>
              <a:t>dentro </a:t>
            </a:r>
            <a:r>
              <a:rPr sz="2000" dirty="0">
                <a:solidFill>
                  <a:srgbClr val="1E1C11"/>
                </a:solidFill>
                <a:latin typeface="Arial MT"/>
                <a:cs typeface="Arial MT"/>
              </a:rPr>
              <a:t>de </a:t>
            </a:r>
            <a:r>
              <a:rPr sz="2000" spc="-5" dirty="0">
                <a:solidFill>
                  <a:srgbClr val="1E1C11"/>
                </a:solidFill>
                <a:latin typeface="Arial MT"/>
                <a:cs typeface="Arial MT"/>
              </a:rPr>
              <a:t>los tres días </a:t>
            </a:r>
            <a:r>
              <a:rPr sz="2000" dirty="0">
                <a:solidFill>
                  <a:srgbClr val="1E1C11"/>
                </a:solidFill>
                <a:latin typeface="Arial MT"/>
                <a:cs typeface="Arial MT"/>
              </a:rPr>
              <a:t>hábiles siguientes a su recibo o </a:t>
            </a:r>
            <a:r>
              <a:rPr sz="2000" spc="5" dirty="0">
                <a:solidFill>
                  <a:srgbClr val="1E1C11"/>
                </a:solidFill>
                <a:latin typeface="Arial MT"/>
                <a:cs typeface="Arial MT"/>
              </a:rPr>
              <a:t> </a:t>
            </a:r>
            <a:r>
              <a:rPr sz="2000" dirty="0">
                <a:solidFill>
                  <a:srgbClr val="1E1C11"/>
                </a:solidFill>
                <a:latin typeface="Arial MT"/>
                <a:cs typeface="Arial MT"/>
              </a:rPr>
              <a:t>generación. Así mismo </a:t>
            </a:r>
            <a:r>
              <a:rPr sz="2000" spc="-5" dirty="0">
                <a:solidFill>
                  <a:srgbClr val="1E1C11"/>
                </a:solidFill>
                <a:latin typeface="Arial MT"/>
                <a:cs typeface="Arial MT"/>
              </a:rPr>
              <a:t>se </a:t>
            </a:r>
            <a:r>
              <a:rPr sz="2000" dirty="0">
                <a:solidFill>
                  <a:srgbClr val="1E1C11"/>
                </a:solidFill>
                <a:latin typeface="Arial MT"/>
                <a:cs typeface="Arial MT"/>
              </a:rPr>
              <a:t>deberán publicar en el SECOP </a:t>
            </a:r>
            <a:r>
              <a:rPr sz="2000" spc="5" dirty="0">
                <a:solidFill>
                  <a:srgbClr val="1E1C11"/>
                </a:solidFill>
                <a:latin typeface="Arial MT"/>
                <a:cs typeface="Arial MT"/>
              </a:rPr>
              <a:t> </a:t>
            </a:r>
            <a:r>
              <a:rPr sz="2000" dirty="0">
                <a:solidFill>
                  <a:srgbClr val="1E1C11"/>
                </a:solidFill>
                <a:latin typeface="Arial MT"/>
                <a:cs typeface="Arial MT"/>
              </a:rPr>
              <a:t>los </a:t>
            </a:r>
            <a:r>
              <a:rPr sz="2000" spc="-5" dirty="0">
                <a:solidFill>
                  <a:srgbClr val="1E1C11"/>
                </a:solidFill>
                <a:latin typeface="Arial MT"/>
                <a:cs typeface="Arial MT"/>
              </a:rPr>
              <a:t>informes, </a:t>
            </a:r>
            <a:r>
              <a:rPr sz="2000" dirty="0">
                <a:solidFill>
                  <a:srgbClr val="1E1C11"/>
                </a:solidFill>
                <a:latin typeface="Arial MT"/>
                <a:cs typeface="Arial MT"/>
              </a:rPr>
              <a:t>y / o actas </a:t>
            </a:r>
            <a:r>
              <a:rPr sz="2000" spc="-5" dirty="0">
                <a:solidFill>
                  <a:srgbClr val="1E1C11"/>
                </a:solidFill>
                <a:latin typeface="Arial MT"/>
                <a:cs typeface="Arial MT"/>
              </a:rPr>
              <a:t>dentro del </a:t>
            </a:r>
            <a:r>
              <a:rPr sz="2000" dirty="0">
                <a:solidFill>
                  <a:srgbClr val="1E1C11"/>
                </a:solidFill>
                <a:latin typeface="Arial MT"/>
                <a:cs typeface="Arial MT"/>
              </a:rPr>
              <a:t>mismo </a:t>
            </a:r>
            <a:r>
              <a:rPr sz="2000" spc="-5" dirty="0">
                <a:solidFill>
                  <a:srgbClr val="1E1C11"/>
                </a:solidFill>
                <a:latin typeface="Arial MT"/>
                <a:cs typeface="Arial MT"/>
              </a:rPr>
              <a:t>término, </a:t>
            </a:r>
            <a:r>
              <a:rPr sz="2000" dirty="0">
                <a:solidFill>
                  <a:srgbClr val="1E1C11"/>
                </a:solidFill>
                <a:latin typeface="Arial MT"/>
                <a:cs typeface="Arial MT"/>
              </a:rPr>
              <a:t>cuya </a:t>
            </a:r>
            <a:r>
              <a:rPr sz="2000" spc="5" dirty="0">
                <a:solidFill>
                  <a:srgbClr val="1E1C11"/>
                </a:solidFill>
                <a:latin typeface="Arial MT"/>
                <a:cs typeface="Arial MT"/>
              </a:rPr>
              <a:t> </a:t>
            </a:r>
            <a:r>
              <a:rPr sz="2000" dirty="0">
                <a:solidFill>
                  <a:srgbClr val="1E1C11"/>
                </a:solidFill>
                <a:latin typeface="Arial MT"/>
                <a:cs typeface="Arial MT"/>
              </a:rPr>
              <a:t>responsabilidad</a:t>
            </a:r>
            <a:r>
              <a:rPr sz="2000" spc="5" dirty="0">
                <a:solidFill>
                  <a:srgbClr val="1E1C11"/>
                </a:solidFill>
                <a:latin typeface="Arial MT"/>
                <a:cs typeface="Arial MT"/>
              </a:rPr>
              <a:t> </a:t>
            </a:r>
            <a:r>
              <a:rPr sz="2000" spc="-5" dirty="0">
                <a:solidFill>
                  <a:srgbClr val="1E1C11"/>
                </a:solidFill>
                <a:latin typeface="Arial MT"/>
                <a:cs typeface="Arial MT"/>
              </a:rPr>
              <a:t>compete</a:t>
            </a:r>
            <a:r>
              <a:rPr sz="2000" dirty="0">
                <a:solidFill>
                  <a:srgbClr val="1E1C11"/>
                </a:solidFill>
                <a:latin typeface="Arial MT"/>
                <a:cs typeface="Arial MT"/>
              </a:rPr>
              <a:t> para</a:t>
            </a:r>
            <a:r>
              <a:rPr sz="2000" spc="5" dirty="0">
                <a:solidFill>
                  <a:srgbClr val="1E1C11"/>
                </a:solidFill>
                <a:latin typeface="Arial MT"/>
                <a:cs typeface="Arial MT"/>
              </a:rPr>
              <a:t> </a:t>
            </a:r>
            <a:r>
              <a:rPr sz="2000" dirty="0">
                <a:solidFill>
                  <a:srgbClr val="1E1C11"/>
                </a:solidFill>
                <a:latin typeface="Arial MT"/>
                <a:cs typeface="Arial MT"/>
              </a:rPr>
              <a:t>los</a:t>
            </a:r>
            <a:r>
              <a:rPr sz="2000" spc="5" dirty="0">
                <a:solidFill>
                  <a:srgbClr val="1E1C11"/>
                </a:solidFill>
                <a:latin typeface="Arial MT"/>
                <a:cs typeface="Arial MT"/>
              </a:rPr>
              <a:t> </a:t>
            </a:r>
            <a:r>
              <a:rPr sz="2000" spc="-5" dirty="0">
                <a:solidFill>
                  <a:srgbClr val="1E1C11"/>
                </a:solidFill>
                <a:latin typeface="Arial MT"/>
                <a:cs typeface="Arial MT"/>
              </a:rPr>
              <a:t>contratos</a:t>
            </a:r>
            <a:r>
              <a:rPr sz="2000" dirty="0">
                <a:solidFill>
                  <a:srgbClr val="1E1C11"/>
                </a:solidFill>
                <a:latin typeface="Arial MT"/>
                <a:cs typeface="Arial MT"/>
              </a:rPr>
              <a:t> de</a:t>
            </a:r>
            <a:r>
              <a:rPr sz="2000" spc="5" dirty="0">
                <a:solidFill>
                  <a:srgbClr val="1E1C11"/>
                </a:solidFill>
                <a:latin typeface="Arial MT"/>
                <a:cs typeface="Arial MT"/>
              </a:rPr>
              <a:t> </a:t>
            </a:r>
            <a:r>
              <a:rPr sz="2000" spc="-5" dirty="0">
                <a:solidFill>
                  <a:srgbClr val="1E1C11"/>
                </a:solidFill>
                <a:latin typeface="Arial MT"/>
                <a:cs typeface="Arial MT"/>
              </a:rPr>
              <a:t>obra</a:t>
            </a:r>
            <a:r>
              <a:rPr sz="2000" dirty="0">
                <a:solidFill>
                  <a:srgbClr val="1E1C11"/>
                </a:solidFill>
                <a:latin typeface="Arial MT"/>
                <a:cs typeface="Arial MT"/>
              </a:rPr>
              <a:t> al </a:t>
            </a:r>
            <a:r>
              <a:rPr sz="2000" spc="-545" dirty="0">
                <a:solidFill>
                  <a:srgbClr val="1E1C11"/>
                </a:solidFill>
                <a:latin typeface="Arial MT"/>
                <a:cs typeface="Arial MT"/>
              </a:rPr>
              <a:t> </a:t>
            </a:r>
            <a:r>
              <a:rPr sz="2000" dirty="0">
                <a:solidFill>
                  <a:srgbClr val="1E1C11"/>
                </a:solidFill>
                <a:latin typeface="Arial MT"/>
                <a:cs typeface="Arial MT"/>
              </a:rPr>
              <a:t>Supervisor</a:t>
            </a:r>
            <a:r>
              <a:rPr sz="2000" spc="-25" dirty="0">
                <a:solidFill>
                  <a:srgbClr val="1E1C11"/>
                </a:solidFill>
                <a:latin typeface="Arial MT"/>
                <a:cs typeface="Arial MT"/>
              </a:rPr>
              <a:t> </a:t>
            </a:r>
            <a:r>
              <a:rPr sz="2000" dirty="0">
                <a:solidFill>
                  <a:srgbClr val="1E1C11"/>
                </a:solidFill>
                <a:latin typeface="Arial MT"/>
                <a:cs typeface="Arial MT"/>
              </a:rPr>
              <a:t>del</a:t>
            </a:r>
            <a:r>
              <a:rPr sz="2000" spc="-20" dirty="0">
                <a:solidFill>
                  <a:srgbClr val="1E1C11"/>
                </a:solidFill>
                <a:latin typeface="Arial MT"/>
                <a:cs typeface="Arial MT"/>
              </a:rPr>
              <a:t> </a:t>
            </a:r>
            <a:r>
              <a:rPr sz="2000" dirty="0">
                <a:solidFill>
                  <a:srgbClr val="1E1C11"/>
                </a:solidFill>
                <a:latin typeface="Arial MT"/>
                <a:cs typeface="Arial MT"/>
              </a:rPr>
              <a:t>contrato</a:t>
            </a:r>
            <a:r>
              <a:rPr sz="2000" spc="-40" dirty="0">
                <a:solidFill>
                  <a:srgbClr val="1E1C11"/>
                </a:solidFill>
                <a:latin typeface="Arial MT"/>
                <a:cs typeface="Arial MT"/>
              </a:rPr>
              <a:t> </a:t>
            </a:r>
            <a:r>
              <a:rPr sz="2000" dirty="0">
                <a:solidFill>
                  <a:srgbClr val="1E1C11"/>
                </a:solidFill>
                <a:latin typeface="Arial MT"/>
                <a:cs typeface="Arial MT"/>
              </a:rPr>
              <a:t>de</a:t>
            </a:r>
            <a:r>
              <a:rPr sz="2000" spc="-5" dirty="0">
                <a:solidFill>
                  <a:srgbClr val="1E1C11"/>
                </a:solidFill>
                <a:latin typeface="Arial MT"/>
                <a:cs typeface="Arial MT"/>
              </a:rPr>
              <a:t> </a:t>
            </a:r>
            <a:r>
              <a:rPr sz="2000" dirty="0">
                <a:solidFill>
                  <a:srgbClr val="1E1C11"/>
                </a:solidFill>
                <a:latin typeface="Arial MT"/>
                <a:cs typeface="Arial MT"/>
              </a:rPr>
              <a:t>interventoría.</a:t>
            </a:r>
            <a:endParaRPr sz="2000" dirty="0">
              <a:latin typeface="Arial MT"/>
              <a:cs typeface="Arial MT"/>
            </a:endParaRPr>
          </a:p>
        </p:txBody>
      </p:sp>
    </p:spTree>
    <p:extLst>
      <p:ext uri="{BB962C8B-B14F-4D97-AF65-F5344CB8AC3E}">
        <p14:creationId xmlns:p14="http://schemas.microsoft.com/office/powerpoint/2010/main" val="3003644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157;p57">
            <a:extLst>
              <a:ext uri="{FF2B5EF4-FFF2-40B4-BE49-F238E27FC236}">
                <a16:creationId xmlns:a16="http://schemas.microsoft.com/office/drawing/2014/main" id="{1418BDF8-A5E1-417F-8CCF-65DF6DE0CFD2}"/>
              </a:ext>
            </a:extLst>
          </p:cNvPr>
          <p:cNvGrpSpPr/>
          <p:nvPr/>
        </p:nvGrpSpPr>
        <p:grpSpPr>
          <a:xfrm>
            <a:off x="6101921" y="1745251"/>
            <a:ext cx="2601833" cy="4087128"/>
            <a:chOff x="4618393" y="1679787"/>
            <a:chExt cx="1458645" cy="2291333"/>
          </a:xfrm>
        </p:grpSpPr>
        <p:sp>
          <p:nvSpPr>
            <p:cNvPr id="5" name="Google Shape;2158;p57">
              <a:extLst>
                <a:ext uri="{FF2B5EF4-FFF2-40B4-BE49-F238E27FC236}">
                  <a16:creationId xmlns:a16="http://schemas.microsoft.com/office/drawing/2014/main" id="{A3132F5C-9C3A-43AA-9AB5-C94A65E7B4A4}"/>
                </a:ext>
              </a:extLst>
            </p:cNvPr>
            <p:cNvSpPr/>
            <p:nvPr/>
          </p:nvSpPr>
          <p:spPr>
            <a:xfrm>
              <a:off x="4618408" y="2233266"/>
              <a:ext cx="769486" cy="1454314"/>
            </a:xfrm>
            <a:custGeom>
              <a:avLst/>
              <a:gdLst/>
              <a:ahLst/>
              <a:cxnLst/>
              <a:rect l="l" t="t" r="r" b="b"/>
              <a:pathLst>
                <a:path w="33358" h="63046" extrusionOk="0">
                  <a:moveTo>
                    <a:pt x="7206" y="1"/>
                  </a:moveTo>
                  <a:cubicBezTo>
                    <a:pt x="3236" y="1"/>
                    <a:pt x="1" y="3203"/>
                    <a:pt x="1" y="7172"/>
                  </a:cubicBezTo>
                  <a:lnTo>
                    <a:pt x="1" y="28221"/>
                  </a:lnTo>
                  <a:cubicBezTo>
                    <a:pt x="2822" y="25656"/>
                    <a:pt x="6490" y="24248"/>
                    <a:pt x="10289" y="24248"/>
                  </a:cubicBezTo>
                  <a:cubicBezTo>
                    <a:pt x="11925" y="24248"/>
                    <a:pt x="13585" y="24510"/>
                    <a:pt x="15212" y="25052"/>
                  </a:cubicBezTo>
                  <a:cubicBezTo>
                    <a:pt x="16117" y="25384"/>
                    <a:pt x="15848" y="26699"/>
                    <a:pt x="15047" y="26699"/>
                  </a:cubicBezTo>
                  <a:cubicBezTo>
                    <a:pt x="14963" y="26699"/>
                    <a:pt x="14873" y="26685"/>
                    <a:pt x="14778" y="26653"/>
                  </a:cubicBezTo>
                  <a:cubicBezTo>
                    <a:pt x="13285" y="26144"/>
                    <a:pt x="11757" y="25894"/>
                    <a:pt x="10248" y="25894"/>
                  </a:cubicBezTo>
                  <a:cubicBezTo>
                    <a:pt x="8790" y="25894"/>
                    <a:pt x="7348" y="26127"/>
                    <a:pt x="5972" y="26586"/>
                  </a:cubicBezTo>
                  <a:cubicBezTo>
                    <a:pt x="6872" y="29455"/>
                    <a:pt x="9908" y="30589"/>
                    <a:pt x="12376" y="31823"/>
                  </a:cubicBezTo>
                  <a:cubicBezTo>
                    <a:pt x="14411" y="32857"/>
                    <a:pt x="16379" y="34325"/>
                    <a:pt x="16279" y="36860"/>
                  </a:cubicBezTo>
                  <a:cubicBezTo>
                    <a:pt x="16262" y="37377"/>
                    <a:pt x="15845" y="37636"/>
                    <a:pt x="15437" y="37636"/>
                  </a:cubicBezTo>
                  <a:cubicBezTo>
                    <a:pt x="15028" y="37636"/>
                    <a:pt x="14628" y="37377"/>
                    <a:pt x="14644" y="36860"/>
                  </a:cubicBezTo>
                  <a:cubicBezTo>
                    <a:pt x="14778" y="34025"/>
                    <a:pt x="11042" y="33024"/>
                    <a:pt x="8807" y="31857"/>
                  </a:cubicBezTo>
                  <a:cubicBezTo>
                    <a:pt x="8207" y="33558"/>
                    <a:pt x="8106" y="35292"/>
                    <a:pt x="8540" y="37060"/>
                  </a:cubicBezTo>
                  <a:cubicBezTo>
                    <a:pt x="8681" y="37664"/>
                    <a:pt x="8166" y="38062"/>
                    <a:pt x="7676" y="38062"/>
                  </a:cubicBezTo>
                  <a:cubicBezTo>
                    <a:pt x="7355" y="38062"/>
                    <a:pt x="7045" y="37891"/>
                    <a:pt x="6939" y="37494"/>
                  </a:cubicBezTo>
                  <a:cubicBezTo>
                    <a:pt x="6472" y="35426"/>
                    <a:pt x="6539" y="33324"/>
                    <a:pt x="7273" y="31323"/>
                  </a:cubicBezTo>
                  <a:cubicBezTo>
                    <a:pt x="7306" y="31190"/>
                    <a:pt x="7373" y="31089"/>
                    <a:pt x="7439" y="31023"/>
                  </a:cubicBezTo>
                  <a:cubicBezTo>
                    <a:pt x="6105" y="30022"/>
                    <a:pt x="4971" y="28788"/>
                    <a:pt x="4437" y="27187"/>
                  </a:cubicBezTo>
                  <a:cubicBezTo>
                    <a:pt x="2769" y="27954"/>
                    <a:pt x="1268" y="29088"/>
                    <a:pt x="1" y="30556"/>
                  </a:cubicBezTo>
                  <a:lnTo>
                    <a:pt x="1" y="36193"/>
                  </a:lnTo>
                  <a:cubicBezTo>
                    <a:pt x="1884" y="40543"/>
                    <a:pt x="6231" y="43472"/>
                    <a:pt x="11167" y="43472"/>
                  </a:cubicBezTo>
                  <a:cubicBezTo>
                    <a:pt x="11303" y="43472"/>
                    <a:pt x="11439" y="43469"/>
                    <a:pt x="11576" y="43465"/>
                  </a:cubicBezTo>
                  <a:cubicBezTo>
                    <a:pt x="11586" y="43465"/>
                    <a:pt x="11596" y="43464"/>
                    <a:pt x="11607" y="43464"/>
                  </a:cubicBezTo>
                  <a:cubicBezTo>
                    <a:pt x="12610" y="43464"/>
                    <a:pt x="12599" y="45066"/>
                    <a:pt x="11576" y="45099"/>
                  </a:cubicBezTo>
                  <a:cubicBezTo>
                    <a:pt x="11432" y="45104"/>
                    <a:pt x="11289" y="45106"/>
                    <a:pt x="11146" y="45106"/>
                  </a:cubicBezTo>
                  <a:cubicBezTo>
                    <a:pt x="9168" y="45106"/>
                    <a:pt x="7285" y="44679"/>
                    <a:pt x="5605" y="43932"/>
                  </a:cubicBezTo>
                  <a:lnTo>
                    <a:pt x="5605" y="43932"/>
                  </a:lnTo>
                  <a:cubicBezTo>
                    <a:pt x="5671" y="45633"/>
                    <a:pt x="5271" y="47234"/>
                    <a:pt x="4404" y="48735"/>
                  </a:cubicBezTo>
                  <a:cubicBezTo>
                    <a:pt x="4231" y="49009"/>
                    <a:pt x="3982" y="49123"/>
                    <a:pt x="3733" y="49123"/>
                  </a:cubicBezTo>
                  <a:cubicBezTo>
                    <a:pt x="3164" y="49123"/>
                    <a:pt x="2598" y="48528"/>
                    <a:pt x="2969" y="47901"/>
                  </a:cubicBezTo>
                  <a:cubicBezTo>
                    <a:pt x="3803" y="46567"/>
                    <a:pt x="4137" y="45033"/>
                    <a:pt x="3937" y="43465"/>
                  </a:cubicBezTo>
                  <a:cubicBezTo>
                    <a:pt x="3903" y="43332"/>
                    <a:pt x="3937" y="43198"/>
                    <a:pt x="3970" y="43098"/>
                  </a:cubicBezTo>
                  <a:cubicBezTo>
                    <a:pt x="2402" y="42131"/>
                    <a:pt x="1068" y="40896"/>
                    <a:pt x="1" y="39429"/>
                  </a:cubicBezTo>
                  <a:lnTo>
                    <a:pt x="1" y="55874"/>
                  </a:lnTo>
                  <a:cubicBezTo>
                    <a:pt x="1" y="59843"/>
                    <a:pt x="3236" y="63046"/>
                    <a:pt x="7206" y="63046"/>
                  </a:cubicBezTo>
                  <a:cubicBezTo>
                    <a:pt x="9908" y="63046"/>
                    <a:pt x="12276" y="61545"/>
                    <a:pt x="13510" y="59310"/>
                  </a:cubicBezTo>
                  <a:cubicBezTo>
                    <a:pt x="10441" y="58276"/>
                    <a:pt x="7506" y="55774"/>
                    <a:pt x="7006" y="52738"/>
                  </a:cubicBezTo>
                  <a:cubicBezTo>
                    <a:pt x="6905" y="52115"/>
                    <a:pt x="7446" y="51698"/>
                    <a:pt x="7921" y="51698"/>
                  </a:cubicBezTo>
                  <a:cubicBezTo>
                    <a:pt x="8235" y="51698"/>
                    <a:pt x="8520" y="51880"/>
                    <a:pt x="8573" y="52305"/>
                  </a:cubicBezTo>
                  <a:cubicBezTo>
                    <a:pt x="9040" y="55173"/>
                    <a:pt x="12243" y="57508"/>
                    <a:pt x="15178" y="58075"/>
                  </a:cubicBezTo>
                  <a:cubicBezTo>
                    <a:pt x="15545" y="58109"/>
                    <a:pt x="15912" y="58142"/>
                    <a:pt x="16279" y="58142"/>
                  </a:cubicBezTo>
                  <a:cubicBezTo>
                    <a:pt x="20282" y="58142"/>
                    <a:pt x="23484" y="54940"/>
                    <a:pt x="23484" y="50970"/>
                  </a:cubicBezTo>
                  <a:cubicBezTo>
                    <a:pt x="23484" y="50804"/>
                    <a:pt x="23484" y="50637"/>
                    <a:pt x="23484" y="50503"/>
                  </a:cubicBezTo>
                  <a:cubicBezTo>
                    <a:pt x="22583" y="50337"/>
                    <a:pt x="21783" y="49970"/>
                    <a:pt x="21049" y="49503"/>
                  </a:cubicBezTo>
                  <a:cubicBezTo>
                    <a:pt x="19548" y="52038"/>
                    <a:pt x="16813" y="53139"/>
                    <a:pt x="13877" y="53272"/>
                  </a:cubicBezTo>
                  <a:cubicBezTo>
                    <a:pt x="13866" y="53272"/>
                    <a:pt x="13856" y="53272"/>
                    <a:pt x="13845" y="53272"/>
                  </a:cubicBezTo>
                  <a:cubicBezTo>
                    <a:pt x="12810" y="53272"/>
                    <a:pt x="12821" y="51671"/>
                    <a:pt x="13877" y="51637"/>
                  </a:cubicBezTo>
                  <a:cubicBezTo>
                    <a:pt x="16212" y="51537"/>
                    <a:pt x="18647" y="50703"/>
                    <a:pt x="19748" y="48535"/>
                  </a:cubicBezTo>
                  <a:cubicBezTo>
                    <a:pt x="18547" y="47434"/>
                    <a:pt x="17613" y="46000"/>
                    <a:pt x="16946" y="44499"/>
                  </a:cubicBezTo>
                  <a:cubicBezTo>
                    <a:pt x="16649" y="43836"/>
                    <a:pt x="17214" y="43235"/>
                    <a:pt x="17739" y="43235"/>
                  </a:cubicBezTo>
                  <a:cubicBezTo>
                    <a:pt x="17979" y="43235"/>
                    <a:pt x="18211" y="43361"/>
                    <a:pt x="18347" y="43665"/>
                  </a:cubicBezTo>
                  <a:cubicBezTo>
                    <a:pt x="19481" y="46200"/>
                    <a:pt x="21349" y="48535"/>
                    <a:pt x="24118" y="48936"/>
                  </a:cubicBezTo>
                  <a:cubicBezTo>
                    <a:pt x="27354" y="48235"/>
                    <a:pt x="29755" y="45366"/>
                    <a:pt x="29755" y="41931"/>
                  </a:cubicBezTo>
                  <a:cubicBezTo>
                    <a:pt x="29755" y="40696"/>
                    <a:pt x="29455" y="39562"/>
                    <a:pt x="28921" y="38561"/>
                  </a:cubicBezTo>
                  <a:lnTo>
                    <a:pt x="28921" y="38528"/>
                  </a:lnTo>
                  <a:cubicBezTo>
                    <a:pt x="27921" y="37327"/>
                    <a:pt x="26086" y="36360"/>
                    <a:pt x="24918" y="36327"/>
                  </a:cubicBezTo>
                  <a:cubicBezTo>
                    <a:pt x="23872" y="36261"/>
                    <a:pt x="23851" y="34690"/>
                    <a:pt x="24856" y="34690"/>
                  </a:cubicBezTo>
                  <a:cubicBezTo>
                    <a:pt x="24876" y="34690"/>
                    <a:pt x="24897" y="34691"/>
                    <a:pt x="24918" y="34692"/>
                  </a:cubicBezTo>
                  <a:cubicBezTo>
                    <a:pt x="26586" y="34759"/>
                    <a:pt x="27954" y="35593"/>
                    <a:pt x="29222" y="36660"/>
                  </a:cubicBezTo>
                  <a:cubicBezTo>
                    <a:pt x="29588" y="36994"/>
                    <a:pt x="29989" y="37361"/>
                    <a:pt x="30322" y="37761"/>
                  </a:cubicBezTo>
                  <a:cubicBezTo>
                    <a:pt x="32157" y="36460"/>
                    <a:pt x="33358" y="34325"/>
                    <a:pt x="33358" y="31890"/>
                  </a:cubicBezTo>
                  <a:cubicBezTo>
                    <a:pt x="33358" y="29989"/>
                    <a:pt x="32591" y="28221"/>
                    <a:pt x="31356" y="26953"/>
                  </a:cubicBezTo>
                  <a:cubicBezTo>
                    <a:pt x="28847" y="29646"/>
                    <a:pt x="25159" y="31160"/>
                    <a:pt x="21296" y="31160"/>
                  </a:cubicBezTo>
                  <a:cubicBezTo>
                    <a:pt x="20948" y="31160"/>
                    <a:pt x="20599" y="31148"/>
                    <a:pt x="20248" y="31123"/>
                  </a:cubicBezTo>
                  <a:cubicBezTo>
                    <a:pt x="19235" y="31057"/>
                    <a:pt x="19215" y="29486"/>
                    <a:pt x="20188" y="29486"/>
                  </a:cubicBezTo>
                  <a:cubicBezTo>
                    <a:pt x="20208" y="29486"/>
                    <a:pt x="20228" y="29487"/>
                    <a:pt x="20248" y="29488"/>
                  </a:cubicBezTo>
                  <a:cubicBezTo>
                    <a:pt x="20611" y="29518"/>
                    <a:pt x="20972" y="29533"/>
                    <a:pt x="21330" y="29533"/>
                  </a:cubicBezTo>
                  <a:cubicBezTo>
                    <a:pt x="22955" y="29533"/>
                    <a:pt x="24538" y="29228"/>
                    <a:pt x="25986" y="28654"/>
                  </a:cubicBezTo>
                  <a:cubicBezTo>
                    <a:pt x="24618" y="27754"/>
                    <a:pt x="23718" y="26419"/>
                    <a:pt x="22784" y="24985"/>
                  </a:cubicBezTo>
                  <a:cubicBezTo>
                    <a:pt x="21216" y="22750"/>
                    <a:pt x="19114" y="21316"/>
                    <a:pt x="16346" y="21282"/>
                  </a:cubicBezTo>
                  <a:cubicBezTo>
                    <a:pt x="15278" y="21282"/>
                    <a:pt x="15278" y="19648"/>
                    <a:pt x="16346" y="19648"/>
                  </a:cubicBezTo>
                  <a:cubicBezTo>
                    <a:pt x="18514" y="19681"/>
                    <a:pt x="20715" y="20415"/>
                    <a:pt x="22317" y="21916"/>
                  </a:cubicBezTo>
                  <a:cubicBezTo>
                    <a:pt x="24185" y="23651"/>
                    <a:pt x="25085" y="26720"/>
                    <a:pt x="27587" y="27654"/>
                  </a:cubicBezTo>
                  <a:cubicBezTo>
                    <a:pt x="27654" y="27687"/>
                    <a:pt x="27720" y="27720"/>
                    <a:pt x="27787" y="27754"/>
                  </a:cubicBezTo>
                  <a:cubicBezTo>
                    <a:pt x="29488" y="26720"/>
                    <a:pt x="30923" y="25285"/>
                    <a:pt x="31857" y="23417"/>
                  </a:cubicBezTo>
                  <a:cubicBezTo>
                    <a:pt x="31990" y="22817"/>
                    <a:pt x="32090" y="22216"/>
                    <a:pt x="32090" y="21549"/>
                  </a:cubicBezTo>
                  <a:cubicBezTo>
                    <a:pt x="32090" y="18480"/>
                    <a:pt x="30156" y="15845"/>
                    <a:pt x="27420" y="14844"/>
                  </a:cubicBezTo>
                  <a:cubicBezTo>
                    <a:pt x="26781" y="14771"/>
                    <a:pt x="26112" y="14688"/>
                    <a:pt x="25451" y="14688"/>
                  </a:cubicBezTo>
                  <a:cubicBezTo>
                    <a:pt x="24905" y="14688"/>
                    <a:pt x="24364" y="14745"/>
                    <a:pt x="23851" y="14911"/>
                  </a:cubicBezTo>
                  <a:cubicBezTo>
                    <a:pt x="22917" y="15211"/>
                    <a:pt x="22083" y="15678"/>
                    <a:pt x="21249" y="16179"/>
                  </a:cubicBezTo>
                  <a:cubicBezTo>
                    <a:pt x="21105" y="16270"/>
                    <a:pt x="20962" y="16309"/>
                    <a:pt x="20828" y="16309"/>
                  </a:cubicBezTo>
                  <a:cubicBezTo>
                    <a:pt x="20126" y="16309"/>
                    <a:pt x="19659" y="15226"/>
                    <a:pt x="20415" y="14778"/>
                  </a:cubicBezTo>
                  <a:cubicBezTo>
                    <a:pt x="21483" y="14144"/>
                    <a:pt x="22650" y="13443"/>
                    <a:pt x="23851" y="13243"/>
                  </a:cubicBezTo>
                  <a:cubicBezTo>
                    <a:pt x="24251" y="13177"/>
                    <a:pt x="24652" y="13110"/>
                    <a:pt x="25052" y="13110"/>
                  </a:cubicBezTo>
                  <a:cubicBezTo>
                    <a:pt x="25185" y="12576"/>
                    <a:pt x="25252" y="12042"/>
                    <a:pt x="25252" y="11475"/>
                  </a:cubicBezTo>
                  <a:cubicBezTo>
                    <a:pt x="25252" y="7506"/>
                    <a:pt x="22050" y="4270"/>
                    <a:pt x="18047" y="4270"/>
                  </a:cubicBezTo>
                  <a:cubicBezTo>
                    <a:pt x="17013" y="4270"/>
                    <a:pt x="16012" y="4504"/>
                    <a:pt x="15111" y="4904"/>
                  </a:cubicBezTo>
                  <a:cubicBezTo>
                    <a:pt x="15078" y="7006"/>
                    <a:pt x="14211" y="9040"/>
                    <a:pt x="12643" y="10575"/>
                  </a:cubicBezTo>
                  <a:cubicBezTo>
                    <a:pt x="11275" y="11942"/>
                    <a:pt x="9808" y="13210"/>
                    <a:pt x="8407" y="14511"/>
                  </a:cubicBezTo>
                  <a:cubicBezTo>
                    <a:pt x="7740" y="15145"/>
                    <a:pt x="6872" y="15812"/>
                    <a:pt x="6472" y="16679"/>
                  </a:cubicBezTo>
                  <a:cubicBezTo>
                    <a:pt x="6038" y="17546"/>
                    <a:pt x="5938" y="18447"/>
                    <a:pt x="5872" y="19414"/>
                  </a:cubicBezTo>
                  <a:cubicBezTo>
                    <a:pt x="5838" y="19948"/>
                    <a:pt x="5405" y="20215"/>
                    <a:pt x="4992" y="20215"/>
                  </a:cubicBezTo>
                  <a:cubicBezTo>
                    <a:pt x="4579" y="20215"/>
                    <a:pt x="4187" y="19948"/>
                    <a:pt x="4237" y="19414"/>
                  </a:cubicBezTo>
                  <a:cubicBezTo>
                    <a:pt x="4337" y="17880"/>
                    <a:pt x="4571" y="16412"/>
                    <a:pt x="5538" y="15145"/>
                  </a:cubicBezTo>
                  <a:cubicBezTo>
                    <a:pt x="6539" y="13777"/>
                    <a:pt x="8006" y="12676"/>
                    <a:pt x="9274" y="11509"/>
                  </a:cubicBezTo>
                  <a:cubicBezTo>
                    <a:pt x="9708" y="11108"/>
                    <a:pt x="10208" y="10675"/>
                    <a:pt x="10708" y="10241"/>
                  </a:cubicBezTo>
                  <a:cubicBezTo>
                    <a:pt x="9927" y="9996"/>
                    <a:pt x="9088" y="9786"/>
                    <a:pt x="8310" y="9786"/>
                  </a:cubicBezTo>
                  <a:cubicBezTo>
                    <a:pt x="7395" y="9786"/>
                    <a:pt x="6564" y="10076"/>
                    <a:pt x="6005" y="10942"/>
                  </a:cubicBezTo>
                  <a:cubicBezTo>
                    <a:pt x="5822" y="11217"/>
                    <a:pt x="5564" y="11330"/>
                    <a:pt x="5310" y="11330"/>
                  </a:cubicBezTo>
                  <a:cubicBezTo>
                    <a:pt x="4732" y="11330"/>
                    <a:pt x="4177" y="10744"/>
                    <a:pt x="4571" y="10141"/>
                  </a:cubicBezTo>
                  <a:cubicBezTo>
                    <a:pt x="5524" y="8684"/>
                    <a:pt x="6836" y="8207"/>
                    <a:pt x="8255" y="8207"/>
                  </a:cubicBezTo>
                  <a:cubicBezTo>
                    <a:pt x="9469" y="8207"/>
                    <a:pt x="10761" y="8556"/>
                    <a:pt x="11976" y="8940"/>
                  </a:cubicBezTo>
                  <a:cubicBezTo>
                    <a:pt x="12376" y="8473"/>
                    <a:pt x="12710" y="7973"/>
                    <a:pt x="12943" y="7406"/>
                  </a:cubicBezTo>
                  <a:cubicBezTo>
                    <a:pt x="13510" y="6105"/>
                    <a:pt x="13610" y="4771"/>
                    <a:pt x="13310" y="3403"/>
                  </a:cubicBezTo>
                  <a:cubicBezTo>
                    <a:pt x="12043" y="1368"/>
                    <a:pt x="9774" y="1"/>
                    <a:pt x="720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 name="Google Shape;2159;p57">
              <a:extLst>
                <a:ext uri="{FF2B5EF4-FFF2-40B4-BE49-F238E27FC236}">
                  <a16:creationId xmlns:a16="http://schemas.microsoft.com/office/drawing/2014/main" id="{ED8F90BD-FE84-4EC0-8FB7-F8C7B1A45758}"/>
                </a:ext>
              </a:extLst>
            </p:cNvPr>
            <p:cNvSpPr/>
            <p:nvPr/>
          </p:nvSpPr>
          <p:spPr>
            <a:xfrm rot="1274731">
              <a:off x="5429902" y="3165711"/>
              <a:ext cx="647136" cy="295495"/>
            </a:xfrm>
            <a:custGeom>
              <a:avLst/>
              <a:gdLst/>
              <a:ahLst/>
              <a:cxnLst/>
              <a:rect l="l" t="t" r="r" b="b"/>
              <a:pathLst>
                <a:path w="28054" h="12810" extrusionOk="0">
                  <a:moveTo>
                    <a:pt x="20482" y="0"/>
                  </a:moveTo>
                  <a:lnTo>
                    <a:pt x="20482" y="4037"/>
                  </a:lnTo>
                  <a:lnTo>
                    <a:pt x="0" y="6405"/>
                  </a:lnTo>
                  <a:lnTo>
                    <a:pt x="20482" y="8773"/>
                  </a:lnTo>
                  <a:lnTo>
                    <a:pt x="20482" y="12810"/>
                  </a:lnTo>
                  <a:lnTo>
                    <a:pt x="28054" y="6405"/>
                  </a:lnTo>
                  <a:lnTo>
                    <a:pt x="20482"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7" name="Google Shape;2160;p57">
              <a:extLst>
                <a:ext uri="{FF2B5EF4-FFF2-40B4-BE49-F238E27FC236}">
                  <a16:creationId xmlns:a16="http://schemas.microsoft.com/office/drawing/2014/main" id="{AB674EAD-99A0-443F-90BA-FDA501C73B03}"/>
                </a:ext>
              </a:extLst>
            </p:cNvPr>
            <p:cNvSpPr/>
            <p:nvPr/>
          </p:nvSpPr>
          <p:spPr>
            <a:xfrm>
              <a:off x="4618393" y="1679787"/>
              <a:ext cx="382159" cy="738183"/>
            </a:xfrm>
            <a:custGeom>
              <a:avLst/>
              <a:gdLst/>
              <a:ahLst/>
              <a:cxnLst/>
              <a:rect l="l" t="t" r="r" b="b"/>
              <a:pathLst>
                <a:path w="16567" h="32001" extrusionOk="0">
                  <a:moveTo>
                    <a:pt x="10932" y="5162"/>
                  </a:moveTo>
                  <a:cubicBezTo>
                    <a:pt x="9844" y="8293"/>
                    <a:pt x="8751" y="11419"/>
                    <a:pt x="7673" y="14561"/>
                  </a:cubicBezTo>
                  <a:cubicBezTo>
                    <a:pt x="7539" y="14928"/>
                    <a:pt x="7906" y="15361"/>
                    <a:pt x="8273" y="15361"/>
                  </a:cubicBezTo>
                  <a:cubicBezTo>
                    <a:pt x="10334" y="15306"/>
                    <a:pt x="12396" y="15206"/>
                    <a:pt x="14457" y="15004"/>
                  </a:cubicBezTo>
                  <a:lnTo>
                    <a:pt x="14457" y="15004"/>
                  </a:lnTo>
                  <a:cubicBezTo>
                    <a:pt x="12596" y="17525"/>
                    <a:pt x="10664" y="19979"/>
                    <a:pt x="8707" y="22433"/>
                  </a:cubicBezTo>
                  <a:cubicBezTo>
                    <a:pt x="7207" y="24280"/>
                    <a:pt x="5736" y="26326"/>
                    <a:pt x="4090" y="28146"/>
                  </a:cubicBezTo>
                  <a:lnTo>
                    <a:pt x="4090" y="28146"/>
                  </a:lnTo>
                  <a:cubicBezTo>
                    <a:pt x="4873" y="26738"/>
                    <a:pt x="5656" y="25336"/>
                    <a:pt x="6439" y="23934"/>
                  </a:cubicBezTo>
                  <a:cubicBezTo>
                    <a:pt x="7406" y="22199"/>
                    <a:pt x="9507" y="19831"/>
                    <a:pt x="9141" y="17763"/>
                  </a:cubicBezTo>
                  <a:cubicBezTo>
                    <a:pt x="9078" y="17513"/>
                    <a:pt x="8811" y="17293"/>
                    <a:pt x="8586" y="17293"/>
                  </a:cubicBezTo>
                  <a:cubicBezTo>
                    <a:pt x="8570" y="17293"/>
                    <a:pt x="8555" y="17294"/>
                    <a:pt x="8540" y="17296"/>
                  </a:cubicBezTo>
                  <a:cubicBezTo>
                    <a:pt x="7022" y="17432"/>
                    <a:pt x="5516" y="17500"/>
                    <a:pt x="4014" y="17500"/>
                  </a:cubicBezTo>
                  <a:cubicBezTo>
                    <a:pt x="3349" y="17500"/>
                    <a:pt x="2684" y="17487"/>
                    <a:pt x="2020" y="17460"/>
                  </a:cubicBezTo>
                  <a:lnTo>
                    <a:pt x="2020" y="17460"/>
                  </a:lnTo>
                  <a:cubicBezTo>
                    <a:pt x="5128" y="13465"/>
                    <a:pt x="8103" y="9370"/>
                    <a:pt x="10932" y="5162"/>
                  </a:cubicBezTo>
                  <a:close/>
                  <a:moveTo>
                    <a:pt x="13147" y="0"/>
                  </a:moveTo>
                  <a:cubicBezTo>
                    <a:pt x="12961" y="0"/>
                    <a:pt x="12773" y="83"/>
                    <a:pt x="12643" y="284"/>
                  </a:cubicBezTo>
                  <a:cubicBezTo>
                    <a:pt x="8807" y="6255"/>
                    <a:pt x="4737" y="12025"/>
                    <a:pt x="334" y="17563"/>
                  </a:cubicBezTo>
                  <a:cubicBezTo>
                    <a:pt x="1" y="17996"/>
                    <a:pt x="201" y="18597"/>
                    <a:pt x="801" y="18630"/>
                  </a:cubicBezTo>
                  <a:cubicBezTo>
                    <a:pt x="1871" y="18700"/>
                    <a:pt x="2942" y="18734"/>
                    <a:pt x="4014" y="18734"/>
                  </a:cubicBezTo>
                  <a:cubicBezTo>
                    <a:pt x="5313" y="18734"/>
                    <a:pt x="6616" y="18683"/>
                    <a:pt x="7927" y="18582"/>
                  </a:cubicBezTo>
                  <a:lnTo>
                    <a:pt x="7927" y="18582"/>
                  </a:lnTo>
                  <a:cubicBezTo>
                    <a:pt x="7757" y="19460"/>
                    <a:pt x="6902" y="20528"/>
                    <a:pt x="6539" y="21199"/>
                  </a:cubicBezTo>
                  <a:cubicBezTo>
                    <a:pt x="5872" y="22366"/>
                    <a:pt x="5238" y="23534"/>
                    <a:pt x="4571" y="24701"/>
                  </a:cubicBezTo>
                  <a:lnTo>
                    <a:pt x="1035" y="31039"/>
                  </a:lnTo>
                  <a:cubicBezTo>
                    <a:pt x="823" y="31436"/>
                    <a:pt x="1157" y="32001"/>
                    <a:pt x="1571" y="32001"/>
                  </a:cubicBezTo>
                  <a:cubicBezTo>
                    <a:pt x="1679" y="32001"/>
                    <a:pt x="1792" y="31963"/>
                    <a:pt x="1902" y="31873"/>
                  </a:cubicBezTo>
                  <a:cubicBezTo>
                    <a:pt x="4737" y="29705"/>
                    <a:pt x="6872" y="26669"/>
                    <a:pt x="9107" y="23901"/>
                  </a:cubicBezTo>
                  <a:cubicBezTo>
                    <a:pt x="11576" y="20865"/>
                    <a:pt x="14011" y="17763"/>
                    <a:pt x="16312" y="14561"/>
                  </a:cubicBezTo>
                  <a:cubicBezTo>
                    <a:pt x="16566" y="14212"/>
                    <a:pt x="16247" y="13622"/>
                    <a:pt x="15842" y="13622"/>
                  </a:cubicBezTo>
                  <a:cubicBezTo>
                    <a:pt x="15821" y="13622"/>
                    <a:pt x="15800" y="13623"/>
                    <a:pt x="15779" y="13627"/>
                  </a:cubicBezTo>
                  <a:cubicBezTo>
                    <a:pt x="13571" y="13862"/>
                    <a:pt x="11363" y="14020"/>
                    <a:pt x="9155" y="14076"/>
                  </a:cubicBezTo>
                  <a:lnTo>
                    <a:pt x="9155" y="14076"/>
                  </a:lnTo>
                  <a:cubicBezTo>
                    <a:pt x="10632" y="9783"/>
                    <a:pt x="12136" y="5515"/>
                    <a:pt x="13610" y="1218"/>
                  </a:cubicBezTo>
                  <a:cubicBezTo>
                    <a:pt x="13635" y="1146"/>
                    <a:pt x="13647" y="1079"/>
                    <a:pt x="13648" y="1016"/>
                  </a:cubicBezTo>
                  <a:lnTo>
                    <a:pt x="13648" y="1016"/>
                  </a:lnTo>
                  <a:cubicBezTo>
                    <a:pt x="13669" y="983"/>
                    <a:pt x="13690" y="950"/>
                    <a:pt x="13710" y="918"/>
                  </a:cubicBezTo>
                  <a:cubicBezTo>
                    <a:pt x="14014" y="451"/>
                    <a:pt x="13583" y="0"/>
                    <a:pt x="1314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8" name="Google Shape;2161;p57">
              <a:extLst>
                <a:ext uri="{FF2B5EF4-FFF2-40B4-BE49-F238E27FC236}">
                  <a16:creationId xmlns:a16="http://schemas.microsoft.com/office/drawing/2014/main" id="{642BA4BE-1FBE-4F46-A336-63D6C9855BAE}"/>
                </a:ext>
              </a:extLst>
            </p:cNvPr>
            <p:cNvSpPr/>
            <p:nvPr/>
          </p:nvSpPr>
          <p:spPr>
            <a:xfrm rot="7200127">
              <a:off x="5208097" y="1948959"/>
              <a:ext cx="554060" cy="370919"/>
            </a:xfrm>
            <a:custGeom>
              <a:avLst/>
              <a:gdLst/>
              <a:ahLst/>
              <a:cxnLst/>
              <a:rect l="l" t="t" r="r" b="b"/>
              <a:pathLst>
                <a:path w="24018" h="16079" extrusionOk="0">
                  <a:moveTo>
                    <a:pt x="9774" y="0"/>
                  </a:moveTo>
                  <a:lnTo>
                    <a:pt x="1" y="1568"/>
                  </a:lnTo>
                  <a:lnTo>
                    <a:pt x="3136" y="10975"/>
                  </a:lnTo>
                  <a:lnTo>
                    <a:pt x="5238" y="7506"/>
                  </a:lnTo>
                  <a:lnTo>
                    <a:pt x="24018" y="16078"/>
                  </a:lnTo>
                  <a:lnTo>
                    <a:pt x="7673" y="3469"/>
                  </a:lnTo>
                  <a:lnTo>
                    <a:pt x="9774"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9" name="Google Shape;2162;p57">
              <a:extLst>
                <a:ext uri="{FF2B5EF4-FFF2-40B4-BE49-F238E27FC236}">
                  <a16:creationId xmlns:a16="http://schemas.microsoft.com/office/drawing/2014/main" id="{8FBA7488-8A52-4A21-B55D-BCDF2122BFB3}"/>
                </a:ext>
              </a:extLst>
            </p:cNvPr>
            <p:cNvSpPr/>
            <p:nvPr/>
          </p:nvSpPr>
          <p:spPr>
            <a:xfrm rot="10800000">
              <a:off x="5230224" y="3600218"/>
              <a:ext cx="554035" cy="370902"/>
            </a:xfrm>
            <a:custGeom>
              <a:avLst/>
              <a:gdLst/>
              <a:ahLst/>
              <a:cxnLst/>
              <a:rect l="l" t="t" r="r" b="b"/>
              <a:pathLst>
                <a:path w="24018" h="16079" extrusionOk="0">
                  <a:moveTo>
                    <a:pt x="9774" y="0"/>
                  </a:moveTo>
                  <a:lnTo>
                    <a:pt x="1" y="1568"/>
                  </a:lnTo>
                  <a:lnTo>
                    <a:pt x="3136" y="10975"/>
                  </a:lnTo>
                  <a:lnTo>
                    <a:pt x="5238" y="7506"/>
                  </a:lnTo>
                  <a:lnTo>
                    <a:pt x="24018" y="16078"/>
                  </a:lnTo>
                  <a:lnTo>
                    <a:pt x="7673" y="3469"/>
                  </a:lnTo>
                  <a:lnTo>
                    <a:pt x="9774"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grpSp>
      <p:grpSp>
        <p:nvGrpSpPr>
          <p:cNvPr id="10" name="Google Shape;2163;p57">
            <a:extLst>
              <a:ext uri="{FF2B5EF4-FFF2-40B4-BE49-F238E27FC236}">
                <a16:creationId xmlns:a16="http://schemas.microsoft.com/office/drawing/2014/main" id="{420176B2-1A00-462C-8DA3-93648BFF2119}"/>
              </a:ext>
            </a:extLst>
          </p:cNvPr>
          <p:cNvGrpSpPr/>
          <p:nvPr/>
        </p:nvGrpSpPr>
        <p:grpSpPr>
          <a:xfrm>
            <a:off x="3370611" y="2206654"/>
            <a:ext cx="2703287" cy="3956077"/>
            <a:chOff x="3043360" y="1948964"/>
            <a:chExt cx="1515522" cy="2217864"/>
          </a:xfrm>
        </p:grpSpPr>
        <p:sp>
          <p:nvSpPr>
            <p:cNvPr id="11" name="Google Shape;2164;p57">
              <a:extLst>
                <a:ext uri="{FF2B5EF4-FFF2-40B4-BE49-F238E27FC236}">
                  <a16:creationId xmlns:a16="http://schemas.microsoft.com/office/drawing/2014/main" id="{857DC891-193A-4577-B143-403385E00A61}"/>
                </a:ext>
              </a:extLst>
            </p:cNvPr>
            <p:cNvSpPr/>
            <p:nvPr/>
          </p:nvSpPr>
          <p:spPr>
            <a:xfrm>
              <a:off x="3747405" y="2232505"/>
              <a:ext cx="769486" cy="1455075"/>
            </a:xfrm>
            <a:custGeom>
              <a:avLst/>
              <a:gdLst/>
              <a:ahLst/>
              <a:cxnLst/>
              <a:rect l="l" t="t" r="r" b="b"/>
              <a:pathLst>
                <a:path w="33358" h="63079" extrusionOk="0">
                  <a:moveTo>
                    <a:pt x="26152" y="0"/>
                  </a:moveTo>
                  <a:cubicBezTo>
                    <a:pt x="23184" y="0"/>
                    <a:pt x="20648" y="1801"/>
                    <a:pt x="19548" y="4370"/>
                  </a:cubicBezTo>
                  <a:cubicBezTo>
                    <a:pt x="20548" y="5004"/>
                    <a:pt x="21449" y="5838"/>
                    <a:pt x="22183" y="6738"/>
                  </a:cubicBezTo>
                  <a:cubicBezTo>
                    <a:pt x="22216" y="6772"/>
                    <a:pt x="22250" y="6772"/>
                    <a:pt x="22283" y="6772"/>
                  </a:cubicBezTo>
                  <a:cubicBezTo>
                    <a:pt x="23203" y="7117"/>
                    <a:pt x="24179" y="7451"/>
                    <a:pt x="25121" y="7451"/>
                  </a:cubicBezTo>
                  <a:cubicBezTo>
                    <a:pt x="25817" y="7451"/>
                    <a:pt x="26496" y="7268"/>
                    <a:pt x="27120" y="6772"/>
                  </a:cubicBezTo>
                  <a:cubicBezTo>
                    <a:pt x="27887" y="6138"/>
                    <a:pt x="28621" y="5504"/>
                    <a:pt x="29622" y="5371"/>
                  </a:cubicBezTo>
                  <a:cubicBezTo>
                    <a:pt x="29664" y="5365"/>
                    <a:pt x="29705" y="5363"/>
                    <a:pt x="29745" y="5363"/>
                  </a:cubicBezTo>
                  <a:cubicBezTo>
                    <a:pt x="30691" y="5363"/>
                    <a:pt x="31079" y="6810"/>
                    <a:pt x="30055" y="6938"/>
                  </a:cubicBezTo>
                  <a:cubicBezTo>
                    <a:pt x="28554" y="7172"/>
                    <a:pt x="27754" y="8806"/>
                    <a:pt x="26252" y="9007"/>
                  </a:cubicBezTo>
                  <a:cubicBezTo>
                    <a:pt x="25933" y="9054"/>
                    <a:pt x="25614" y="9076"/>
                    <a:pt x="25295" y="9076"/>
                  </a:cubicBezTo>
                  <a:cubicBezTo>
                    <a:pt x="24714" y="9076"/>
                    <a:pt x="24132" y="9002"/>
                    <a:pt x="23551" y="8873"/>
                  </a:cubicBezTo>
                  <a:lnTo>
                    <a:pt x="23551" y="8873"/>
                  </a:lnTo>
                  <a:cubicBezTo>
                    <a:pt x="25018" y="11742"/>
                    <a:pt x="25452" y="15011"/>
                    <a:pt x="25318" y="18247"/>
                  </a:cubicBezTo>
                  <a:cubicBezTo>
                    <a:pt x="25302" y="18764"/>
                    <a:pt x="24885" y="19022"/>
                    <a:pt x="24476" y="19022"/>
                  </a:cubicBezTo>
                  <a:cubicBezTo>
                    <a:pt x="24068" y="19022"/>
                    <a:pt x="23667" y="18764"/>
                    <a:pt x="23684" y="18247"/>
                  </a:cubicBezTo>
                  <a:cubicBezTo>
                    <a:pt x="23817" y="14811"/>
                    <a:pt x="23384" y="11075"/>
                    <a:pt x="21282" y="8239"/>
                  </a:cubicBezTo>
                  <a:cubicBezTo>
                    <a:pt x="19566" y="5929"/>
                    <a:pt x="17001" y="4403"/>
                    <a:pt x="14137" y="4403"/>
                  </a:cubicBezTo>
                  <a:cubicBezTo>
                    <a:pt x="14106" y="4403"/>
                    <a:pt x="14075" y="4403"/>
                    <a:pt x="14044" y="4403"/>
                  </a:cubicBezTo>
                  <a:cubicBezTo>
                    <a:pt x="10675" y="5004"/>
                    <a:pt x="8106" y="7939"/>
                    <a:pt x="8106" y="11508"/>
                  </a:cubicBezTo>
                  <a:cubicBezTo>
                    <a:pt x="8106" y="11875"/>
                    <a:pt x="8140" y="12242"/>
                    <a:pt x="8173" y="12609"/>
                  </a:cubicBezTo>
                  <a:cubicBezTo>
                    <a:pt x="8773" y="13410"/>
                    <a:pt x="9507" y="14110"/>
                    <a:pt x="10374" y="14611"/>
                  </a:cubicBezTo>
                  <a:cubicBezTo>
                    <a:pt x="10408" y="14577"/>
                    <a:pt x="10475" y="14577"/>
                    <a:pt x="10508" y="14544"/>
                  </a:cubicBezTo>
                  <a:cubicBezTo>
                    <a:pt x="12676" y="13910"/>
                    <a:pt x="13510" y="11508"/>
                    <a:pt x="14611" y="9807"/>
                  </a:cubicBezTo>
                  <a:cubicBezTo>
                    <a:pt x="14784" y="9532"/>
                    <a:pt x="15038" y="9419"/>
                    <a:pt x="15291" y="9419"/>
                  </a:cubicBezTo>
                  <a:cubicBezTo>
                    <a:pt x="15867" y="9419"/>
                    <a:pt x="16439" y="10005"/>
                    <a:pt x="16045" y="10608"/>
                  </a:cubicBezTo>
                  <a:cubicBezTo>
                    <a:pt x="14911" y="12342"/>
                    <a:pt x="14044" y="14310"/>
                    <a:pt x="12409" y="15445"/>
                  </a:cubicBezTo>
                  <a:cubicBezTo>
                    <a:pt x="13682" y="15820"/>
                    <a:pt x="15151" y="16131"/>
                    <a:pt x="16563" y="16131"/>
                  </a:cubicBezTo>
                  <a:cubicBezTo>
                    <a:pt x="17407" y="16131"/>
                    <a:pt x="18231" y="16019"/>
                    <a:pt x="18981" y="15745"/>
                  </a:cubicBezTo>
                  <a:cubicBezTo>
                    <a:pt x="19076" y="15713"/>
                    <a:pt x="19166" y="15698"/>
                    <a:pt x="19250" y="15698"/>
                  </a:cubicBezTo>
                  <a:cubicBezTo>
                    <a:pt x="20051" y="15698"/>
                    <a:pt x="20320" y="17011"/>
                    <a:pt x="19414" y="17313"/>
                  </a:cubicBezTo>
                  <a:cubicBezTo>
                    <a:pt x="18532" y="17636"/>
                    <a:pt x="17511" y="17777"/>
                    <a:pt x="16451" y="17777"/>
                  </a:cubicBezTo>
                  <a:cubicBezTo>
                    <a:pt x="14345" y="17777"/>
                    <a:pt x="12083" y="17222"/>
                    <a:pt x="10441" y="16445"/>
                  </a:cubicBezTo>
                  <a:cubicBezTo>
                    <a:pt x="9374" y="15945"/>
                    <a:pt x="8406" y="15278"/>
                    <a:pt x="7606" y="14444"/>
                  </a:cubicBezTo>
                  <a:cubicBezTo>
                    <a:pt x="4037" y="14877"/>
                    <a:pt x="1268" y="17913"/>
                    <a:pt x="1268" y="21582"/>
                  </a:cubicBezTo>
                  <a:cubicBezTo>
                    <a:pt x="1268" y="22850"/>
                    <a:pt x="1602" y="24051"/>
                    <a:pt x="2202" y="25085"/>
                  </a:cubicBezTo>
                  <a:cubicBezTo>
                    <a:pt x="3603" y="24418"/>
                    <a:pt x="5137" y="24017"/>
                    <a:pt x="6705" y="23784"/>
                  </a:cubicBezTo>
                  <a:cubicBezTo>
                    <a:pt x="8089" y="23579"/>
                    <a:pt x="9636" y="23390"/>
                    <a:pt x="11172" y="23390"/>
                  </a:cubicBezTo>
                  <a:cubicBezTo>
                    <a:pt x="12893" y="23390"/>
                    <a:pt x="14599" y="23628"/>
                    <a:pt x="16045" y="24351"/>
                  </a:cubicBezTo>
                  <a:cubicBezTo>
                    <a:pt x="16851" y="24754"/>
                    <a:pt x="16341" y="25878"/>
                    <a:pt x="15585" y="25878"/>
                  </a:cubicBezTo>
                  <a:cubicBezTo>
                    <a:pt x="15465" y="25878"/>
                    <a:pt x="15339" y="25849"/>
                    <a:pt x="15211" y="25785"/>
                  </a:cubicBezTo>
                  <a:cubicBezTo>
                    <a:pt x="14108" y="25219"/>
                    <a:pt x="12933" y="25110"/>
                    <a:pt x="11726" y="25110"/>
                  </a:cubicBezTo>
                  <a:cubicBezTo>
                    <a:pt x="11510" y="25110"/>
                    <a:pt x="11293" y="25113"/>
                    <a:pt x="11075" y="25118"/>
                  </a:cubicBezTo>
                  <a:cubicBezTo>
                    <a:pt x="10475" y="25151"/>
                    <a:pt x="9874" y="25151"/>
                    <a:pt x="9240" y="25185"/>
                  </a:cubicBezTo>
                  <a:cubicBezTo>
                    <a:pt x="9040" y="26686"/>
                    <a:pt x="11275" y="28354"/>
                    <a:pt x="12409" y="28988"/>
                  </a:cubicBezTo>
                  <a:cubicBezTo>
                    <a:pt x="13677" y="29688"/>
                    <a:pt x="15078" y="29855"/>
                    <a:pt x="16479" y="30088"/>
                  </a:cubicBezTo>
                  <a:cubicBezTo>
                    <a:pt x="18614" y="30455"/>
                    <a:pt x="20749" y="31122"/>
                    <a:pt x="21849" y="33124"/>
                  </a:cubicBezTo>
                  <a:cubicBezTo>
                    <a:pt x="22195" y="33770"/>
                    <a:pt x="21632" y="34352"/>
                    <a:pt x="21075" y="34352"/>
                  </a:cubicBezTo>
                  <a:cubicBezTo>
                    <a:pt x="20827" y="34352"/>
                    <a:pt x="20580" y="34236"/>
                    <a:pt x="20415" y="33958"/>
                  </a:cubicBezTo>
                  <a:cubicBezTo>
                    <a:pt x="19681" y="32624"/>
                    <a:pt x="18414" y="32090"/>
                    <a:pt x="17013" y="31790"/>
                  </a:cubicBezTo>
                  <a:lnTo>
                    <a:pt x="17013" y="31790"/>
                  </a:lnTo>
                  <a:cubicBezTo>
                    <a:pt x="17113" y="33357"/>
                    <a:pt x="17179" y="35025"/>
                    <a:pt x="16646" y="36460"/>
                  </a:cubicBezTo>
                  <a:cubicBezTo>
                    <a:pt x="16079" y="37861"/>
                    <a:pt x="14911" y="39195"/>
                    <a:pt x="14878" y="40696"/>
                  </a:cubicBezTo>
                  <a:cubicBezTo>
                    <a:pt x="14861" y="41230"/>
                    <a:pt x="14444" y="41497"/>
                    <a:pt x="14035" y="41497"/>
                  </a:cubicBezTo>
                  <a:cubicBezTo>
                    <a:pt x="13627" y="41497"/>
                    <a:pt x="13226" y="41230"/>
                    <a:pt x="13243" y="40696"/>
                  </a:cubicBezTo>
                  <a:cubicBezTo>
                    <a:pt x="13277" y="39128"/>
                    <a:pt x="14144" y="38027"/>
                    <a:pt x="14811" y="36626"/>
                  </a:cubicBezTo>
                  <a:cubicBezTo>
                    <a:pt x="15545" y="35025"/>
                    <a:pt x="15478" y="33257"/>
                    <a:pt x="15345" y="31523"/>
                  </a:cubicBezTo>
                  <a:cubicBezTo>
                    <a:pt x="14144" y="31323"/>
                    <a:pt x="12943" y="31156"/>
                    <a:pt x="12009" y="30622"/>
                  </a:cubicBezTo>
                  <a:cubicBezTo>
                    <a:pt x="10041" y="29555"/>
                    <a:pt x="7606" y="27687"/>
                    <a:pt x="7639" y="25285"/>
                  </a:cubicBezTo>
                  <a:lnTo>
                    <a:pt x="7639" y="25285"/>
                  </a:lnTo>
                  <a:cubicBezTo>
                    <a:pt x="7306" y="25352"/>
                    <a:pt x="6972" y="25385"/>
                    <a:pt x="6638" y="25418"/>
                  </a:cubicBezTo>
                  <a:cubicBezTo>
                    <a:pt x="4837" y="25752"/>
                    <a:pt x="3169" y="26286"/>
                    <a:pt x="1702" y="27286"/>
                  </a:cubicBezTo>
                  <a:cubicBezTo>
                    <a:pt x="668" y="28554"/>
                    <a:pt x="0" y="30155"/>
                    <a:pt x="0" y="31923"/>
                  </a:cubicBezTo>
                  <a:cubicBezTo>
                    <a:pt x="0" y="34492"/>
                    <a:pt x="1368" y="36760"/>
                    <a:pt x="3403" y="38027"/>
                  </a:cubicBezTo>
                  <a:cubicBezTo>
                    <a:pt x="4904" y="36326"/>
                    <a:pt x="7039" y="35025"/>
                    <a:pt x="8907" y="34391"/>
                  </a:cubicBezTo>
                  <a:cubicBezTo>
                    <a:pt x="9002" y="34360"/>
                    <a:pt x="9092" y="34345"/>
                    <a:pt x="9176" y="34345"/>
                  </a:cubicBezTo>
                  <a:cubicBezTo>
                    <a:pt x="9971" y="34345"/>
                    <a:pt x="10216" y="35657"/>
                    <a:pt x="9340" y="35959"/>
                  </a:cubicBezTo>
                  <a:cubicBezTo>
                    <a:pt x="7506" y="36593"/>
                    <a:pt x="5071" y="38161"/>
                    <a:pt x="3836" y="40096"/>
                  </a:cubicBezTo>
                  <a:cubicBezTo>
                    <a:pt x="3703" y="40696"/>
                    <a:pt x="3603" y="41296"/>
                    <a:pt x="3603" y="41964"/>
                  </a:cubicBezTo>
                  <a:cubicBezTo>
                    <a:pt x="3603" y="43598"/>
                    <a:pt x="4170" y="45132"/>
                    <a:pt x="5104" y="46333"/>
                  </a:cubicBezTo>
                  <a:cubicBezTo>
                    <a:pt x="7049" y="47297"/>
                    <a:pt x="9159" y="47889"/>
                    <a:pt x="11245" y="47889"/>
                  </a:cubicBezTo>
                  <a:cubicBezTo>
                    <a:pt x="13345" y="47889"/>
                    <a:pt x="15422" y="47289"/>
                    <a:pt x="17279" y="45866"/>
                  </a:cubicBezTo>
                  <a:cubicBezTo>
                    <a:pt x="17425" y="45756"/>
                    <a:pt x="17569" y="45708"/>
                    <a:pt x="17704" y="45708"/>
                  </a:cubicBezTo>
                  <a:cubicBezTo>
                    <a:pt x="18343" y="45708"/>
                    <a:pt x="18769" y="46777"/>
                    <a:pt x="18080" y="47301"/>
                  </a:cubicBezTo>
                  <a:cubicBezTo>
                    <a:pt x="16036" y="48862"/>
                    <a:pt x="13679" y="49529"/>
                    <a:pt x="11295" y="49529"/>
                  </a:cubicBezTo>
                  <a:cubicBezTo>
                    <a:pt x="10877" y="49529"/>
                    <a:pt x="10459" y="49509"/>
                    <a:pt x="10041" y="49469"/>
                  </a:cubicBezTo>
                  <a:cubicBezTo>
                    <a:pt x="9941" y="49969"/>
                    <a:pt x="9874" y="50470"/>
                    <a:pt x="9874" y="50970"/>
                  </a:cubicBezTo>
                  <a:cubicBezTo>
                    <a:pt x="9874" y="54939"/>
                    <a:pt x="13110" y="58175"/>
                    <a:pt x="17079" y="58175"/>
                  </a:cubicBezTo>
                  <a:cubicBezTo>
                    <a:pt x="17580" y="58175"/>
                    <a:pt x="18047" y="58108"/>
                    <a:pt x="18514" y="58042"/>
                  </a:cubicBezTo>
                  <a:cubicBezTo>
                    <a:pt x="18780" y="55140"/>
                    <a:pt x="20115" y="52404"/>
                    <a:pt x="22450" y="50470"/>
                  </a:cubicBezTo>
                  <a:cubicBezTo>
                    <a:pt x="22618" y="50330"/>
                    <a:pt x="22802" y="50270"/>
                    <a:pt x="22981" y="50270"/>
                  </a:cubicBezTo>
                  <a:cubicBezTo>
                    <a:pt x="23654" y="50270"/>
                    <a:pt x="24250" y="51110"/>
                    <a:pt x="23617" y="51637"/>
                  </a:cubicBezTo>
                  <a:cubicBezTo>
                    <a:pt x="21983" y="52971"/>
                    <a:pt x="20882" y="54739"/>
                    <a:pt x="20382" y="56674"/>
                  </a:cubicBezTo>
                  <a:cubicBezTo>
                    <a:pt x="21358" y="56479"/>
                    <a:pt x="22353" y="56355"/>
                    <a:pt x="23352" y="56355"/>
                  </a:cubicBezTo>
                  <a:cubicBezTo>
                    <a:pt x="23718" y="56355"/>
                    <a:pt x="24085" y="56371"/>
                    <a:pt x="24451" y="56407"/>
                  </a:cubicBezTo>
                  <a:cubicBezTo>
                    <a:pt x="25813" y="56552"/>
                    <a:pt x="27350" y="57225"/>
                    <a:pt x="28736" y="57225"/>
                  </a:cubicBezTo>
                  <a:cubicBezTo>
                    <a:pt x="28946" y="57225"/>
                    <a:pt x="29153" y="57210"/>
                    <a:pt x="29355" y="57174"/>
                  </a:cubicBezTo>
                  <a:cubicBezTo>
                    <a:pt x="29405" y="57166"/>
                    <a:pt x="29454" y="57162"/>
                    <a:pt x="29502" y="57162"/>
                  </a:cubicBezTo>
                  <a:cubicBezTo>
                    <a:pt x="30399" y="57162"/>
                    <a:pt x="30770" y="58584"/>
                    <a:pt x="29788" y="58742"/>
                  </a:cubicBezTo>
                  <a:cubicBezTo>
                    <a:pt x="29513" y="58791"/>
                    <a:pt x="29247" y="58812"/>
                    <a:pt x="28989" y="58812"/>
                  </a:cubicBezTo>
                  <a:cubicBezTo>
                    <a:pt x="27838" y="58812"/>
                    <a:pt x="26823" y="58399"/>
                    <a:pt x="25652" y="58208"/>
                  </a:cubicBezTo>
                  <a:cubicBezTo>
                    <a:pt x="24874" y="58076"/>
                    <a:pt x="24102" y="58009"/>
                    <a:pt x="23333" y="58009"/>
                  </a:cubicBezTo>
                  <a:cubicBezTo>
                    <a:pt x="22357" y="58009"/>
                    <a:pt x="21386" y="58118"/>
                    <a:pt x="20415" y="58342"/>
                  </a:cubicBezTo>
                  <a:cubicBezTo>
                    <a:pt x="20348" y="58359"/>
                    <a:pt x="20290" y="58367"/>
                    <a:pt x="20236" y="58367"/>
                  </a:cubicBezTo>
                  <a:cubicBezTo>
                    <a:pt x="20181" y="58367"/>
                    <a:pt x="20131" y="58359"/>
                    <a:pt x="20081" y="58342"/>
                  </a:cubicBezTo>
                  <a:cubicBezTo>
                    <a:pt x="20048" y="58809"/>
                    <a:pt x="20048" y="59276"/>
                    <a:pt x="20081" y="59710"/>
                  </a:cubicBezTo>
                  <a:cubicBezTo>
                    <a:pt x="21382" y="61744"/>
                    <a:pt x="23617" y="63079"/>
                    <a:pt x="26186" y="63079"/>
                  </a:cubicBezTo>
                  <a:cubicBezTo>
                    <a:pt x="30155" y="63079"/>
                    <a:pt x="33358" y="59843"/>
                    <a:pt x="33358" y="55873"/>
                  </a:cubicBezTo>
                  <a:lnTo>
                    <a:pt x="33358" y="33991"/>
                  </a:lnTo>
                  <a:cubicBezTo>
                    <a:pt x="30389" y="38228"/>
                    <a:pt x="29755" y="43631"/>
                    <a:pt x="29822" y="48735"/>
                  </a:cubicBezTo>
                  <a:cubicBezTo>
                    <a:pt x="29822" y="49269"/>
                    <a:pt x="29413" y="49536"/>
                    <a:pt x="29004" y="49536"/>
                  </a:cubicBezTo>
                  <a:cubicBezTo>
                    <a:pt x="28596" y="49536"/>
                    <a:pt x="28187" y="49269"/>
                    <a:pt x="28187" y="48735"/>
                  </a:cubicBezTo>
                  <a:cubicBezTo>
                    <a:pt x="28154" y="44766"/>
                    <a:pt x="28521" y="40629"/>
                    <a:pt x="29955" y="36927"/>
                  </a:cubicBezTo>
                  <a:cubicBezTo>
                    <a:pt x="28754" y="36726"/>
                    <a:pt x="27553" y="36193"/>
                    <a:pt x="26686" y="35292"/>
                  </a:cubicBezTo>
                  <a:cubicBezTo>
                    <a:pt x="26152" y="34725"/>
                    <a:pt x="25719" y="34091"/>
                    <a:pt x="25419" y="33357"/>
                  </a:cubicBezTo>
                  <a:cubicBezTo>
                    <a:pt x="25152" y="32757"/>
                    <a:pt x="25118" y="31389"/>
                    <a:pt x="24284" y="31223"/>
                  </a:cubicBezTo>
                  <a:cubicBezTo>
                    <a:pt x="23322" y="31005"/>
                    <a:pt x="23631" y="29631"/>
                    <a:pt x="24513" y="29631"/>
                  </a:cubicBezTo>
                  <a:cubicBezTo>
                    <a:pt x="24578" y="29631"/>
                    <a:pt x="24647" y="29639"/>
                    <a:pt x="24718" y="29655"/>
                  </a:cubicBezTo>
                  <a:cubicBezTo>
                    <a:pt x="26486" y="30022"/>
                    <a:pt x="26286" y="31589"/>
                    <a:pt x="26953" y="32857"/>
                  </a:cubicBezTo>
                  <a:cubicBezTo>
                    <a:pt x="27720" y="34325"/>
                    <a:pt x="29021" y="35259"/>
                    <a:pt x="30656" y="35359"/>
                  </a:cubicBezTo>
                  <a:cubicBezTo>
                    <a:pt x="31356" y="33958"/>
                    <a:pt x="32257" y="32624"/>
                    <a:pt x="33358" y="31389"/>
                  </a:cubicBezTo>
                  <a:lnTo>
                    <a:pt x="33358" y="20682"/>
                  </a:lnTo>
                  <a:cubicBezTo>
                    <a:pt x="31890" y="23584"/>
                    <a:pt x="29622" y="26085"/>
                    <a:pt x="26719" y="27820"/>
                  </a:cubicBezTo>
                  <a:cubicBezTo>
                    <a:pt x="26580" y="27903"/>
                    <a:pt x="26442" y="27939"/>
                    <a:pt x="26311" y="27939"/>
                  </a:cubicBezTo>
                  <a:cubicBezTo>
                    <a:pt x="25602" y="27939"/>
                    <a:pt x="25125" y="26865"/>
                    <a:pt x="25886" y="26386"/>
                  </a:cubicBezTo>
                  <a:cubicBezTo>
                    <a:pt x="27620" y="25385"/>
                    <a:pt x="29088" y="24051"/>
                    <a:pt x="30289" y="22516"/>
                  </a:cubicBezTo>
                  <a:lnTo>
                    <a:pt x="30289" y="22516"/>
                  </a:lnTo>
                  <a:cubicBezTo>
                    <a:pt x="29147" y="23074"/>
                    <a:pt x="27900" y="23378"/>
                    <a:pt x="26615" y="23378"/>
                  </a:cubicBezTo>
                  <a:cubicBezTo>
                    <a:pt x="26285" y="23378"/>
                    <a:pt x="25952" y="23358"/>
                    <a:pt x="25619" y="23317"/>
                  </a:cubicBezTo>
                  <a:cubicBezTo>
                    <a:pt x="24615" y="23220"/>
                    <a:pt x="24586" y="21678"/>
                    <a:pt x="25529" y="21678"/>
                  </a:cubicBezTo>
                  <a:cubicBezTo>
                    <a:pt x="25558" y="21678"/>
                    <a:pt x="25588" y="21679"/>
                    <a:pt x="25619" y="21682"/>
                  </a:cubicBezTo>
                  <a:cubicBezTo>
                    <a:pt x="25913" y="21716"/>
                    <a:pt x="26207" y="21733"/>
                    <a:pt x="26499" y="21733"/>
                  </a:cubicBezTo>
                  <a:cubicBezTo>
                    <a:pt x="28782" y="21733"/>
                    <a:pt x="30930" y="20699"/>
                    <a:pt x="32290" y="18747"/>
                  </a:cubicBezTo>
                  <a:cubicBezTo>
                    <a:pt x="32357" y="18647"/>
                    <a:pt x="32457" y="18580"/>
                    <a:pt x="32524" y="18513"/>
                  </a:cubicBezTo>
                  <a:cubicBezTo>
                    <a:pt x="32924" y="17513"/>
                    <a:pt x="33191" y="16512"/>
                    <a:pt x="33358" y="15445"/>
                  </a:cubicBezTo>
                  <a:lnTo>
                    <a:pt x="33358" y="7205"/>
                  </a:lnTo>
                  <a:cubicBezTo>
                    <a:pt x="33358" y="3236"/>
                    <a:pt x="30155" y="0"/>
                    <a:pt x="2615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2" name="Google Shape;2165;p57">
              <a:extLst>
                <a:ext uri="{FF2B5EF4-FFF2-40B4-BE49-F238E27FC236}">
                  <a16:creationId xmlns:a16="http://schemas.microsoft.com/office/drawing/2014/main" id="{50FCD8DE-3E0D-4DB4-AA26-1A57D16A4427}"/>
                </a:ext>
              </a:extLst>
            </p:cNvPr>
            <p:cNvSpPr/>
            <p:nvPr/>
          </p:nvSpPr>
          <p:spPr>
            <a:xfrm>
              <a:off x="3043360" y="2812657"/>
              <a:ext cx="647920" cy="295495"/>
            </a:xfrm>
            <a:custGeom>
              <a:avLst/>
              <a:gdLst/>
              <a:ahLst/>
              <a:cxnLst/>
              <a:rect l="l" t="t" r="r" b="b"/>
              <a:pathLst>
                <a:path w="28088" h="12810" extrusionOk="0">
                  <a:moveTo>
                    <a:pt x="7573" y="0"/>
                  </a:moveTo>
                  <a:lnTo>
                    <a:pt x="1" y="6405"/>
                  </a:lnTo>
                  <a:lnTo>
                    <a:pt x="7573" y="12810"/>
                  </a:lnTo>
                  <a:lnTo>
                    <a:pt x="7573" y="8773"/>
                  </a:lnTo>
                  <a:lnTo>
                    <a:pt x="28087" y="6405"/>
                  </a:lnTo>
                  <a:lnTo>
                    <a:pt x="7573" y="4037"/>
                  </a:lnTo>
                  <a:lnTo>
                    <a:pt x="7573"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13" name="Google Shape;2166;p57">
              <a:extLst>
                <a:ext uri="{FF2B5EF4-FFF2-40B4-BE49-F238E27FC236}">
                  <a16:creationId xmlns:a16="http://schemas.microsoft.com/office/drawing/2014/main" id="{693C67FC-1E07-40D4-A1DA-EC2424B22408}"/>
                </a:ext>
              </a:extLst>
            </p:cNvPr>
            <p:cNvSpPr/>
            <p:nvPr/>
          </p:nvSpPr>
          <p:spPr>
            <a:xfrm>
              <a:off x="3359730" y="1948964"/>
              <a:ext cx="554035" cy="370902"/>
            </a:xfrm>
            <a:custGeom>
              <a:avLst/>
              <a:gdLst/>
              <a:ahLst/>
              <a:cxnLst/>
              <a:rect l="l" t="t" r="r" b="b"/>
              <a:pathLst>
                <a:path w="24018" h="16079" extrusionOk="0">
                  <a:moveTo>
                    <a:pt x="9774" y="0"/>
                  </a:moveTo>
                  <a:lnTo>
                    <a:pt x="1" y="1568"/>
                  </a:lnTo>
                  <a:lnTo>
                    <a:pt x="3136" y="10975"/>
                  </a:lnTo>
                  <a:lnTo>
                    <a:pt x="5238" y="7506"/>
                  </a:lnTo>
                  <a:lnTo>
                    <a:pt x="24018" y="16078"/>
                  </a:lnTo>
                  <a:lnTo>
                    <a:pt x="7673" y="3469"/>
                  </a:lnTo>
                  <a:lnTo>
                    <a:pt x="9774"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14" name="Google Shape;2167;p57">
              <a:extLst>
                <a:ext uri="{FF2B5EF4-FFF2-40B4-BE49-F238E27FC236}">
                  <a16:creationId xmlns:a16="http://schemas.microsoft.com/office/drawing/2014/main" id="{9E5C063B-B998-46D9-AA1B-1B45302667E1}"/>
                </a:ext>
              </a:extLst>
            </p:cNvPr>
            <p:cNvSpPr/>
            <p:nvPr/>
          </p:nvSpPr>
          <p:spPr>
            <a:xfrm rot="-4752750">
              <a:off x="4259988" y="3678948"/>
              <a:ext cx="78061" cy="304262"/>
            </a:xfrm>
            <a:custGeom>
              <a:avLst/>
              <a:gdLst/>
              <a:ahLst/>
              <a:cxnLst/>
              <a:rect l="l" t="t" r="r" b="b"/>
              <a:pathLst>
                <a:path w="3384" h="13190" extrusionOk="0">
                  <a:moveTo>
                    <a:pt x="1096" y="1"/>
                  </a:moveTo>
                  <a:cubicBezTo>
                    <a:pt x="857" y="1"/>
                    <a:pt x="641" y="139"/>
                    <a:pt x="601" y="460"/>
                  </a:cubicBezTo>
                  <a:cubicBezTo>
                    <a:pt x="1" y="4663"/>
                    <a:pt x="434" y="8799"/>
                    <a:pt x="2002" y="12769"/>
                  </a:cubicBezTo>
                  <a:cubicBezTo>
                    <a:pt x="2108" y="13061"/>
                    <a:pt x="2368" y="13189"/>
                    <a:pt x="2623" y="13189"/>
                  </a:cubicBezTo>
                  <a:cubicBezTo>
                    <a:pt x="3009" y="13189"/>
                    <a:pt x="3383" y="12897"/>
                    <a:pt x="3203" y="12435"/>
                  </a:cubicBezTo>
                  <a:cubicBezTo>
                    <a:pt x="1735" y="8699"/>
                    <a:pt x="1235" y="4763"/>
                    <a:pt x="1802" y="793"/>
                  </a:cubicBezTo>
                  <a:cubicBezTo>
                    <a:pt x="1862" y="313"/>
                    <a:pt x="1454" y="1"/>
                    <a:pt x="109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5" name="Google Shape;2168;p57">
              <a:extLst>
                <a:ext uri="{FF2B5EF4-FFF2-40B4-BE49-F238E27FC236}">
                  <a16:creationId xmlns:a16="http://schemas.microsoft.com/office/drawing/2014/main" id="{B0A7C2AB-4779-415B-80C4-CFACE84BD633}"/>
                </a:ext>
              </a:extLst>
            </p:cNvPr>
            <p:cNvSpPr/>
            <p:nvPr/>
          </p:nvSpPr>
          <p:spPr>
            <a:xfrm rot="-4752750">
              <a:off x="4229267" y="3684700"/>
              <a:ext cx="138752" cy="503405"/>
            </a:xfrm>
            <a:custGeom>
              <a:avLst/>
              <a:gdLst/>
              <a:ahLst/>
              <a:cxnLst/>
              <a:rect l="l" t="t" r="r" b="b"/>
              <a:pathLst>
                <a:path w="6015" h="21823" extrusionOk="0">
                  <a:moveTo>
                    <a:pt x="2795" y="0"/>
                  </a:moveTo>
                  <a:cubicBezTo>
                    <a:pt x="2544" y="0"/>
                    <a:pt x="2294" y="131"/>
                    <a:pt x="2202" y="435"/>
                  </a:cubicBezTo>
                  <a:cubicBezTo>
                    <a:pt x="0" y="7507"/>
                    <a:pt x="901" y="15146"/>
                    <a:pt x="4670" y="21517"/>
                  </a:cubicBezTo>
                  <a:cubicBezTo>
                    <a:pt x="4794" y="21733"/>
                    <a:pt x="4982" y="21823"/>
                    <a:pt x="5170" y="21823"/>
                  </a:cubicBezTo>
                  <a:cubicBezTo>
                    <a:pt x="5590" y="21823"/>
                    <a:pt x="6014" y="21377"/>
                    <a:pt x="5738" y="20917"/>
                  </a:cubicBezTo>
                  <a:cubicBezTo>
                    <a:pt x="2135" y="14779"/>
                    <a:pt x="1301" y="7540"/>
                    <a:pt x="3403" y="769"/>
                  </a:cubicBezTo>
                  <a:cubicBezTo>
                    <a:pt x="3564" y="305"/>
                    <a:pt x="3178" y="0"/>
                    <a:pt x="279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6" name="Google Shape;2169;p57">
              <a:extLst>
                <a:ext uri="{FF2B5EF4-FFF2-40B4-BE49-F238E27FC236}">
                  <a16:creationId xmlns:a16="http://schemas.microsoft.com/office/drawing/2014/main" id="{4C53F0CF-410A-4F35-9D1A-51520CAECE34}"/>
                </a:ext>
              </a:extLst>
            </p:cNvPr>
            <p:cNvSpPr/>
            <p:nvPr/>
          </p:nvSpPr>
          <p:spPr>
            <a:xfrm rot="-4752750">
              <a:off x="4299361" y="3956642"/>
              <a:ext cx="152223" cy="228139"/>
            </a:xfrm>
            <a:custGeom>
              <a:avLst/>
              <a:gdLst/>
              <a:ahLst/>
              <a:cxnLst/>
              <a:rect l="l" t="t" r="r" b="b"/>
              <a:pathLst>
                <a:path w="6599" h="9890" extrusionOk="0">
                  <a:moveTo>
                    <a:pt x="777" y="1"/>
                  </a:moveTo>
                  <a:cubicBezTo>
                    <a:pt x="402" y="1"/>
                    <a:pt x="0" y="306"/>
                    <a:pt x="121" y="769"/>
                  </a:cubicBezTo>
                  <a:cubicBezTo>
                    <a:pt x="922" y="4238"/>
                    <a:pt x="2689" y="7274"/>
                    <a:pt x="5258" y="9709"/>
                  </a:cubicBezTo>
                  <a:cubicBezTo>
                    <a:pt x="5393" y="9836"/>
                    <a:pt x="5541" y="9890"/>
                    <a:pt x="5684" y="9890"/>
                  </a:cubicBezTo>
                  <a:cubicBezTo>
                    <a:pt x="6176" y="9890"/>
                    <a:pt x="6598" y="9256"/>
                    <a:pt x="6159" y="8842"/>
                  </a:cubicBezTo>
                  <a:cubicBezTo>
                    <a:pt x="3724" y="6540"/>
                    <a:pt x="2089" y="3705"/>
                    <a:pt x="1322" y="436"/>
                  </a:cubicBezTo>
                  <a:cubicBezTo>
                    <a:pt x="1256" y="132"/>
                    <a:pt x="1022" y="1"/>
                    <a:pt x="77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 name="Google Shape;2170;p57">
              <a:extLst>
                <a:ext uri="{FF2B5EF4-FFF2-40B4-BE49-F238E27FC236}">
                  <a16:creationId xmlns:a16="http://schemas.microsoft.com/office/drawing/2014/main" id="{6D8669C8-7785-42FB-A90A-289401599F48}"/>
                </a:ext>
              </a:extLst>
            </p:cNvPr>
            <p:cNvSpPr/>
            <p:nvPr/>
          </p:nvSpPr>
          <p:spPr>
            <a:xfrm rot="-3599873">
              <a:off x="3381833" y="3600206"/>
              <a:ext cx="554060" cy="370919"/>
            </a:xfrm>
            <a:custGeom>
              <a:avLst/>
              <a:gdLst/>
              <a:ahLst/>
              <a:cxnLst/>
              <a:rect l="l" t="t" r="r" b="b"/>
              <a:pathLst>
                <a:path w="24018" h="16079" extrusionOk="0">
                  <a:moveTo>
                    <a:pt x="9774" y="0"/>
                  </a:moveTo>
                  <a:lnTo>
                    <a:pt x="1" y="1568"/>
                  </a:lnTo>
                  <a:lnTo>
                    <a:pt x="3136" y="10975"/>
                  </a:lnTo>
                  <a:lnTo>
                    <a:pt x="5238" y="7506"/>
                  </a:lnTo>
                  <a:lnTo>
                    <a:pt x="24018" y="16078"/>
                  </a:lnTo>
                  <a:lnTo>
                    <a:pt x="7673" y="3469"/>
                  </a:lnTo>
                  <a:lnTo>
                    <a:pt x="9774"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grpSp>
      <p:sp>
        <p:nvSpPr>
          <p:cNvPr id="18" name="Google Shape;2177;p57">
            <a:extLst>
              <a:ext uri="{FF2B5EF4-FFF2-40B4-BE49-F238E27FC236}">
                <a16:creationId xmlns:a16="http://schemas.microsoft.com/office/drawing/2014/main" id="{628099B8-0257-452A-8B6F-4CBC29490193}"/>
              </a:ext>
            </a:extLst>
          </p:cNvPr>
          <p:cNvSpPr txBox="1"/>
          <p:nvPr/>
        </p:nvSpPr>
        <p:spPr>
          <a:xfrm>
            <a:off x="8730328" y="3057309"/>
            <a:ext cx="3292689" cy="527084"/>
          </a:xfrm>
          <a:prstGeom prst="rect">
            <a:avLst/>
          </a:prstGeom>
          <a:noFill/>
          <a:ln>
            <a:noFill/>
          </a:ln>
        </p:spPr>
        <p:txBody>
          <a:bodyPr spcFirstLastPara="1" wrap="square" lIns="121900" tIns="121900" rIns="121900" bIns="121900" anchor="t" anchorCtr="0">
            <a:noAutofit/>
          </a:bodyPr>
          <a:lstStyle/>
          <a:p>
            <a:pPr algn="just">
              <a:lnSpc>
                <a:spcPct val="115000"/>
              </a:lnSpc>
              <a:spcAft>
                <a:spcPts val="2133"/>
              </a:spcAft>
              <a:buClr>
                <a:srgbClr val="000000"/>
              </a:buClr>
              <a:buSzPts val="1100"/>
            </a:pP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Establecer </a:t>
            </a: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fechas de seguimiento </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al contrato/ convenio.</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5000"/>
              </a:lnSpc>
              <a:spcAft>
                <a:spcPts val="2133"/>
              </a:spcAft>
              <a:buClr>
                <a:srgbClr val="000000"/>
              </a:buClr>
              <a:buSzPts val="1100"/>
            </a:pPr>
            <a:endParaRPr sz="2000" b="1" dirty="0">
              <a:latin typeface="Roboto"/>
              <a:ea typeface="Roboto"/>
              <a:cs typeface="Roboto"/>
              <a:sym typeface="Roboto"/>
            </a:endParaRPr>
          </a:p>
        </p:txBody>
      </p:sp>
      <p:sp>
        <p:nvSpPr>
          <p:cNvPr id="19" name="Google Shape;2178;p57">
            <a:extLst>
              <a:ext uri="{FF2B5EF4-FFF2-40B4-BE49-F238E27FC236}">
                <a16:creationId xmlns:a16="http://schemas.microsoft.com/office/drawing/2014/main" id="{8A877CCF-FC2A-417D-830B-AC427DE70B84}"/>
              </a:ext>
            </a:extLst>
          </p:cNvPr>
          <p:cNvSpPr txBox="1"/>
          <p:nvPr/>
        </p:nvSpPr>
        <p:spPr>
          <a:xfrm>
            <a:off x="8231296" y="1558561"/>
            <a:ext cx="3455083" cy="527084"/>
          </a:xfrm>
          <a:prstGeom prst="rect">
            <a:avLst/>
          </a:prstGeom>
          <a:noFill/>
          <a:ln>
            <a:noFill/>
          </a:ln>
        </p:spPr>
        <p:txBody>
          <a:bodyPr spcFirstLastPara="1" wrap="square" lIns="121900" tIns="121900" rIns="121900" bIns="121900" anchor="t" anchorCtr="0">
            <a:noAutofit/>
          </a:bodyPr>
          <a:lstStyle/>
          <a:p>
            <a:pPr lvl="0" algn="just">
              <a:tabLst>
                <a:tab pos="457200" algn="l"/>
              </a:tabLst>
            </a:pP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Señalar los </a:t>
            </a: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documentos necesarios</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 para tramitar los pagos/desembolsos.</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Google Shape;2179;p57">
            <a:extLst>
              <a:ext uri="{FF2B5EF4-FFF2-40B4-BE49-F238E27FC236}">
                <a16:creationId xmlns:a16="http://schemas.microsoft.com/office/drawing/2014/main" id="{153A8684-ED2C-4265-989B-B9DDE6CA28B0}"/>
              </a:ext>
            </a:extLst>
          </p:cNvPr>
          <p:cNvSpPr txBox="1"/>
          <p:nvPr/>
        </p:nvSpPr>
        <p:spPr>
          <a:xfrm>
            <a:off x="8703753" y="4375820"/>
            <a:ext cx="3319264" cy="527084"/>
          </a:xfrm>
          <a:prstGeom prst="rect">
            <a:avLst/>
          </a:prstGeom>
          <a:noFill/>
          <a:ln>
            <a:noFill/>
          </a:ln>
        </p:spPr>
        <p:txBody>
          <a:bodyPr spcFirstLastPara="1" wrap="square" lIns="121900" tIns="121900" rIns="121900" bIns="121900" anchor="t" anchorCtr="0">
            <a:noAutofit/>
          </a:bodyPr>
          <a:lstStyle/>
          <a:p>
            <a:pPr lvl="0" algn="just">
              <a:tabLst>
                <a:tab pos="457200" algn="l"/>
              </a:tabLst>
            </a:pP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Fechas de entrega </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de bienes y servicios.</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Google Shape;2180;p57">
            <a:extLst>
              <a:ext uri="{FF2B5EF4-FFF2-40B4-BE49-F238E27FC236}">
                <a16:creationId xmlns:a16="http://schemas.microsoft.com/office/drawing/2014/main" id="{FC624B3E-53D9-41A0-B9AF-9C8BEBAC6AC1}"/>
              </a:ext>
            </a:extLst>
          </p:cNvPr>
          <p:cNvSpPr txBox="1"/>
          <p:nvPr/>
        </p:nvSpPr>
        <p:spPr>
          <a:xfrm>
            <a:off x="564957" y="4881480"/>
            <a:ext cx="2754902" cy="426400"/>
          </a:xfrm>
          <a:prstGeom prst="rect">
            <a:avLst/>
          </a:prstGeom>
          <a:noFill/>
          <a:ln>
            <a:noFill/>
          </a:ln>
        </p:spPr>
        <p:txBody>
          <a:bodyPr spcFirstLastPara="1" wrap="square" lIns="121900" tIns="121900" rIns="121900" bIns="121900" anchor="t" anchorCtr="0">
            <a:noAutofit/>
          </a:bodyPr>
          <a:lstStyle/>
          <a:p>
            <a:pPr marL="342900" lvl="0" indent="-342900" algn="just">
              <a:buFont typeface="Arial" panose="020B0604020202020204" pitchFamily="34" charset="0"/>
              <a:buChar char="•"/>
              <a:tabLst>
                <a:tab pos="457200" algn="l"/>
              </a:tabLst>
            </a:pP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Indicar los </a:t>
            </a: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productos/informes </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a entregar.</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2" name="Google Shape;2181;p57">
            <a:extLst>
              <a:ext uri="{FF2B5EF4-FFF2-40B4-BE49-F238E27FC236}">
                <a16:creationId xmlns:a16="http://schemas.microsoft.com/office/drawing/2014/main" id="{F08BA452-DAE5-4948-B909-B7C632D1C69D}"/>
              </a:ext>
            </a:extLst>
          </p:cNvPr>
          <p:cNvSpPr txBox="1"/>
          <p:nvPr/>
        </p:nvSpPr>
        <p:spPr>
          <a:xfrm>
            <a:off x="547603" y="3320851"/>
            <a:ext cx="2836783" cy="426400"/>
          </a:xfrm>
          <a:prstGeom prst="rect">
            <a:avLst/>
          </a:prstGeom>
          <a:noFill/>
          <a:ln>
            <a:noFill/>
          </a:ln>
        </p:spPr>
        <p:txBody>
          <a:bodyPr spcFirstLastPara="1" wrap="square" lIns="121900" tIns="121900" rIns="121900" bIns="121900" anchor="t" anchorCtr="0">
            <a:noAutofit/>
          </a:bodyPr>
          <a:lstStyle/>
          <a:p>
            <a:pPr marL="342900" lvl="0" indent="-342900" algn="just">
              <a:buFont typeface="Arial" panose="020B0604020202020204" pitchFamily="34" charset="0"/>
              <a:buChar char="•"/>
              <a:tabLst>
                <a:tab pos="457200" algn="l"/>
              </a:tabLst>
            </a:pP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Verificación del cumplimiento </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de todos requisitos del contrato/convenio.</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3" name="Google Shape;2182;p57">
            <a:extLst>
              <a:ext uri="{FF2B5EF4-FFF2-40B4-BE49-F238E27FC236}">
                <a16:creationId xmlns:a16="http://schemas.microsoft.com/office/drawing/2014/main" id="{3EE29D4A-A4D1-43BE-809D-8D689E34BDB4}"/>
              </a:ext>
            </a:extLst>
          </p:cNvPr>
          <p:cNvSpPr txBox="1"/>
          <p:nvPr/>
        </p:nvSpPr>
        <p:spPr>
          <a:xfrm>
            <a:off x="505621" y="1848488"/>
            <a:ext cx="3303646" cy="426400"/>
          </a:xfrm>
          <a:prstGeom prst="rect">
            <a:avLst/>
          </a:prstGeom>
          <a:noFill/>
          <a:ln>
            <a:noFill/>
          </a:ln>
        </p:spPr>
        <p:txBody>
          <a:bodyPr spcFirstLastPara="1" wrap="square" lIns="121900" tIns="121900" rIns="121900" bIns="121900" anchor="t" anchorCtr="0">
            <a:noAutofit/>
          </a:bodyPr>
          <a:lstStyle/>
          <a:p>
            <a:pPr marL="342900" lvl="0" indent="-342900" algn="just">
              <a:buFont typeface="Arial" panose="020B0604020202020204" pitchFamily="34" charset="0"/>
              <a:buChar char="•"/>
              <a:tabLst>
                <a:tab pos="457200" algn="l"/>
              </a:tabLst>
            </a:pPr>
            <a:r>
              <a:rPr lang="es-ES" sz="1800" b="1" u="sng" kern="100" dirty="0">
                <a:effectLst/>
                <a:latin typeface="Arial" panose="020B0604020202020204" pitchFamily="34" charset="0"/>
                <a:ea typeface="Calibri" panose="020F0502020204030204" pitchFamily="34" charset="0"/>
                <a:cs typeface="Times New Roman" panose="02020603050405020304" pitchFamily="18" charset="0"/>
              </a:rPr>
              <a:t>Obligaciones</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 generales</a:t>
            </a:r>
            <a:r>
              <a:rPr lang="es-ES" b="1" kern="100" dirty="0">
                <a:latin typeface="Arial" panose="020B0604020202020204" pitchFamily="34" charset="0"/>
                <a:ea typeface="Calibri" panose="020F0502020204030204" pitchFamily="34" charset="0"/>
                <a:cs typeface="Times New Roman" panose="02020603050405020304" pitchFamily="18" charset="0"/>
              </a:rPr>
              <a:t> y </a:t>
            </a:r>
            <a:r>
              <a:rPr lang="es-ES" sz="1800" b="1" kern="100" dirty="0">
                <a:effectLst/>
                <a:latin typeface="Arial" panose="020B0604020202020204" pitchFamily="34" charset="0"/>
                <a:ea typeface="Calibri" panose="020F0502020204030204" pitchFamily="34" charset="0"/>
                <a:cs typeface="Times New Roman" panose="02020603050405020304" pitchFamily="18" charset="0"/>
              </a:rPr>
              <a:t>específicas del contratista/ejecutor.</a:t>
            </a:r>
            <a:endParaRPr lang="es-CO"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Google Shape;336;p35">
            <a:extLst>
              <a:ext uri="{FF2B5EF4-FFF2-40B4-BE49-F238E27FC236}">
                <a16:creationId xmlns:a16="http://schemas.microsoft.com/office/drawing/2014/main" id="{283F2FE4-748C-4443-8EA9-C721A4600255}"/>
              </a:ext>
            </a:extLst>
          </p:cNvPr>
          <p:cNvSpPr/>
          <p:nvPr/>
        </p:nvSpPr>
        <p:spPr>
          <a:xfrm>
            <a:off x="859554" y="1057535"/>
            <a:ext cx="6475411" cy="5788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r>
              <a:rPr lang="es-ES" sz="2000" b="1" kern="100" dirty="0">
                <a:effectLst/>
                <a:latin typeface="Arial" panose="020B0604020202020204" pitchFamily="34" charset="0"/>
                <a:ea typeface="Calibri" panose="020F0502020204030204" pitchFamily="34" charset="0"/>
              </a:rPr>
              <a:t>Elaborar matriz o documento de seguimiento con:</a:t>
            </a:r>
            <a:endParaRPr lang="es-CO" sz="2000" kern="100" dirty="0">
              <a:effectLst/>
              <a:latin typeface="Arial" panose="020B0604020202020204" pitchFamily="34" charset="0"/>
              <a:ea typeface="Calibri" panose="020F0502020204030204" pitchFamily="34" charset="0"/>
            </a:endParaRPr>
          </a:p>
        </p:txBody>
      </p:sp>
      <p:sp>
        <p:nvSpPr>
          <p:cNvPr id="25" name="Google Shape;2159;p57">
            <a:extLst>
              <a:ext uri="{FF2B5EF4-FFF2-40B4-BE49-F238E27FC236}">
                <a16:creationId xmlns:a16="http://schemas.microsoft.com/office/drawing/2014/main" id="{8014FEE4-513E-40F8-AD32-E55EF95B6446}"/>
              </a:ext>
            </a:extLst>
          </p:cNvPr>
          <p:cNvSpPr/>
          <p:nvPr/>
        </p:nvSpPr>
        <p:spPr>
          <a:xfrm>
            <a:off x="7549435" y="3320851"/>
            <a:ext cx="1154318" cy="527084"/>
          </a:xfrm>
          <a:custGeom>
            <a:avLst/>
            <a:gdLst/>
            <a:ahLst/>
            <a:cxnLst/>
            <a:rect l="l" t="t" r="r" b="b"/>
            <a:pathLst>
              <a:path w="28054" h="12810" extrusionOk="0">
                <a:moveTo>
                  <a:pt x="20482" y="0"/>
                </a:moveTo>
                <a:lnTo>
                  <a:pt x="20482" y="4037"/>
                </a:lnTo>
                <a:lnTo>
                  <a:pt x="0" y="6405"/>
                </a:lnTo>
                <a:lnTo>
                  <a:pt x="20482" y="8773"/>
                </a:lnTo>
                <a:lnTo>
                  <a:pt x="20482" y="12810"/>
                </a:lnTo>
                <a:lnTo>
                  <a:pt x="28054" y="6405"/>
                </a:lnTo>
                <a:lnTo>
                  <a:pt x="20482" y="0"/>
                </a:lnTo>
                <a:close/>
              </a:path>
            </a:pathLst>
          </a:custGeom>
          <a:solidFill>
            <a:srgbClr val="FCBD24"/>
          </a:solidFill>
          <a:ln>
            <a:noFill/>
          </a:ln>
        </p:spPr>
        <p:txBody>
          <a:bodyPr spcFirstLastPara="1" wrap="square" lIns="121900" tIns="121900" rIns="121900" bIns="121900" anchor="ctr" anchorCtr="0">
            <a:noAutofit/>
          </a:bodyPr>
          <a:lstStyle/>
          <a:p>
            <a:endParaRPr sz="2400"/>
          </a:p>
        </p:txBody>
      </p:sp>
      <p:sp>
        <p:nvSpPr>
          <p:cNvPr id="26" name="CuadroTexto 25">
            <a:extLst>
              <a:ext uri="{FF2B5EF4-FFF2-40B4-BE49-F238E27FC236}">
                <a16:creationId xmlns:a16="http://schemas.microsoft.com/office/drawing/2014/main" id="{48705FC8-CCB8-48C2-A49F-B2FDA7CA70F1}"/>
              </a:ext>
            </a:extLst>
          </p:cNvPr>
          <p:cNvSpPr txBox="1"/>
          <p:nvPr/>
        </p:nvSpPr>
        <p:spPr>
          <a:xfrm>
            <a:off x="891579" y="6158175"/>
            <a:ext cx="10408841" cy="369332"/>
          </a:xfrm>
          <a:prstGeom prst="rect">
            <a:avLst/>
          </a:prstGeom>
          <a:noFill/>
        </p:spPr>
        <p:txBody>
          <a:bodyPr wrap="square">
            <a:spAutoFit/>
          </a:bodyPr>
          <a:lstStyle/>
          <a:p>
            <a:r>
              <a:rPr lang="es-CO" sz="1800" b="1" kern="100" dirty="0">
                <a:effectLst/>
                <a:latin typeface="Arial" panose="020B0604020202020204" pitchFamily="34" charset="0"/>
                <a:ea typeface="Calibri" panose="020F0502020204030204" pitchFamily="34" charset="0"/>
              </a:rPr>
              <a:t>Importante: Revisar que los bienes y servicios cumplan con lo requerido por la Aerocivil.</a:t>
            </a:r>
            <a:endParaRPr lang="es-CO" sz="1800" kern="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1733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5">
            <a:extLst>
              <a:ext uri="{FF2B5EF4-FFF2-40B4-BE49-F238E27FC236}">
                <a16:creationId xmlns:a16="http://schemas.microsoft.com/office/drawing/2014/main" id="{BA6D690F-FEC7-4B94-9C88-F6CFF4CA09A1}"/>
              </a:ext>
            </a:extLst>
          </p:cNvPr>
          <p:cNvSpPr txBox="1">
            <a:spLocks noChangeArrowheads="1"/>
          </p:cNvSpPr>
          <p:nvPr/>
        </p:nvSpPr>
        <p:spPr bwMode="auto">
          <a:xfrm>
            <a:off x="334804" y="1032462"/>
            <a:ext cx="11265793" cy="6863417"/>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891" lvl="2" indent="-342891" algn="just">
              <a:lnSpc>
                <a:spcPct val="100000"/>
              </a:lnSpc>
              <a:spcBef>
                <a:spcPct val="0"/>
              </a:spcBef>
              <a:defRPr/>
            </a:pPr>
            <a:r>
              <a:rPr lang="es-ES" altLang="es-CO" dirty="0">
                <a:latin typeface="Arial" panose="020B0604020202020204" pitchFamily="34" charset="0"/>
                <a:cs typeface="Arial" panose="020B0604020202020204" pitchFamily="34" charset="0"/>
              </a:rPr>
              <a:t>La Interventoría es la </a:t>
            </a:r>
            <a:r>
              <a:rPr lang="es-CO" dirty="0">
                <a:latin typeface="Arial" panose="020B0604020202020204" pitchFamily="34" charset="0"/>
                <a:cs typeface="Arial" panose="020B0604020202020204" pitchFamily="34" charset="0"/>
              </a:rPr>
              <a:t>vigilancia técnica que desarrolla una persona natural o jurídica externa a la entidad y que ha sido contratada por la administración para tal fin, cuando:</a:t>
            </a: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s-CO" sz="24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s-CO" sz="24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s-CO" sz="2400"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r>
              <a:rPr lang="es-CO" dirty="0">
                <a:latin typeface="Arial" panose="020B0604020202020204" pitchFamily="34" charset="0"/>
                <a:cs typeface="Arial" panose="020B0604020202020204" pitchFamily="34" charset="0"/>
              </a:rPr>
              <a:t>La Entidad Estatal puede establecer que la interventoría cubra no solo acciones de carácter eminentemente técnico, sino también administrativo, financiero, contable y/ o jurídico, para lo cual deberá ser descrito con suficiencia en el Contrato de Interventoría. </a:t>
            </a:r>
          </a:p>
          <a:p>
            <a:pPr marL="342891" lvl="2" indent="-342891" algn="just">
              <a:lnSpc>
                <a:spcPct val="100000"/>
              </a:lnSpc>
              <a:spcBef>
                <a:spcPct val="0"/>
              </a:spcBef>
              <a:defRPr/>
            </a:pPr>
            <a:r>
              <a:rPr lang="es-CO" b="1" dirty="0">
                <a:latin typeface="Arial" panose="020B0604020202020204" pitchFamily="34" charset="0"/>
                <a:cs typeface="Arial" panose="020B0604020202020204" pitchFamily="34" charset="0"/>
              </a:rPr>
              <a:t>Por regla general</a:t>
            </a:r>
            <a:r>
              <a:rPr lang="es-CO" dirty="0">
                <a:latin typeface="Arial" panose="020B0604020202020204" pitchFamily="34" charset="0"/>
                <a:cs typeface="Arial" panose="020B0604020202020204" pitchFamily="34" charset="0"/>
              </a:rPr>
              <a:t>, no serán concurrentes en relación con un mismo contrato, las funciones de supervisión e interventoría. </a:t>
            </a:r>
          </a:p>
          <a:p>
            <a:pPr marL="342891" lvl="2" indent="-342891" algn="just">
              <a:lnSpc>
                <a:spcPct val="100000"/>
              </a:lnSpc>
              <a:spcBef>
                <a:spcPct val="0"/>
              </a:spcBef>
              <a:defRPr/>
            </a:pPr>
            <a:endParaRPr lang="es-CO" dirty="0">
              <a:latin typeface="Arial" panose="020B0604020202020204" pitchFamily="34" charset="0"/>
              <a:cs typeface="Arial" panose="020B0604020202020204" pitchFamily="34" charset="0"/>
            </a:endParaRPr>
          </a:p>
          <a:p>
            <a:pPr marL="342891" lvl="2" indent="-342891" algn="just">
              <a:lnSpc>
                <a:spcPct val="100000"/>
              </a:lnSpc>
              <a:spcBef>
                <a:spcPct val="0"/>
              </a:spcBef>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n-US" altLang="es-CO" sz="1800" dirty="0">
              <a:latin typeface="Century Gothic" panose="020B0502020202020204" pitchFamily="34" charset="0"/>
            </a:endParaRPr>
          </a:p>
          <a:p>
            <a:pPr lvl="2" algn="just">
              <a:lnSpc>
                <a:spcPct val="100000"/>
              </a:lnSpc>
              <a:spcBef>
                <a:spcPct val="0"/>
              </a:spcBef>
              <a:buNone/>
              <a:defRPr/>
            </a:pPr>
            <a:endParaRPr lang="es-CO" altLang="es-CO" sz="1800" dirty="0">
              <a:latin typeface="Century Gothic" panose="020B0502020202020204" pitchFamily="34" charset="0"/>
            </a:endParaRPr>
          </a:p>
        </p:txBody>
      </p:sp>
      <p:sp>
        <p:nvSpPr>
          <p:cNvPr id="5" name="CuadroTexto 78">
            <a:extLst>
              <a:ext uri="{FF2B5EF4-FFF2-40B4-BE49-F238E27FC236}">
                <a16:creationId xmlns:a16="http://schemas.microsoft.com/office/drawing/2014/main" id="{C50EAE68-7D6C-4B5B-86DA-39D22FCF7DAE}"/>
              </a:ext>
            </a:extLst>
          </p:cNvPr>
          <p:cNvSpPr txBox="1">
            <a:spLocks noChangeArrowheads="1"/>
          </p:cNvSpPr>
          <p:nvPr/>
        </p:nvSpPr>
        <p:spPr bwMode="auto">
          <a:xfrm>
            <a:off x="3149447" y="555408"/>
            <a:ext cx="1025683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2500" b="1" kern="0" dirty="0">
                <a:solidFill>
                  <a:srgbClr val="DA723E"/>
                </a:solidFill>
                <a:latin typeface="Helvetica" pitchFamily="2" charset="0"/>
                <a:cs typeface="Calibri" panose="020F0502020204030204" pitchFamily="34" charset="0"/>
              </a:rPr>
              <a:t>DIFERENCIAS CON LA INTERVENTORÍA </a:t>
            </a:r>
            <a:endParaRPr lang="en-US" altLang="es-CO" sz="2500" b="1" kern="0" dirty="0">
              <a:solidFill>
                <a:srgbClr val="DA723E"/>
              </a:solidFill>
              <a:latin typeface="Helvetica" pitchFamily="2" charset="0"/>
              <a:cs typeface="Calibri" panose="020F0502020204030204" pitchFamily="34" charset="0"/>
            </a:endParaRPr>
          </a:p>
        </p:txBody>
      </p:sp>
      <p:pic>
        <p:nvPicPr>
          <p:cNvPr id="6" name="Imagen 2">
            <a:extLst>
              <a:ext uri="{FF2B5EF4-FFF2-40B4-BE49-F238E27FC236}">
                <a16:creationId xmlns:a16="http://schemas.microsoft.com/office/drawing/2014/main" id="{5E6914A8-613B-4FA7-9637-35BAA15AC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156" y="1976923"/>
            <a:ext cx="5261711" cy="290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630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57AE1C2-D284-4CA6-9B94-5ADB5211646C}"/>
              </a:ext>
            </a:extLst>
          </p:cNvPr>
          <p:cNvSpPr txBox="1">
            <a:spLocks/>
          </p:cNvSpPr>
          <p:nvPr/>
        </p:nvSpPr>
        <p:spPr>
          <a:xfrm>
            <a:off x="2115108" y="499617"/>
            <a:ext cx="6733540" cy="57404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s-CO" sz="3600"/>
              <a:t>SUSPENSIÓN</a:t>
            </a:r>
            <a:r>
              <a:rPr lang="es-CO" sz="3600" spc="-35"/>
              <a:t> </a:t>
            </a:r>
            <a:r>
              <a:rPr lang="es-CO" sz="3600"/>
              <a:t>DEL</a:t>
            </a:r>
            <a:r>
              <a:rPr lang="es-CO" sz="3600" spc="-95"/>
              <a:t> </a:t>
            </a:r>
            <a:r>
              <a:rPr lang="es-CO" sz="3600" spc="-45"/>
              <a:t>CONTRATO</a:t>
            </a:r>
            <a:endParaRPr lang="es-CO" sz="3600"/>
          </a:p>
        </p:txBody>
      </p:sp>
      <p:sp>
        <p:nvSpPr>
          <p:cNvPr id="3" name="object 27">
            <a:extLst>
              <a:ext uri="{FF2B5EF4-FFF2-40B4-BE49-F238E27FC236}">
                <a16:creationId xmlns:a16="http://schemas.microsoft.com/office/drawing/2014/main" id="{F8E8A9C3-3A5B-42BE-9765-31E4E4D99529}"/>
              </a:ext>
            </a:extLst>
          </p:cNvPr>
          <p:cNvSpPr txBox="1">
            <a:spLocks/>
          </p:cNvSpPr>
          <p:nvPr/>
        </p:nvSpPr>
        <p:spPr>
          <a:xfrm>
            <a:off x="8408161" y="6568748"/>
            <a:ext cx="226059" cy="175259"/>
          </a:xfrm>
          <a:prstGeom prst="rect">
            <a:avLst/>
          </a:prstGeom>
        </p:spPr>
        <p:txBody>
          <a:bodyPr vert="horz" wrap="square" lIns="0" tIns="0" rIns="0" bIns="0" rtlCol="0">
            <a:spAutoFit/>
          </a:bodyPr>
          <a:lstStyle>
            <a:defPPr>
              <a:defRPr lang="es-CO"/>
            </a:defPPr>
            <a:lvl1pPr marL="0" algn="l" defTabSz="914400" rtl="0" eaLnBrk="1" latinLnBrk="0" hangingPunct="1">
              <a:defRPr sz="1050" b="0" i="0" kern="1200">
                <a:solidFill>
                  <a:schemeClr val="bg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
              </a:spcBef>
            </a:pPr>
            <a:fld id="{81D60167-4931-47E6-BA6A-407CBD079E47}" type="slidenum">
              <a:rPr lang="es-CO" smtClean="0"/>
              <a:pPr marL="38100">
                <a:spcBef>
                  <a:spcPts val="5"/>
                </a:spcBef>
              </a:pPr>
              <a:t>34</a:t>
            </a:fld>
            <a:endParaRPr lang="es-CO" dirty="0"/>
          </a:p>
        </p:txBody>
      </p:sp>
      <p:sp>
        <p:nvSpPr>
          <p:cNvPr id="4" name="object 3">
            <a:extLst>
              <a:ext uri="{FF2B5EF4-FFF2-40B4-BE49-F238E27FC236}">
                <a16:creationId xmlns:a16="http://schemas.microsoft.com/office/drawing/2014/main" id="{3D4E191F-08AE-4DDF-ABC5-FE575AA2BE6A}"/>
              </a:ext>
            </a:extLst>
          </p:cNvPr>
          <p:cNvSpPr txBox="1"/>
          <p:nvPr/>
        </p:nvSpPr>
        <p:spPr>
          <a:xfrm>
            <a:off x="1944116" y="1518920"/>
            <a:ext cx="3456940" cy="299720"/>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Es</a:t>
            </a:r>
            <a:r>
              <a:rPr spc="240" dirty="0">
                <a:solidFill>
                  <a:srgbClr val="1E1C11"/>
                </a:solidFill>
                <a:latin typeface="Arial MT"/>
                <a:cs typeface="Arial MT"/>
              </a:rPr>
              <a:t> </a:t>
            </a:r>
            <a:r>
              <a:rPr spc="-5" dirty="0">
                <a:solidFill>
                  <a:srgbClr val="1E1C11"/>
                </a:solidFill>
                <a:latin typeface="Arial MT"/>
                <a:cs typeface="Arial MT"/>
              </a:rPr>
              <a:t>la</a:t>
            </a:r>
            <a:r>
              <a:rPr spc="235" dirty="0">
                <a:solidFill>
                  <a:srgbClr val="1E1C11"/>
                </a:solidFill>
                <a:latin typeface="Arial MT"/>
                <a:cs typeface="Arial MT"/>
              </a:rPr>
              <a:t> </a:t>
            </a:r>
            <a:r>
              <a:rPr spc="-5" dirty="0">
                <a:solidFill>
                  <a:srgbClr val="1E1C11"/>
                </a:solidFill>
                <a:latin typeface="Arial MT"/>
                <a:cs typeface="Arial MT"/>
              </a:rPr>
              <a:t>interrupción</a:t>
            </a:r>
            <a:r>
              <a:rPr spc="240" dirty="0">
                <a:solidFill>
                  <a:srgbClr val="1E1C11"/>
                </a:solidFill>
                <a:latin typeface="Arial MT"/>
                <a:cs typeface="Arial MT"/>
              </a:rPr>
              <a:t> </a:t>
            </a:r>
            <a:r>
              <a:rPr spc="-5" dirty="0">
                <a:solidFill>
                  <a:srgbClr val="1E1C11"/>
                </a:solidFill>
                <a:latin typeface="Arial MT"/>
                <a:cs typeface="Arial MT"/>
              </a:rPr>
              <a:t>temporal</a:t>
            </a:r>
            <a:r>
              <a:rPr spc="254" dirty="0">
                <a:solidFill>
                  <a:srgbClr val="1E1C11"/>
                </a:solidFill>
                <a:latin typeface="Arial MT"/>
                <a:cs typeface="Arial MT"/>
              </a:rPr>
              <a:t> </a:t>
            </a:r>
            <a:r>
              <a:rPr dirty="0">
                <a:solidFill>
                  <a:srgbClr val="1E1C11"/>
                </a:solidFill>
                <a:latin typeface="Arial MT"/>
                <a:cs typeface="Arial MT"/>
              </a:rPr>
              <a:t>de</a:t>
            </a:r>
            <a:r>
              <a:rPr spc="240" dirty="0">
                <a:solidFill>
                  <a:srgbClr val="1E1C11"/>
                </a:solidFill>
                <a:latin typeface="Arial MT"/>
                <a:cs typeface="Arial MT"/>
              </a:rPr>
              <a:t> </a:t>
            </a:r>
            <a:r>
              <a:rPr spc="-10" dirty="0">
                <a:solidFill>
                  <a:srgbClr val="1E1C11"/>
                </a:solidFill>
                <a:latin typeface="Arial MT"/>
                <a:cs typeface="Arial MT"/>
              </a:rPr>
              <a:t>la</a:t>
            </a:r>
            <a:endParaRPr>
              <a:latin typeface="Arial MT"/>
              <a:cs typeface="Arial MT"/>
            </a:endParaRPr>
          </a:p>
        </p:txBody>
      </p:sp>
      <p:sp>
        <p:nvSpPr>
          <p:cNvPr id="5" name="object 4">
            <a:extLst>
              <a:ext uri="{FF2B5EF4-FFF2-40B4-BE49-F238E27FC236}">
                <a16:creationId xmlns:a16="http://schemas.microsoft.com/office/drawing/2014/main" id="{EA36B5C7-9395-4134-82D6-EBD0CC60515B}"/>
              </a:ext>
            </a:extLst>
          </p:cNvPr>
          <p:cNvSpPr txBox="1"/>
          <p:nvPr/>
        </p:nvSpPr>
        <p:spPr>
          <a:xfrm>
            <a:off x="1944117" y="1793240"/>
            <a:ext cx="3457575" cy="299720"/>
          </a:xfrm>
          <a:prstGeom prst="rect">
            <a:avLst/>
          </a:prstGeom>
        </p:spPr>
        <p:txBody>
          <a:bodyPr vert="horz" wrap="square" lIns="0" tIns="12700" rIns="0" bIns="0" rtlCol="0">
            <a:spAutoFit/>
          </a:bodyPr>
          <a:lstStyle/>
          <a:p>
            <a:pPr marL="12700">
              <a:spcBef>
                <a:spcPts val="100"/>
              </a:spcBef>
              <a:tabLst>
                <a:tab pos="1290955" algn="l"/>
                <a:tab pos="1911350" algn="l"/>
                <a:tab pos="3115945" algn="l"/>
              </a:tabLst>
            </a:pPr>
            <a:r>
              <a:rPr spc="-5" dirty="0">
                <a:solidFill>
                  <a:srgbClr val="1E1C11"/>
                </a:solidFill>
                <a:latin typeface="Arial MT"/>
                <a:cs typeface="Arial MT"/>
              </a:rPr>
              <a:t>e</a:t>
            </a:r>
            <a:r>
              <a:rPr spc="-15" dirty="0">
                <a:solidFill>
                  <a:srgbClr val="1E1C11"/>
                </a:solidFill>
                <a:latin typeface="Arial MT"/>
                <a:cs typeface="Arial MT"/>
              </a:rPr>
              <a:t>j</a:t>
            </a:r>
            <a:r>
              <a:rPr spc="-5" dirty="0">
                <a:solidFill>
                  <a:srgbClr val="1E1C11"/>
                </a:solidFill>
                <a:latin typeface="Arial MT"/>
                <a:cs typeface="Arial MT"/>
              </a:rPr>
              <a:t>ec</a:t>
            </a:r>
            <a:r>
              <a:rPr spc="-15" dirty="0">
                <a:solidFill>
                  <a:srgbClr val="1E1C11"/>
                </a:solidFill>
                <a:latin typeface="Arial MT"/>
                <a:cs typeface="Arial MT"/>
              </a:rPr>
              <a:t>u</a:t>
            </a:r>
            <a:r>
              <a:rPr spc="10" dirty="0">
                <a:solidFill>
                  <a:srgbClr val="1E1C11"/>
                </a:solidFill>
                <a:latin typeface="Arial MT"/>
                <a:cs typeface="Arial MT"/>
              </a:rPr>
              <a:t>c</a:t>
            </a:r>
            <a:r>
              <a:rPr spc="-5" dirty="0">
                <a:solidFill>
                  <a:srgbClr val="1E1C11"/>
                </a:solidFill>
                <a:latin typeface="Arial MT"/>
                <a:cs typeface="Arial MT"/>
              </a:rPr>
              <a:t>i</a:t>
            </a:r>
            <a:r>
              <a:rPr spc="-15" dirty="0">
                <a:solidFill>
                  <a:srgbClr val="1E1C11"/>
                </a:solidFill>
                <a:latin typeface="Arial MT"/>
                <a:cs typeface="Arial MT"/>
              </a:rPr>
              <a:t>ó</a:t>
            </a:r>
            <a:r>
              <a:rPr spc="-5" dirty="0">
                <a:solidFill>
                  <a:srgbClr val="1E1C11"/>
                </a:solidFill>
                <a:latin typeface="Arial MT"/>
                <a:cs typeface="Arial MT"/>
              </a:rPr>
              <a:t>n</a:t>
            </a:r>
            <a:r>
              <a:rPr dirty="0">
                <a:solidFill>
                  <a:srgbClr val="1E1C11"/>
                </a:solidFill>
                <a:latin typeface="Arial MT"/>
                <a:cs typeface="Arial MT"/>
              </a:rPr>
              <a:t>	</a:t>
            </a:r>
            <a:r>
              <a:rPr spc="-5" dirty="0">
                <a:solidFill>
                  <a:srgbClr val="1E1C11"/>
                </a:solidFill>
                <a:latin typeface="Arial MT"/>
                <a:cs typeface="Arial MT"/>
              </a:rPr>
              <a:t>del</a:t>
            </a:r>
            <a:r>
              <a:rPr dirty="0">
                <a:solidFill>
                  <a:srgbClr val="1E1C11"/>
                </a:solidFill>
                <a:latin typeface="Arial MT"/>
                <a:cs typeface="Arial MT"/>
              </a:rPr>
              <a:t>	</a:t>
            </a:r>
            <a:r>
              <a:rPr spc="-5" dirty="0">
                <a:solidFill>
                  <a:srgbClr val="1E1C11"/>
                </a:solidFill>
                <a:latin typeface="Arial MT"/>
                <a:cs typeface="Arial MT"/>
              </a:rPr>
              <a:t>co</a:t>
            </a:r>
            <a:r>
              <a:rPr spc="-15" dirty="0">
                <a:solidFill>
                  <a:srgbClr val="1E1C11"/>
                </a:solidFill>
                <a:latin typeface="Arial MT"/>
                <a:cs typeface="Arial MT"/>
              </a:rPr>
              <a:t>n</a:t>
            </a:r>
            <a:r>
              <a:rPr dirty="0">
                <a:solidFill>
                  <a:srgbClr val="1E1C11"/>
                </a:solidFill>
                <a:latin typeface="Arial MT"/>
                <a:cs typeface="Arial MT"/>
              </a:rPr>
              <a:t>trato,	</a:t>
            </a:r>
            <a:r>
              <a:rPr spc="-10" dirty="0">
                <a:solidFill>
                  <a:srgbClr val="1E1C11"/>
                </a:solidFill>
                <a:latin typeface="Arial MT"/>
                <a:cs typeface="Arial MT"/>
              </a:rPr>
              <a:t>por</a:t>
            </a:r>
            <a:endParaRPr dirty="0">
              <a:latin typeface="Arial MT"/>
              <a:cs typeface="Arial MT"/>
            </a:endParaRPr>
          </a:p>
        </p:txBody>
      </p:sp>
      <p:sp>
        <p:nvSpPr>
          <p:cNvPr id="6" name="object 5">
            <a:extLst>
              <a:ext uri="{FF2B5EF4-FFF2-40B4-BE49-F238E27FC236}">
                <a16:creationId xmlns:a16="http://schemas.microsoft.com/office/drawing/2014/main" id="{F1428AE3-F940-4AC4-9B1E-852F79416585}"/>
              </a:ext>
            </a:extLst>
          </p:cNvPr>
          <p:cNvSpPr txBox="1"/>
          <p:nvPr/>
        </p:nvSpPr>
        <p:spPr>
          <a:xfrm>
            <a:off x="1943356" y="2054351"/>
            <a:ext cx="3648202" cy="574675"/>
          </a:xfrm>
          <a:prstGeom prst="rect">
            <a:avLst/>
          </a:prstGeom>
        </p:spPr>
        <p:txBody>
          <a:bodyPr vert="horz" wrap="square" lIns="0" tIns="12700" rIns="0" bIns="0" rtlCol="0">
            <a:spAutoFit/>
          </a:bodyPr>
          <a:lstStyle/>
          <a:p>
            <a:pPr marL="12700" marR="5080">
              <a:spcBef>
                <a:spcPts val="100"/>
              </a:spcBef>
              <a:tabLst>
                <a:tab pos="1597660" algn="l"/>
                <a:tab pos="1987550" algn="l"/>
                <a:tab pos="2759075" algn="l"/>
              </a:tabLst>
            </a:pPr>
            <a:r>
              <a:rPr spc="-5" dirty="0">
                <a:solidFill>
                  <a:srgbClr val="1E1C11"/>
                </a:solidFill>
                <a:latin typeface="Arial MT"/>
                <a:cs typeface="Arial MT"/>
              </a:rPr>
              <a:t>circ</a:t>
            </a:r>
            <a:r>
              <a:rPr spc="-15" dirty="0">
                <a:solidFill>
                  <a:srgbClr val="1E1C11"/>
                </a:solidFill>
                <a:latin typeface="Arial MT"/>
                <a:cs typeface="Arial MT"/>
              </a:rPr>
              <a:t>u</a:t>
            </a:r>
            <a:r>
              <a:rPr spc="-5" dirty="0">
                <a:solidFill>
                  <a:srgbClr val="1E1C11"/>
                </a:solidFill>
                <a:latin typeface="Arial MT"/>
                <a:cs typeface="Arial MT"/>
              </a:rPr>
              <a:t>nst</a:t>
            </a:r>
            <a:r>
              <a:rPr spc="-15" dirty="0">
                <a:solidFill>
                  <a:srgbClr val="1E1C11"/>
                </a:solidFill>
                <a:latin typeface="Arial MT"/>
                <a:cs typeface="Arial MT"/>
              </a:rPr>
              <a:t>a</a:t>
            </a:r>
            <a:r>
              <a:rPr spc="-5" dirty="0">
                <a:solidFill>
                  <a:srgbClr val="1E1C11"/>
                </a:solidFill>
                <a:latin typeface="Arial MT"/>
                <a:cs typeface="Arial MT"/>
              </a:rPr>
              <a:t>n</a:t>
            </a:r>
            <a:r>
              <a:rPr dirty="0">
                <a:solidFill>
                  <a:srgbClr val="1E1C11"/>
                </a:solidFill>
                <a:latin typeface="Arial MT"/>
                <a:cs typeface="Arial MT"/>
              </a:rPr>
              <a:t>c</a:t>
            </a:r>
            <a:r>
              <a:rPr spc="-5" dirty="0">
                <a:solidFill>
                  <a:srgbClr val="1E1C11"/>
                </a:solidFill>
                <a:latin typeface="Arial MT"/>
                <a:cs typeface="Arial MT"/>
              </a:rPr>
              <a:t>i</a:t>
            </a:r>
            <a:r>
              <a:rPr spc="-15" dirty="0">
                <a:solidFill>
                  <a:srgbClr val="1E1C11"/>
                </a:solidFill>
                <a:latin typeface="Arial MT"/>
                <a:cs typeface="Arial MT"/>
              </a:rPr>
              <a:t>a</a:t>
            </a:r>
            <a:r>
              <a:rPr dirty="0">
                <a:solidFill>
                  <a:srgbClr val="1E1C11"/>
                </a:solidFill>
                <a:latin typeface="Arial MT"/>
                <a:cs typeface="Arial MT"/>
              </a:rPr>
              <a:t>s	</a:t>
            </a:r>
            <a:r>
              <a:rPr spc="-10" dirty="0">
                <a:solidFill>
                  <a:srgbClr val="1E1C11"/>
                </a:solidFill>
                <a:latin typeface="Arial MT"/>
                <a:cs typeface="Arial MT"/>
              </a:rPr>
              <a:t>d</a:t>
            </a:r>
            <a:r>
              <a:rPr spc="-5" dirty="0">
                <a:solidFill>
                  <a:srgbClr val="1E1C11"/>
                </a:solidFill>
                <a:latin typeface="Arial MT"/>
                <a:cs typeface="Arial MT"/>
              </a:rPr>
              <a:t>e</a:t>
            </a:r>
            <a:r>
              <a:rPr dirty="0">
                <a:solidFill>
                  <a:srgbClr val="1E1C11"/>
                </a:solidFill>
                <a:latin typeface="Arial MT"/>
                <a:cs typeface="Arial MT"/>
              </a:rPr>
              <a:t>	fu</a:t>
            </a:r>
            <a:r>
              <a:rPr spc="-10" dirty="0">
                <a:solidFill>
                  <a:srgbClr val="1E1C11"/>
                </a:solidFill>
                <a:latin typeface="Arial MT"/>
                <a:cs typeface="Arial MT"/>
              </a:rPr>
              <a:t>e</a:t>
            </a:r>
            <a:r>
              <a:rPr spc="-5" dirty="0">
                <a:solidFill>
                  <a:srgbClr val="1E1C11"/>
                </a:solidFill>
                <a:latin typeface="Arial MT"/>
                <a:cs typeface="Arial MT"/>
              </a:rPr>
              <a:t>rza</a:t>
            </a:r>
            <a:r>
              <a:rPr dirty="0">
                <a:solidFill>
                  <a:srgbClr val="1E1C11"/>
                </a:solidFill>
                <a:latin typeface="Arial MT"/>
                <a:cs typeface="Arial MT"/>
              </a:rPr>
              <a:t>	</a:t>
            </a:r>
            <a:r>
              <a:rPr spc="-5" dirty="0">
                <a:solidFill>
                  <a:srgbClr val="1E1C11"/>
                </a:solidFill>
                <a:latin typeface="Arial MT"/>
                <a:cs typeface="Arial MT"/>
              </a:rPr>
              <a:t>m</a:t>
            </a:r>
            <a:r>
              <a:rPr spc="5" dirty="0">
                <a:solidFill>
                  <a:srgbClr val="1E1C11"/>
                </a:solidFill>
                <a:latin typeface="Arial MT"/>
                <a:cs typeface="Arial MT"/>
              </a:rPr>
              <a:t>a</a:t>
            </a:r>
            <a:r>
              <a:rPr spc="-15" dirty="0">
                <a:solidFill>
                  <a:srgbClr val="1E1C11"/>
                </a:solidFill>
                <a:latin typeface="Arial MT"/>
                <a:cs typeface="Arial MT"/>
              </a:rPr>
              <a:t>y</a:t>
            </a:r>
            <a:r>
              <a:rPr spc="-5" dirty="0">
                <a:solidFill>
                  <a:srgbClr val="1E1C11"/>
                </a:solidFill>
                <a:latin typeface="Arial MT"/>
                <a:cs typeface="Arial MT"/>
              </a:rPr>
              <a:t>o</a:t>
            </a:r>
            <a:r>
              <a:rPr spc="-105" dirty="0">
                <a:solidFill>
                  <a:srgbClr val="1E1C11"/>
                </a:solidFill>
                <a:latin typeface="Arial MT"/>
                <a:cs typeface="Arial MT"/>
              </a:rPr>
              <a:t>r</a:t>
            </a:r>
            <a:r>
              <a:rPr dirty="0">
                <a:solidFill>
                  <a:srgbClr val="1E1C11"/>
                </a:solidFill>
                <a:latin typeface="Arial MT"/>
                <a:cs typeface="Arial MT"/>
              </a:rPr>
              <a:t>,  </a:t>
            </a:r>
            <a:r>
              <a:rPr spc="-5" dirty="0">
                <a:solidFill>
                  <a:srgbClr val="1E1C11"/>
                </a:solidFill>
                <a:latin typeface="Arial MT"/>
                <a:cs typeface="Arial MT"/>
              </a:rPr>
              <a:t>caso</a:t>
            </a:r>
            <a:r>
              <a:rPr spc="110" dirty="0">
                <a:solidFill>
                  <a:srgbClr val="1E1C11"/>
                </a:solidFill>
                <a:latin typeface="Arial MT"/>
                <a:cs typeface="Arial MT"/>
              </a:rPr>
              <a:t> </a:t>
            </a:r>
            <a:r>
              <a:rPr spc="-5" dirty="0">
                <a:solidFill>
                  <a:srgbClr val="1E1C11"/>
                </a:solidFill>
                <a:latin typeface="Arial MT"/>
                <a:cs typeface="Arial MT"/>
              </a:rPr>
              <a:t>fortuito,</a:t>
            </a:r>
            <a:r>
              <a:rPr spc="125" dirty="0">
                <a:solidFill>
                  <a:srgbClr val="1E1C11"/>
                </a:solidFill>
                <a:latin typeface="Arial MT"/>
                <a:cs typeface="Arial MT"/>
              </a:rPr>
              <a:t> </a:t>
            </a:r>
            <a:r>
              <a:rPr dirty="0">
                <a:solidFill>
                  <a:srgbClr val="1E1C11"/>
                </a:solidFill>
                <a:latin typeface="Arial MT"/>
                <a:cs typeface="Arial MT"/>
              </a:rPr>
              <a:t>de</a:t>
            </a:r>
            <a:r>
              <a:rPr spc="114" dirty="0">
                <a:solidFill>
                  <a:srgbClr val="1E1C11"/>
                </a:solidFill>
                <a:latin typeface="Arial MT"/>
                <a:cs typeface="Arial MT"/>
              </a:rPr>
              <a:t> </a:t>
            </a:r>
            <a:r>
              <a:rPr spc="-5" dirty="0">
                <a:solidFill>
                  <a:srgbClr val="1E1C11"/>
                </a:solidFill>
                <a:latin typeface="Arial MT"/>
                <a:cs typeface="Arial MT"/>
              </a:rPr>
              <a:t>interés</a:t>
            </a:r>
            <a:r>
              <a:rPr spc="140" dirty="0">
                <a:solidFill>
                  <a:srgbClr val="1E1C11"/>
                </a:solidFill>
                <a:latin typeface="Arial MT"/>
                <a:cs typeface="Arial MT"/>
              </a:rPr>
              <a:t> </a:t>
            </a:r>
            <a:r>
              <a:rPr spc="-5" dirty="0">
                <a:solidFill>
                  <a:srgbClr val="1E1C11"/>
                </a:solidFill>
                <a:latin typeface="Arial MT"/>
                <a:cs typeface="Arial MT"/>
              </a:rPr>
              <a:t>público</a:t>
            </a:r>
            <a:r>
              <a:rPr spc="125" dirty="0">
                <a:solidFill>
                  <a:srgbClr val="1E1C11"/>
                </a:solidFill>
                <a:latin typeface="Arial MT"/>
                <a:cs typeface="Arial MT"/>
              </a:rPr>
              <a:t> </a:t>
            </a:r>
            <a:r>
              <a:rPr spc="-5" dirty="0">
                <a:solidFill>
                  <a:srgbClr val="1E1C11"/>
                </a:solidFill>
                <a:latin typeface="Arial MT"/>
                <a:cs typeface="Arial MT"/>
              </a:rPr>
              <a:t>o</a:t>
            </a:r>
            <a:endParaRPr dirty="0">
              <a:latin typeface="Arial MT"/>
              <a:cs typeface="Arial MT"/>
            </a:endParaRPr>
          </a:p>
        </p:txBody>
      </p:sp>
      <p:sp>
        <p:nvSpPr>
          <p:cNvPr id="7" name="object 6">
            <a:extLst>
              <a:ext uri="{FF2B5EF4-FFF2-40B4-BE49-F238E27FC236}">
                <a16:creationId xmlns:a16="http://schemas.microsoft.com/office/drawing/2014/main" id="{A1095222-EBFF-4191-AEF8-8D18DF67779C}"/>
              </a:ext>
            </a:extLst>
          </p:cNvPr>
          <p:cNvSpPr txBox="1"/>
          <p:nvPr/>
        </p:nvSpPr>
        <p:spPr>
          <a:xfrm>
            <a:off x="1944116" y="2890773"/>
            <a:ext cx="2954020" cy="299720"/>
          </a:xfrm>
          <a:prstGeom prst="rect">
            <a:avLst/>
          </a:prstGeom>
        </p:spPr>
        <p:txBody>
          <a:bodyPr vert="horz" wrap="square" lIns="0" tIns="12700" rIns="0" bIns="0" rtlCol="0">
            <a:spAutoFit/>
          </a:bodyPr>
          <a:lstStyle/>
          <a:p>
            <a:pPr marL="12700">
              <a:spcBef>
                <a:spcPts val="100"/>
              </a:spcBef>
              <a:tabLst>
                <a:tab pos="972819" algn="l"/>
                <a:tab pos="2045335" algn="l"/>
                <a:tab pos="2687320" algn="l"/>
              </a:tabLst>
            </a:pPr>
            <a:r>
              <a:rPr spc="-5" dirty="0">
                <a:solidFill>
                  <a:srgbClr val="1E1C11"/>
                </a:solidFill>
                <a:latin typeface="Arial MT"/>
                <a:cs typeface="Arial MT"/>
              </a:rPr>
              <a:t>p</a:t>
            </a:r>
            <a:r>
              <a:rPr spc="-15" dirty="0">
                <a:solidFill>
                  <a:srgbClr val="1E1C11"/>
                </a:solidFill>
                <a:latin typeface="Arial MT"/>
                <a:cs typeface="Arial MT"/>
              </a:rPr>
              <a:t>a</a:t>
            </a:r>
            <a:r>
              <a:rPr dirty="0">
                <a:solidFill>
                  <a:srgbClr val="1E1C11"/>
                </a:solidFill>
                <a:latin typeface="Arial MT"/>
                <a:cs typeface="Arial MT"/>
              </a:rPr>
              <a:t>rtes,	</a:t>
            </a:r>
            <a:r>
              <a:rPr spc="-5" dirty="0">
                <a:solidFill>
                  <a:srgbClr val="1E1C11"/>
                </a:solidFill>
                <a:latin typeface="Arial MT"/>
                <a:cs typeface="Arial MT"/>
              </a:rPr>
              <a:t>si</a:t>
            </a:r>
            <a:r>
              <a:rPr spc="-15" dirty="0">
                <a:solidFill>
                  <a:srgbClr val="1E1C11"/>
                </a:solidFill>
                <a:latin typeface="Arial MT"/>
                <a:cs typeface="Arial MT"/>
              </a:rPr>
              <a:t>e</a:t>
            </a:r>
            <a:r>
              <a:rPr spc="-5" dirty="0">
                <a:solidFill>
                  <a:srgbClr val="1E1C11"/>
                </a:solidFill>
                <a:latin typeface="Arial MT"/>
                <a:cs typeface="Arial MT"/>
              </a:rPr>
              <a:t>mpre</a:t>
            </a:r>
            <a:r>
              <a:rPr dirty="0">
                <a:solidFill>
                  <a:srgbClr val="1E1C11"/>
                </a:solidFill>
                <a:latin typeface="Arial MT"/>
                <a:cs typeface="Arial MT"/>
              </a:rPr>
              <a:t>	</a:t>
            </a:r>
            <a:r>
              <a:rPr spc="-10" dirty="0">
                <a:solidFill>
                  <a:srgbClr val="1E1C11"/>
                </a:solidFill>
                <a:latin typeface="Arial MT"/>
                <a:cs typeface="Arial MT"/>
              </a:rPr>
              <a:t>qu</a:t>
            </a:r>
            <a:r>
              <a:rPr spc="-5" dirty="0">
                <a:solidFill>
                  <a:srgbClr val="1E1C11"/>
                </a:solidFill>
                <a:latin typeface="Arial MT"/>
                <a:cs typeface="Arial MT"/>
              </a:rPr>
              <a:t>e</a:t>
            </a:r>
            <a:r>
              <a:rPr dirty="0">
                <a:solidFill>
                  <a:srgbClr val="1E1C11"/>
                </a:solidFill>
                <a:latin typeface="Arial MT"/>
                <a:cs typeface="Arial MT"/>
              </a:rPr>
              <a:t>	</a:t>
            </a:r>
            <a:r>
              <a:rPr spc="-10" dirty="0">
                <a:solidFill>
                  <a:srgbClr val="1E1C11"/>
                </a:solidFill>
                <a:latin typeface="Arial MT"/>
                <a:cs typeface="Arial MT"/>
              </a:rPr>
              <a:t>no</a:t>
            </a:r>
            <a:endParaRPr>
              <a:latin typeface="Arial MT"/>
              <a:cs typeface="Arial MT"/>
            </a:endParaRPr>
          </a:p>
        </p:txBody>
      </p:sp>
      <p:sp>
        <p:nvSpPr>
          <p:cNvPr id="8" name="object 7">
            <a:extLst>
              <a:ext uri="{FF2B5EF4-FFF2-40B4-BE49-F238E27FC236}">
                <a16:creationId xmlns:a16="http://schemas.microsoft.com/office/drawing/2014/main" id="{3C809B43-EA83-4FFB-A0E5-4DF0FDB9D890}"/>
              </a:ext>
            </a:extLst>
          </p:cNvPr>
          <p:cNvSpPr txBox="1"/>
          <p:nvPr/>
        </p:nvSpPr>
        <p:spPr>
          <a:xfrm>
            <a:off x="1944117" y="2616453"/>
            <a:ext cx="3503930" cy="574040"/>
          </a:xfrm>
          <a:prstGeom prst="rect">
            <a:avLst/>
          </a:prstGeom>
        </p:spPr>
        <p:txBody>
          <a:bodyPr vert="horz" wrap="square" lIns="0" tIns="12700" rIns="0" bIns="0" rtlCol="0">
            <a:spAutoFit/>
          </a:bodyPr>
          <a:lstStyle/>
          <a:p>
            <a:pPr marR="5715" algn="r">
              <a:spcBef>
                <a:spcPts val="100"/>
              </a:spcBef>
              <a:tabLst>
                <a:tab pos="535940" algn="l"/>
                <a:tab pos="1379220" algn="l"/>
                <a:tab pos="2412365" algn="l"/>
                <a:tab pos="3141345" algn="l"/>
              </a:tabLst>
            </a:pPr>
            <a:r>
              <a:rPr spc="-10" dirty="0">
                <a:solidFill>
                  <a:srgbClr val="1E1C11"/>
                </a:solidFill>
                <a:latin typeface="Arial MT"/>
                <a:cs typeface="Arial MT"/>
              </a:rPr>
              <a:t>po</a:t>
            </a:r>
            <a:r>
              <a:rPr spc="-5" dirty="0">
                <a:solidFill>
                  <a:srgbClr val="1E1C11"/>
                </a:solidFill>
                <a:latin typeface="Arial MT"/>
                <a:cs typeface="Arial MT"/>
              </a:rPr>
              <a:t>r</a:t>
            </a:r>
            <a:r>
              <a:rPr dirty="0">
                <a:solidFill>
                  <a:srgbClr val="1E1C11"/>
                </a:solidFill>
                <a:latin typeface="Arial MT"/>
                <a:cs typeface="Arial MT"/>
              </a:rPr>
              <a:t>	mut</a:t>
            </a:r>
            <a:r>
              <a:rPr spc="-10" dirty="0">
                <a:solidFill>
                  <a:srgbClr val="1E1C11"/>
                </a:solidFill>
                <a:latin typeface="Arial MT"/>
                <a:cs typeface="Arial MT"/>
              </a:rPr>
              <a:t>u</a:t>
            </a:r>
            <a:r>
              <a:rPr spc="-5" dirty="0">
                <a:solidFill>
                  <a:srgbClr val="1E1C11"/>
                </a:solidFill>
                <a:latin typeface="Arial MT"/>
                <a:cs typeface="Arial MT"/>
              </a:rPr>
              <a:t>o</a:t>
            </a:r>
            <a:r>
              <a:rPr dirty="0">
                <a:solidFill>
                  <a:srgbClr val="1E1C11"/>
                </a:solidFill>
                <a:latin typeface="Arial MT"/>
                <a:cs typeface="Arial MT"/>
              </a:rPr>
              <a:t>	a</a:t>
            </a:r>
            <a:r>
              <a:rPr spc="-5" dirty="0">
                <a:solidFill>
                  <a:srgbClr val="1E1C11"/>
                </a:solidFill>
                <a:latin typeface="Arial MT"/>
                <a:cs typeface="Arial MT"/>
              </a:rPr>
              <a:t>cu</a:t>
            </a:r>
            <a:r>
              <a:rPr spc="-15" dirty="0">
                <a:solidFill>
                  <a:srgbClr val="1E1C11"/>
                </a:solidFill>
                <a:latin typeface="Arial MT"/>
                <a:cs typeface="Arial MT"/>
              </a:rPr>
              <a:t>e</a:t>
            </a:r>
            <a:r>
              <a:rPr spc="-5" dirty="0">
                <a:solidFill>
                  <a:srgbClr val="1E1C11"/>
                </a:solidFill>
                <a:latin typeface="Arial MT"/>
                <a:cs typeface="Arial MT"/>
              </a:rPr>
              <a:t>rdo</a:t>
            </a:r>
            <a:r>
              <a:rPr dirty="0">
                <a:solidFill>
                  <a:srgbClr val="1E1C11"/>
                </a:solidFill>
                <a:latin typeface="Arial MT"/>
                <a:cs typeface="Arial MT"/>
              </a:rPr>
              <a:t>	</a:t>
            </a:r>
            <a:r>
              <a:rPr spc="-5" dirty="0">
                <a:solidFill>
                  <a:srgbClr val="1E1C11"/>
                </a:solidFill>
                <a:latin typeface="Arial MT"/>
                <a:cs typeface="Arial MT"/>
              </a:rPr>
              <a:t>e</a:t>
            </a:r>
            <a:r>
              <a:rPr spc="-15" dirty="0">
                <a:solidFill>
                  <a:srgbClr val="1E1C11"/>
                </a:solidFill>
                <a:latin typeface="Arial MT"/>
                <a:cs typeface="Arial MT"/>
              </a:rPr>
              <a:t>n</a:t>
            </a:r>
            <a:r>
              <a:rPr dirty="0">
                <a:solidFill>
                  <a:srgbClr val="1E1C11"/>
                </a:solidFill>
                <a:latin typeface="Arial MT"/>
                <a:cs typeface="Arial MT"/>
              </a:rPr>
              <a:t>tre	</a:t>
            </a:r>
            <a:r>
              <a:rPr spc="-5" dirty="0">
                <a:solidFill>
                  <a:srgbClr val="1E1C11"/>
                </a:solidFill>
                <a:latin typeface="Arial MT"/>
                <a:cs typeface="Arial MT"/>
              </a:rPr>
              <a:t>l</a:t>
            </a:r>
            <a:r>
              <a:rPr spc="-15" dirty="0">
                <a:solidFill>
                  <a:srgbClr val="1E1C11"/>
                </a:solidFill>
                <a:latin typeface="Arial MT"/>
                <a:cs typeface="Arial MT"/>
              </a:rPr>
              <a:t>a</a:t>
            </a:r>
            <a:r>
              <a:rPr dirty="0">
                <a:solidFill>
                  <a:srgbClr val="1E1C11"/>
                </a:solidFill>
                <a:latin typeface="Arial MT"/>
                <a:cs typeface="Arial MT"/>
              </a:rPr>
              <a:t>s</a:t>
            </a:r>
            <a:endParaRPr dirty="0">
              <a:latin typeface="Arial MT"/>
              <a:cs typeface="Arial MT"/>
            </a:endParaRPr>
          </a:p>
          <a:p>
            <a:pPr marR="5080" algn="r"/>
            <a:r>
              <a:rPr spc="-5" dirty="0">
                <a:solidFill>
                  <a:srgbClr val="1E1C11"/>
                </a:solidFill>
                <a:latin typeface="Arial MT"/>
                <a:cs typeface="Arial MT"/>
              </a:rPr>
              <a:t>se</a:t>
            </a:r>
            <a:endParaRPr dirty="0">
              <a:latin typeface="Arial MT"/>
              <a:cs typeface="Arial MT"/>
            </a:endParaRPr>
          </a:p>
        </p:txBody>
      </p:sp>
      <p:sp>
        <p:nvSpPr>
          <p:cNvPr id="9" name="object 8">
            <a:extLst>
              <a:ext uri="{FF2B5EF4-FFF2-40B4-BE49-F238E27FC236}">
                <a16:creationId xmlns:a16="http://schemas.microsoft.com/office/drawing/2014/main" id="{DC50FB51-EE7C-44CC-9611-0C44628740B0}"/>
              </a:ext>
            </a:extLst>
          </p:cNvPr>
          <p:cNvSpPr txBox="1"/>
          <p:nvPr/>
        </p:nvSpPr>
        <p:spPr>
          <a:xfrm>
            <a:off x="1944117" y="3165094"/>
            <a:ext cx="3460115" cy="2495550"/>
          </a:xfrm>
          <a:prstGeom prst="rect">
            <a:avLst/>
          </a:prstGeom>
        </p:spPr>
        <p:txBody>
          <a:bodyPr vert="horz" wrap="square" lIns="0" tIns="12700" rIns="0" bIns="0" rtlCol="0">
            <a:spAutoFit/>
          </a:bodyPr>
          <a:lstStyle/>
          <a:p>
            <a:pPr marL="12700" marR="5080" algn="just">
              <a:spcBef>
                <a:spcPts val="100"/>
              </a:spcBef>
            </a:pPr>
            <a:r>
              <a:rPr spc="-5" dirty="0">
                <a:solidFill>
                  <a:srgbClr val="1E1C11"/>
                </a:solidFill>
                <a:latin typeface="Arial MT"/>
                <a:cs typeface="Arial MT"/>
              </a:rPr>
              <a:t>vulnere el interés general ni los </a:t>
            </a:r>
            <a:r>
              <a:rPr dirty="0">
                <a:solidFill>
                  <a:srgbClr val="1E1C11"/>
                </a:solidFill>
                <a:latin typeface="Arial MT"/>
                <a:cs typeface="Arial MT"/>
              </a:rPr>
              <a:t> </a:t>
            </a:r>
            <a:r>
              <a:rPr spc="-5" dirty="0">
                <a:solidFill>
                  <a:srgbClr val="1E1C11"/>
                </a:solidFill>
                <a:latin typeface="Arial MT"/>
                <a:cs typeface="Arial MT"/>
              </a:rPr>
              <a:t>fines que persigue </a:t>
            </a:r>
            <a:r>
              <a:rPr dirty="0">
                <a:solidFill>
                  <a:srgbClr val="1E1C11"/>
                </a:solidFill>
                <a:latin typeface="Arial MT"/>
                <a:cs typeface="Arial MT"/>
              </a:rPr>
              <a:t>el </a:t>
            </a:r>
            <a:r>
              <a:rPr spc="-5" dirty="0">
                <a:solidFill>
                  <a:srgbClr val="1E1C11"/>
                </a:solidFill>
                <a:latin typeface="Arial MT"/>
                <a:cs typeface="Arial MT"/>
              </a:rPr>
              <a:t>Estado con </a:t>
            </a:r>
            <a:r>
              <a:rPr dirty="0">
                <a:solidFill>
                  <a:srgbClr val="1E1C11"/>
                </a:solidFill>
                <a:latin typeface="Arial MT"/>
                <a:cs typeface="Arial MT"/>
              </a:rPr>
              <a:t> </a:t>
            </a:r>
            <a:r>
              <a:rPr spc="-5" dirty="0">
                <a:solidFill>
                  <a:srgbClr val="1E1C11"/>
                </a:solidFill>
                <a:latin typeface="Arial MT"/>
                <a:cs typeface="Arial MT"/>
              </a:rPr>
              <a:t>la contratación. La elaboración </a:t>
            </a:r>
            <a:r>
              <a:rPr dirty="0">
                <a:solidFill>
                  <a:srgbClr val="1E1C11"/>
                </a:solidFill>
                <a:latin typeface="Arial MT"/>
                <a:cs typeface="Arial MT"/>
              </a:rPr>
              <a:t>y </a:t>
            </a:r>
            <a:r>
              <a:rPr spc="5" dirty="0">
                <a:solidFill>
                  <a:srgbClr val="1E1C11"/>
                </a:solidFill>
                <a:latin typeface="Arial MT"/>
                <a:cs typeface="Arial MT"/>
              </a:rPr>
              <a:t> </a:t>
            </a:r>
            <a:r>
              <a:rPr spc="-5" dirty="0">
                <a:solidFill>
                  <a:srgbClr val="1E1C11"/>
                </a:solidFill>
                <a:latin typeface="Arial MT"/>
                <a:cs typeface="Arial MT"/>
              </a:rPr>
              <a:t>suscripción del </a:t>
            </a:r>
            <a:r>
              <a:rPr dirty="0">
                <a:solidFill>
                  <a:srgbClr val="1E1C11"/>
                </a:solidFill>
                <a:latin typeface="Arial MT"/>
                <a:cs typeface="Arial MT"/>
              </a:rPr>
              <a:t>acta está </a:t>
            </a:r>
            <a:r>
              <a:rPr spc="-5" dirty="0">
                <a:solidFill>
                  <a:srgbClr val="1E1C11"/>
                </a:solidFill>
                <a:latin typeface="Arial MT"/>
                <a:cs typeface="Arial MT"/>
              </a:rPr>
              <a:t>a </a:t>
            </a:r>
            <a:r>
              <a:rPr spc="-10" dirty="0">
                <a:solidFill>
                  <a:srgbClr val="1E1C11"/>
                </a:solidFill>
                <a:latin typeface="Arial MT"/>
                <a:cs typeface="Arial MT"/>
              </a:rPr>
              <a:t>cargo </a:t>
            </a:r>
            <a:r>
              <a:rPr spc="-5" dirty="0">
                <a:solidFill>
                  <a:srgbClr val="1E1C11"/>
                </a:solidFill>
                <a:latin typeface="Arial MT"/>
                <a:cs typeface="Arial MT"/>
              </a:rPr>
              <a:t> del</a:t>
            </a:r>
            <a:r>
              <a:rPr dirty="0">
                <a:solidFill>
                  <a:srgbClr val="1E1C11"/>
                </a:solidFill>
                <a:latin typeface="Arial MT"/>
                <a:cs typeface="Arial MT"/>
              </a:rPr>
              <a:t> </a:t>
            </a:r>
            <a:r>
              <a:rPr spc="-5" dirty="0">
                <a:solidFill>
                  <a:srgbClr val="1E1C11"/>
                </a:solidFill>
                <a:latin typeface="Arial MT"/>
                <a:cs typeface="Arial MT"/>
              </a:rPr>
              <a:t>interventor</a:t>
            </a:r>
            <a:r>
              <a:rPr dirty="0">
                <a:solidFill>
                  <a:srgbClr val="1E1C11"/>
                </a:solidFill>
                <a:latin typeface="Arial MT"/>
                <a:cs typeface="Arial MT"/>
              </a:rPr>
              <a:t> </a:t>
            </a:r>
            <a:r>
              <a:rPr spc="-5" dirty="0">
                <a:solidFill>
                  <a:srgbClr val="1E1C11"/>
                </a:solidFill>
                <a:latin typeface="Arial MT"/>
                <a:cs typeface="Arial MT"/>
              </a:rPr>
              <a:t>o</a:t>
            </a:r>
            <a:r>
              <a:rPr dirty="0">
                <a:solidFill>
                  <a:srgbClr val="1E1C11"/>
                </a:solidFill>
                <a:latin typeface="Arial MT"/>
                <a:cs typeface="Arial MT"/>
              </a:rPr>
              <a:t> </a:t>
            </a:r>
            <a:r>
              <a:rPr spc="-5" dirty="0">
                <a:solidFill>
                  <a:srgbClr val="1E1C11"/>
                </a:solidFill>
                <a:latin typeface="Arial MT"/>
                <a:cs typeface="Arial MT"/>
              </a:rPr>
              <a:t>supervisor</a:t>
            </a:r>
            <a:r>
              <a:rPr dirty="0">
                <a:solidFill>
                  <a:srgbClr val="1E1C11"/>
                </a:solidFill>
                <a:latin typeface="Arial MT"/>
                <a:cs typeface="Arial MT"/>
              </a:rPr>
              <a:t> </a:t>
            </a:r>
            <a:r>
              <a:rPr spc="-10" dirty="0">
                <a:solidFill>
                  <a:srgbClr val="1E1C11"/>
                </a:solidFill>
                <a:latin typeface="Arial MT"/>
                <a:cs typeface="Arial MT"/>
              </a:rPr>
              <a:t>del </a:t>
            </a:r>
            <a:r>
              <a:rPr spc="-5" dirty="0">
                <a:solidFill>
                  <a:srgbClr val="1E1C11"/>
                </a:solidFill>
                <a:latin typeface="Arial MT"/>
                <a:cs typeface="Arial MT"/>
              </a:rPr>
              <a:t> contrato, el ordenador del </a:t>
            </a:r>
            <a:r>
              <a:rPr dirty="0">
                <a:solidFill>
                  <a:srgbClr val="1E1C11"/>
                </a:solidFill>
                <a:latin typeface="Arial MT"/>
                <a:cs typeface="Arial MT"/>
              </a:rPr>
              <a:t>gasto y </a:t>
            </a:r>
            <a:r>
              <a:rPr spc="-490"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contratista,</a:t>
            </a:r>
            <a:r>
              <a:rPr dirty="0">
                <a:solidFill>
                  <a:srgbClr val="1E1C11"/>
                </a:solidFill>
                <a:latin typeface="Arial MT"/>
                <a:cs typeface="Arial MT"/>
              </a:rPr>
              <a:t> </a:t>
            </a:r>
            <a:r>
              <a:rPr spc="-5" dirty="0">
                <a:solidFill>
                  <a:srgbClr val="1E1C11"/>
                </a:solidFill>
                <a:latin typeface="Arial MT"/>
                <a:cs typeface="Arial MT"/>
              </a:rPr>
              <a:t>siempre</a:t>
            </a:r>
            <a:r>
              <a:rPr dirty="0">
                <a:solidFill>
                  <a:srgbClr val="1E1C11"/>
                </a:solidFill>
                <a:latin typeface="Arial MT"/>
                <a:cs typeface="Arial MT"/>
              </a:rPr>
              <a:t> </a:t>
            </a:r>
            <a:r>
              <a:rPr spc="-5" dirty="0">
                <a:solidFill>
                  <a:srgbClr val="1E1C11"/>
                </a:solidFill>
                <a:latin typeface="Arial MT"/>
                <a:cs typeface="Arial MT"/>
              </a:rPr>
              <a:t>con </a:t>
            </a:r>
            <a:r>
              <a:rPr spc="-490" dirty="0">
                <a:solidFill>
                  <a:srgbClr val="1E1C11"/>
                </a:solidFill>
                <a:latin typeface="Arial MT"/>
                <a:cs typeface="Arial MT"/>
              </a:rPr>
              <a:t> </a:t>
            </a:r>
            <a:r>
              <a:rPr spc="-5" dirty="0">
                <a:solidFill>
                  <a:srgbClr val="1E1C11"/>
                </a:solidFill>
                <a:latin typeface="Arial MT"/>
                <a:cs typeface="Arial MT"/>
              </a:rPr>
              <a:t>anterioridad al inicio del periodo </a:t>
            </a:r>
            <a:r>
              <a:rPr dirty="0">
                <a:solidFill>
                  <a:srgbClr val="1E1C11"/>
                </a:solidFill>
                <a:latin typeface="Arial MT"/>
                <a:cs typeface="Arial MT"/>
              </a:rPr>
              <a:t> </a:t>
            </a:r>
            <a:r>
              <a:rPr spc="-5" dirty="0">
                <a:solidFill>
                  <a:srgbClr val="1E1C11"/>
                </a:solidFill>
                <a:latin typeface="Arial MT"/>
                <a:cs typeface="Arial MT"/>
              </a:rPr>
              <a:t>de</a:t>
            </a:r>
            <a:r>
              <a:rPr spc="-10" dirty="0">
                <a:solidFill>
                  <a:srgbClr val="1E1C11"/>
                </a:solidFill>
                <a:latin typeface="Arial MT"/>
                <a:cs typeface="Arial MT"/>
              </a:rPr>
              <a:t> </a:t>
            </a:r>
            <a:r>
              <a:rPr spc="-5" dirty="0">
                <a:solidFill>
                  <a:srgbClr val="1E1C11"/>
                </a:solidFill>
                <a:latin typeface="Arial MT"/>
                <a:cs typeface="Arial MT"/>
              </a:rPr>
              <a:t>suspensión.</a:t>
            </a:r>
            <a:endParaRPr>
              <a:latin typeface="Arial MT"/>
              <a:cs typeface="Arial MT"/>
            </a:endParaRPr>
          </a:p>
        </p:txBody>
      </p:sp>
      <p:sp>
        <p:nvSpPr>
          <p:cNvPr id="10" name="object 9">
            <a:extLst>
              <a:ext uri="{FF2B5EF4-FFF2-40B4-BE49-F238E27FC236}">
                <a16:creationId xmlns:a16="http://schemas.microsoft.com/office/drawing/2014/main" id="{E0BBA335-21B1-4A27-93E4-3583D995AC05}"/>
              </a:ext>
            </a:extLst>
          </p:cNvPr>
          <p:cNvSpPr txBox="1"/>
          <p:nvPr/>
        </p:nvSpPr>
        <p:spPr>
          <a:xfrm>
            <a:off x="6175376" y="1474089"/>
            <a:ext cx="3783965" cy="299720"/>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Durante</a:t>
            </a:r>
            <a:r>
              <a:rPr spc="15" dirty="0">
                <a:solidFill>
                  <a:srgbClr val="1E1C11"/>
                </a:solidFill>
                <a:latin typeface="Arial MT"/>
                <a:cs typeface="Arial MT"/>
              </a:rPr>
              <a:t> </a:t>
            </a:r>
            <a:r>
              <a:rPr spc="-5" dirty="0">
                <a:solidFill>
                  <a:srgbClr val="1E1C11"/>
                </a:solidFill>
                <a:latin typeface="Arial MT"/>
                <a:cs typeface="Arial MT"/>
              </a:rPr>
              <a:t>la</a:t>
            </a:r>
            <a:r>
              <a:rPr spc="10" dirty="0">
                <a:solidFill>
                  <a:srgbClr val="1E1C11"/>
                </a:solidFill>
                <a:latin typeface="Arial MT"/>
                <a:cs typeface="Arial MT"/>
              </a:rPr>
              <a:t> </a:t>
            </a:r>
            <a:r>
              <a:rPr spc="-5" dirty="0">
                <a:solidFill>
                  <a:srgbClr val="1E1C11"/>
                </a:solidFill>
                <a:latin typeface="Arial MT"/>
                <a:cs typeface="Arial MT"/>
              </a:rPr>
              <a:t>suspensión,</a:t>
            </a:r>
            <a:r>
              <a:rPr spc="25" dirty="0">
                <a:solidFill>
                  <a:srgbClr val="1E1C11"/>
                </a:solidFill>
                <a:latin typeface="Arial MT"/>
                <a:cs typeface="Arial MT"/>
              </a:rPr>
              <a:t> </a:t>
            </a:r>
            <a:r>
              <a:rPr spc="-5" dirty="0">
                <a:solidFill>
                  <a:srgbClr val="1E1C11"/>
                </a:solidFill>
                <a:latin typeface="Arial MT"/>
                <a:cs typeface="Arial MT"/>
              </a:rPr>
              <a:t>no</a:t>
            </a:r>
            <a:r>
              <a:rPr spc="20" dirty="0">
                <a:solidFill>
                  <a:srgbClr val="1E1C11"/>
                </a:solidFill>
                <a:latin typeface="Arial MT"/>
                <a:cs typeface="Arial MT"/>
              </a:rPr>
              <a:t> </a:t>
            </a:r>
            <a:r>
              <a:rPr spc="-5" dirty="0">
                <a:solidFill>
                  <a:srgbClr val="1E1C11"/>
                </a:solidFill>
                <a:latin typeface="Arial MT"/>
                <a:cs typeface="Arial MT"/>
              </a:rPr>
              <a:t>es</a:t>
            </a:r>
            <a:r>
              <a:rPr spc="25" dirty="0">
                <a:solidFill>
                  <a:srgbClr val="1E1C11"/>
                </a:solidFill>
                <a:latin typeface="Arial MT"/>
                <a:cs typeface="Arial MT"/>
              </a:rPr>
              <a:t> </a:t>
            </a:r>
            <a:r>
              <a:rPr spc="-5" dirty="0">
                <a:solidFill>
                  <a:srgbClr val="1E1C11"/>
                </a:solidFill>
                <a:latin typeface="Arial MT"/>
                <a:cs typeface="Arial MT"/>
              </a:rPr>
              <a:t>posible</a:t>
            </a:r>
            <a:endParaRPr>
              <a:latin typeface="Arial MT"/>
              <a:cs typeface="Arial MT"/>
            </a:endParaRPr>
          </a:p>
        </p:txBody>
      </p:sp>
      <p:sp>
        <p:nvSpPr>
          <p:cNvPr id="11" name="object 10">
            <a:extLst>
              <a:ext uri="{FF2B5EF4-FFF2-40B4-BE49-F238E27FC236}">
                <a16:creationId xmlns:a16="http://schemas.microsoft.com/office/drawing/2014/main" id="{F600CE12-8991-4F5A-879B-D5915FF08A8F}"/>
              </a:ext>
            </a:extLst>
          </p:cNvPr>
          <p:cNvSpPr txBox="1"/>
          <p:nvPr/>
        </p:nvSpPr>
        <p:spPr>
          <a:xfrm>
            <a:off x="6175376" y="1748409"/>
            <a:ext cx="3782695" cy="299720"/>
          </a:xfrm>
          <a:prstGeom prst="rect">
            <a:avLst/>
          </a:prstGeom>
        </p:spPr>
        <p:txBody>
          <a:bodyPr vert="horz" wrap="square" lIns="0" tIns="12700" rIns="0" bIns="0" rtlCol="0">
            <a:spAutoFit/>
          </a:bodyPr>
          <a:lstStyle/>
          <a:p>
            <a:pPr marL="12700">
              <a:spcBef>
                <a:spcPts val="100"/>
              </a:spcBef>
              <a:tabLst>
                <a:tab pos="1030605" algn="l"/>
                <a:tab pos="2509520" algn="l"/>
                <a:tab pos="3466465" algn="l"/>
              </a:tabLst>
            </a:pPr>
            <a:r>
              <a:rPr spc="-5" dirty="0">
                <a:solidFill>
                  <a:srgbClr val="1E1C11"/>
                </a:solidFill>
                <a:latin typeface="Arial MT"/>
                <a:cs typeface="Arial MT"/>
              </a:rPr>
              <a:t>e</a:t>
            </a:r>
            <a:r>
              <a:rPr spc="-15" dirty="0">
                <a:solidFill>
                  <a:srgbClr val="1E1C11"/>
                </a:solidFill>
                <a:latin typeface="Arial MT"/>
                <a:cs typeface="Arial MT"/>
              </a:rPr>
              <a:t>j</a:t>
            </a:r>
            <a:r>
              <a:rPr spc="-5" dirty="0">
                <a:solidFill>
                  <a:srgbClr val="1E1C11"/>
                </a:solidFill>
                <a:latin typeface="Arial MT"/>
                <a:cs typeface="Arial MT"/>
              </a:rPr>
              <a:t>ecutar</a:t>
            </a:r>
            <a:r>
              <a:rPr dirty="0">
                <a:solidFill>
                  <a:srgbClr val="1E1C11"/>
                </a:solidFill>
                <a:latin typeface="Arial MT"/>
                <a:cs typeface="Arial MT"/>
              </a:rPr>
              <a:t>	o</a:t>
            </a:r>
            <a:r>
              <a:rPr spc="-5" dirty="0">
                <a:solidFill>
                  <a:srgbClr val="1E1C11"/>
                </a:solidFill>
                <a:latin typeface="Arial MT"/>
                <a:cs typeface="Arial MT"/>
              </a:rPr>
              <a:t>b</a:t>
            </a:r>
            <a:r>
              <a:rPr spc="-15" dirty="0">
                <a:solidFill>
                  <a:srgbClr val="1E1C11"/>
                </a:solidFill>
                <a:latin typeface="Arial MT"/>
                <a:cs typeface="Arial MT"/>
              </a:rPr>
              <a:t>l</a:t>
            </a:r>
            <a:r>
              <a:rPr dirty="0">
                <a:solidFill>
                  <a:srgbClr val="1E1C11"/>
                </a:solidFill>
                <a:latin typeface="Arial MT"/>
                <a:cs typeface="Arial MT"/>
              </a:rPr>
              <a:t>ig</a:t>
            </a:r>
            <a:r>
              <a:rPr spc="-5" dirty="0">
                <a:solidFill>
                  <a:srgbClr val="1E1C11"/>
                </a:solidFill>
                <a:latin typeface="Arial MT"/>
                <a:cs typeface="Arial MT"/>
              </a:rPr>
              <a:t>ac</a:t>
            </a:r>
            <a:r>
              <a:rPr spc="-15" dirty="0">
                <a:solidFill>
                  <a:srgbClr val="1E1C11"/>
                </a:solidFill>
                <a:latin typeface="Arial MT"/>
                <a:cs typeface="Arial MT"/>
              </a:rPr>
              <a:t>i</a:t>
            </a:r>
            <a:r>
              <a:rPr spc="-5" dirty="0">
                <a:solidFill>
                  <a:srgbClr val="1E1C11"/>
                </a:solidFill>
                <a:latin typeface="Arial MT"/>
                <a:cs typeface="Arial MT"/>
              </a:rPr>
              <a:t>ones</a:t>
            </a:r>
            <a:r>
              <a:rPr dirty="0">
                <a:solidFill>
                  <a:srgbClr val="1E1C11"/>
                </a:solidFill>
                <a:latin typeface="Arial MT"/>
                <a:cs typeface="Arial MT"/>
              </a:rPr>
              <a:t>	</a:t>
            </a:r>
            <a:r>
              <a:rPr spc="-5" dirty="0">
                <a:solidFill>
                  <a:srgbClr val="1E1C11"/>
                </a:solidFill>
                <a:latin typeface="Arial MT"/>
                <a:cs typeface="Arial MT"/>
              </a:rPr>
              <a:t>pr</a:t>
            </a:r>
            <a:r>
              <a:rPr spc="-15" dirty="0">
                <a:solidFill>
                  <a:srgbClr val="1E1C11"/>
                </a:solidFill>
                <a:latin typeface="Arial MT"/>
                <a:cs typeface="Arial MT"/>
              </a:rPr>
              <a:t>o</a:t>
            </a:r>
            <a:r>
              <a:rPr dirty="0">
                <a:solidFill>
                  <a:srgbClr val="1E1C11"/>
                </a:solidFill>
                <a:latin typeface="Arial MT"/>
                <a:cs typeface="Arial MT"/>
              </a:rPr>
              <a:t>pi</a:t>
            </a:r>
            <a:r>
              <a:rPr spc="-5" dirty="0">
                <a:solidFill>
                  <a:srgbClr val="1E1C11"/>
                </a:solidFill>
                <a:latin typeface="Arial MT"/>
                <a:cs typeface="Arial MT"/>
              </a:rPr>
              <a:t>as</a:t>
            </a:r>
            <a:r>
              <a:rPr dirty="0">
                <a:solidFill>
                  <a:srgbClr val="1E1C11"/>
                </a:solidFill>
                <a:latin typeface="Arial MT"/>
                <a:cs typeface="Arial MT"/>
              </a:rPr>
              <a:t>	</a:t>
            </a:r>
            <a:r>
              <a:rPr spc="-10" dirty="0">
                <a:solidFill>
                  <a:srgbClr val="1E1C11"/>
                </a:solidFill>
                <a:latin typeface="Arial MT"/>
                <a:cs typeface="Arial MT"/>
              </a:rPr>
              <a:t>del</a:t>
            </a:r>
            <a:endParaRPr>
              <a:latin typeface="Arial MT"/>
              <a:cs typeface="Arial MT"/>
            </a:endParaRPr>
          </a:p>
        </p:txBody>
      </p:sp>
      <p:sp>
        <p:nvSpPr>
          <p:cNvPr id="12" name="object 11">
            <a:extLst>
              <a:ext uri="{FF2B5EF4-FFF2-40B4-BE49-F238E27FC236}">
                <a16:creationId xmlns:a16="http://schemas.microsoft.com/office/drawing/2014/main" id="{9FF04F1A-78DE-40F2-BD02-52D732DE3555}"/>
              </a:ext>
            </a:extLst>
          </p:cNvPr>
          <p:cNvSpPr txBox="1"/>
          <p:nvPr/>
        </p:nvSpPr>
        <p:spPr>
          <a:xfrm>
            <a:off x="6175376" y="2022728"/>
            <a:ext cx="3783329" cy="574040"/>
          </a:xfrm>
          <a:prstGeom prst="rect">
            <a:avLst/>
          </a:prstGeom>
        </p:spPr>
        <p:txBody>
          <a:bodyPr vert="horz" wrap="square" lIns="0" tIns="12700" rIns="0" bIns="0" rtlCol="0">
            <a:spAutoFit/>
          </a:bodyPr>
          <a:lstStyle/>
          <a:p>
            <a:pPr marR="5080" algn="r">
              <a:spcBef>
                <a:spcPts val="100"/>
              </a:spcBef>
              <a:tabLst>
                <a:tab pos="1062355" algn="l"/>
                <a:tab pos="1412875" algn="l"/>
                <a:tab pos="2537460" algn="l"/>
              </a:tabLst>
            </a:pPr>
            <a:r>
              <a:rPr dirty="0">
                <a:solidFill>
                  <a:srgbClr val="1E1C11"/>
                </a:solidFill>
                <a:latin typeface="Arial MT"/>
                <a:cs typeface="Arial MT"/>
              </a:rPr>
              <a:t>contrato,	</a:t>
            </a:r>
            <a:r>
              <a:rPr spc="-5" dirty="0">
                <a:solidFill>
                  <a:srgbClr val="1E1C11"/>
                </a:solidFill>
                <a:latin typeface="Arial MT"/>
                <a:cs typeface="Arial MT"/>
              </a:rPr>
              <a:t>ni	adelantar	actuaciones</a:t>
            </a:r>
            <a:endParaRPr>
              <a:latin typeface="Arial MT"/>
              <a:cs typeface="Arial MT"/>
            </a:endParaRPr>
          </a:p>
          <a:p>
            <a:pPr marR="5080" algn="r"/>
            <a:r>
              <a:rPr spc="-5" dirty="0">
                <a:solidFill>
                  <a:srgbClr val="1E1C11"/>
                </a:solidFill>
                <a:latin typeface="Arial MT"/>
                <a:cs typeface="Arial MT"/>
              </a:rPr>
              <a:t>carácter</a:t>
            </a:r>
            <a:endParaRPr>
              <a:latin typeface="Arial MT"/>
              <a:cs typeface="Arial MT"/>
            </a:endParaRPr>
          </a:p>
        </p:txBody>
      </p:sp>
      <p:sp>
        <p:nvSpPr>
          <p:cNvPr id="13" name="object 12">
            <a:extLst>
              <a:ext uri="{FF2B5EF4-FFF2-40B4-BE49-F238E27FC236}">
                <a16:creationId xmlns:a16="http://schemas.microsoft.com/office/drawing/2014/main" id="{125636F1-B91D-4E05-89CA-0643EC2E3CD0}"/>
              </a:ext>
            </a:extLst>
          </p:cNvPr>
          <p:cNvSpPr txBox="1"/>
          <p:nvPr/>
        </p:nvSpPr>
        <p:spPr>
          <a:xfrm>
            <a:off x="7931278" y="2297049"/>
            <a:ext cx="983615" cy="574675"/>
          </a:xfrm>
          <a:prstGeom prst="rect">
            <a:avLst/>
          </a:prstGeom>
        </p:spPr>
        <p:txBody>
          <a:bodyPr vert="horz" wrap="square" lIns="0" tIns="12700" rIns="0" bIns="0" rtlCol="0">
            <a:spAutoFit/>
          </a:bodyPr>
          <a:lstStyle/>
          <a:p>
            <a:pPr marR="4445" algn="ctr">
              <a:spcBef>
                <a:spcPts val="100"/>
              </a:spcBef>
            </a:pPr>
            <a:r>
              <a:rPr spc="-10" dirty="0">
                <a:solidFill>
                  <a:srgbClr val="1E1C11"/>
                </a:solidFill>
                <a:latin typeface="Arial MT"/>
                <a:cs typeface="Arial MT"/>
              </a:rPr>
              <a:t>de</a:t>
            </a:r>
            <a:endParaRPr>
              <a:latin typeface="Arial MT"/>
              <a:cs typeface="Arial MT"/>
            </a:endParaRPr>
          </a:p>
          <a:p>
            <a:pPr algn="ctr">
              <a:tabLst>
                <a:tab pos="789305" algn="l"/>
              </a:tabLst>
            </a:pPr>
            <a:r>
              <a:rPr spc="-5" dirty="0">
                <a:solidFill>
                  <a:srgbClr val="1E1C11"/>
                </a:solidFill>
                <a:latin typeface="Arial MT"/>
                <a:cs typeface="Arial MT"/>
              </a:rPr>
              <a:t>pero	</a:t>
            </a:r>
            <a:r>
              <a:rPr spc="10" dirty="0">
                <a:solidFill>
                  <a:srgbClr val="1E1C11"/>
                </a:solidFill>
                <a:latin typeface="Arial MT"/>
                <a:cs typeface="Arial MT"/>
              </a:rPr>
              <a:t>si</a:t>
            </a:r>
            <a:endParaRPr>
              <a:latin typeface="Arial MT"/>
              <a:cs typeface="Arial MT"/>
            </a:endParaRPr>
          </a:p>
        </p:txBody>
      </p:sp>
      <p:sp>
        <p:nvSpPr>
          <p:cNvPr id="14" name="object 13">
            <a:extLst>
              <a:ext uri="{FF2B5EF4-FFF2-40B4-BE49-F238E27FC236}">
                <a16:creationId xmlns:a16="http://schemas.microsoft.com/office/drawing/2014/main" id="{1BF99994-A260-4141-818D-1AA12BDC60DD}"/>
              </a:ext>
            </a:extLst>
          </p:cNvPr>
          <p:cNvSpPr txBox="1"/>
          <p:nvPr/>
        </p:nvSpPr>
        <p:spPr>
          <a:xfrm>
            <a:off x="6175375" y="2297048"/>
            <a:ext cx="1565910" cy="848994"/>
          </a:xfrm>
          <a:prstGeom prst="rect">
            <a:avLst/>
          </a:prstGeom>
        </p:spPr>
        <p:txBody>
          <a:bodyPr vert="horz" wrap="square" lIns="0" tIns="12700" rIns="0" bIns="0" rtlCol="0">
            <a:spAutoFit/>
          </a:bodyPr>
          <a:lstStyle/>
          <a:p>
            <a:pPr marL="12700" marR="5080">
              <a:spcBef>
                <a:spcPts val="100"/>
              </a:spcBef>
              <a:tabLst>
                <a:tab pos="1259205" algn="l"/>
              </a:tabLst>
            </a:pPr>
            <a:r>
              <a:rPr spc="-5" dirty="0">
                <a:solidFill>
                  <a:srgbClr val="1E1C11"/>
                </a:solidFill>
                <a:latin typeface="Arial MT"/>
                <a:cs typeface="Arial MT"/>
              </a:rPr>
              <a:t>administrativas </a:t>
            </a:r>
            <a:r>
              <a:rPr spc="-490" dirty="0">
                <a:solidFill>
                  <a:srgbClr val="1E1C11"/>
                </a:solidFill>
                <a:latin typeface="Arial MT"/>
                <a:cs typeface="Arial MT"/>
              </a:rPr>
              <a:t> </a:t>
            </a:r>
            <a:r>
              <a:rPr spc="-5" dirty="0">
                <a:solidFill>
                  <a:srgbClr val="1E1C11"/>
                </a:solidFill>
                <a:latin typeface="Arial MT"/>
                <a:cs typeface="Arial MT"/>
              </a:rPr>
              <a:t>sancionatorio, </a:t>
            </a:r>
            <a:r>
              <a:rPr dirty="0">
                <a:solidFill>
                  <a:srgbClr val="1E1C11"/>
                </a:solidFill>
                <a:latin typeface="Arial MT"/>
                <a:cs typeface="Arial MT"/>
              </a:rPr>
              <a:t> </a:t>
            </a:r>
            <a:r>
              <a:rPr spc="-5" dirty="0">
                <a:solidFill>
                  <a:srgbClr val="1E1C11"/>
                </a:solidFill>
                <a:latin typeface="Arial MT"/>
                <a:cs typeface="Arial MT"/>
              </a:rPr>
              <a:t>des</a:t>
            </a:r>
            <a:r>
              <a:rPr spc="-15" dirty="0">
                <a:solidFill>
                  <a:srgbClr val="1E1C11"/>
                </a:solidFill>
                <a:latin typeface="Arial MT"/>
                <a:cs typeface="Arial MT"/>
              </a:rPr>
              <a:t>a</a:t>
            </a:r>
            <a:r>
              <a:rPr spc="-5" dirty="0">
                <a:solidFill>
                  <a:srgbClr val="1E1C11"/>
                </a:solidFill>
                <a:latin typeface="Arial MT"/>
                <a:cs typeface="Arial MT"/>
              </a:rPr>
              <a:t>rr</a:t>
            </a:r>
            <a:r>
              <a:rPr dirty="0">
                <a:solidFill>
                  <a:srgbClr val="1E1C11"/>
                </a:solidFill>
                <a:latin typeface="Arial MT"/>
                <a:cs typeface="Arial MT"/>
              </a:rPr>
              <a:t>o</a:t>
            </a:r>
            <a:r>
              <a:rPr spc="-5" dirty="0">
                <a:solidFill>
                  <a:srgbClr val="1E1C11"/>
                </a:solidFill>
                <a:latin typeface="Arial MT"/>
                <a:cs typeface="Arial MT"/>
              </a:rPr>
              <a:t>l</a:t>
            </a:r>
            <a:r>
              <a:rPr spc="-15" dirty="0">
                <a:solidFill>
                  <a:srgbClr val="1E1C11"/>
                </a:solidFill>
                <a:latin typeface="Arial MT"/>
                <a:cs typeface="Arial MT"/>
              </a:rPr>
              <a:t>l</a:t>
            </a:r>
            <a:r>
              <a:rPr spc="-5" dirty="0">
                <a:solidFill>
                  <a:srgbClr val="1E1C11"/>
                </a:solidFill>
                <a:latin typeface="Arial MT"/>
                <a:cs typeface="Arial MT"/>
              </a:rPr>
              <a:t>ar</a:t>
            </a:r>
            <a:r>
              <a:rPr dirty="0">
                <a:solidFill>
                  <a:srgbClr val="1E1C11"/>
                </a:solidFill>
                <a:latin typeface="Arial MT"/>
                <a:cs typeface="Arial MT"/>
              </a:rPr>
              <a:t>	l</a:t>
            </a:r>
            <a:r>
              <a:rPr spc="-5" dirty="0">
                <a:solidFill>
                  <a:srgbClr val="1E1C11"/>
                </a:solidFill>
                <a:latin typeface="Arial MT"/>
                <a:cs typeface="Arial MT"/>
              </a:rPr>
              <a:t>as</a:t>
            </a:r>
            <a:endParaRPr>
              <a:latin typeface="Arial MT"/>
              <a:cs typeface="Arial MT"/>
            </a:endParaRPr>
          </a:p>
        </p:txBody>
      </p:sp>
      <p:sp>
        <p:nvSpPr>
          <p:cNvPr id="15" name="object 14">
            <a:extLst>
              <a:ext uri="{FF2B5EF4-FFF2-40B4-BE49-F238E27FC236}">
                <a16:creationId xmlns:a16="http://schemas.microsoft.com/office/drawing/2014/main" id="{58C65071-59E7-4026-ABBB-9C8EF996A1F8}"/>
              </a:ext>
            </a:extLst>
          </p:cNvPr>
          <p:cNvSpPr txBox="1"/>
          <p:nvPr/>
        </p:nvSpPr>
        <p:spPr>
          <a:xfrm>
            <a:off x="7885557" y="2846070"/>
            <a:ext cx="925194" cy="299720"/>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acc</a:t>
            </a:r>
            <a:r>
              <a:rPr spc="-15" dirty="0">
                <a:solidFill>
                  <a:srgbClr val="1E1C11"/>
                </a:solidFill>
                <a:latin typeface="Arial MT"/>
                <a:cs typeface="Arial MT"/>
              </a:rPr>
              <a:t>i</a:t>
            </a:r>
            <a:r>
              <a:rPr spc="-5" dirty="0">
                <a:solidFill>
                  <a:srgbClr val="1E1C11"/>
                </a:solidFill>
                <a:latin typeface="Arial MT"/>
                <a:cs typeface="Arial MT"/>
              </a:rPr>
              <a:t>o</a:t>
            </a:r>
            <a:r>
              <a:rPr spc="-15" dirty="0">
                <a:solidFill>
                  <a:srgbClr val="1E1C11"/>
                </a:solidFill>
                <a:latin typeface="Arial MT"/>
                <a:cs typeface="Arial MT"/>
              </a:rPr>
              <a:t>n</a:t>
            </a:r>
            <a:r>
              <a:rPr spc="-5" dirty="0">
                <a:solidFill>
                  <a:srgbClr val="1E1C11"/>
                </a:solidFill>
                <a:latin typeface="Arial MT"/>
                <a:cs typeface="Arial MT"/>
              </a:rPr>
              <a:t>es</a:t>
            </a:r>
            <a:endParaRPr>
              <a:latin typeface="Arial MT"/>
              <a:cs typeface="Arial MT"/>
            </a:endParaRPr>
          </a:p>
        </p:txBody>
      </p:sp>
      <p:sp>
        <p:nvSpPr>
          <p:cNvPr id="16" name="object 15">
            <a:extLst>
              <a:ext uri="{FF2B5EF4-FFF2-40B4-BE49-F238E27FC236}">
                <a16:creationId xmlns:a16="http://schemas.microsoft.com/office/drawing/2014/main" id="{5B0E5A33-2E87-4B08-BAE8-4FC1FE34DA41}"/>
              </a:ext>
            </a:extLst>
          </p:cNvPr>
          <p:cNvSpPr txBox="1"/>
          <p:nvPr/>
        </p:nvSpPr>
        <p:spPr>
          <a:xfrm>
            <a:off x="8954262" y="2571064"/>
            <a:ext cx="1005205" cy="575310"/>
          </a:xfrm>
          <a:prstGeom prst="rect">
            <a:avLst/>
          </a:prstGeom>
        </p:spPr>
        <p:txBody>
          <a:bodyPr vert="horz" wrap="square" lIns="0" tIns="12700" rIns="0" bIns="0" rtlCol="0">
            <a:spAutoFit/>
          </a:bodyPr>
          <a:lstStyle/>
          <a:p>
            <a:pPr marR="5080" algn="r">
              <a:spcBef>
                <a:spcPts val="100"/>
              </a:spcBef>
            </a:pPr>
            <a:r>
              <a:rPr spc="-5" dirty="0">
                <a:solidFill>
                  <a:srgbClr val="1E1C11"/>
                </a:solidFill>
                <a:latin typeface="Arial MT"/>
                <a:cs typeface="Arial MT"/>
              </a:rPr>
              <a:t>podrán</a:t>
            </a:r>
            <a:endParaRPr>
              <a:latin typeface="Arial MT"/>
              <a:cs typeface="Arial MT"/>
            </a:endParaRPr>
          </a:p>
          <a:p>
            <a:pPr marR="5715" algn="r">
              <a:spcBef>
                <a:spcPts val="5"/>
              </a:spcBef>
            </a:pPr>
            <a:r>
              <a:rPr spc="-5" dirty="0">
                <a:solidFill>
                  <a:srgbClr val="1E1C11"/>
                </a:solidFill>
                <a:latin typeface="Arial MT"/>
                <a:cs typeface="Arial MT"/>
              </a:rPr>
              <a:t>conjuntas</a:t>
            </a:r>
            <a:endParaRPr>
              <a:latin typeface="Arial MT"/>
              <a:cs typeface="Arial MT"/>
            </a:endParaRPr>
          </a:p>
        </p:txBody>
      </p:sp>
      <p:sp>
        <p:nvSpPr>
          <p:cNvPr id="17" name="object 16">
            <a:extLst>
              <a:ext uri="{FF2B5EF4-FFF2-40B4-BE49-F238E27FC236}">
                <a16:creationId xmlns:a16="http://schemas.microsoft.com/office/drawing/2014/main" id="{88032992-77DB-4AE0-A8C9-D8FDDB5A9D11}"/>
              </a:ext>
            </a:extLst>
          </p:cNvPr>
          <p:cNvSpPr txBox="1"/>
          <p:nvPr/>
        </p:nvSpPr>
        <p:spPr>
          <a:xfrm>
            <a:off x="6175375" y="3120390"/>
            <a:ext cx="3784600" cy="299720"/>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para</a:t>
            </a:r>
            <a:r>
              <a:rPr spc="80" dirty="0">
                <a:solidFill>
                  <a:srgbClr val="1E1C11"/>
                </a:solidFill>
                <a:latin typeface="Arial MT"/>
                <a:cs typeface="Arial MT"/>
              </a:rPr>
              <a:t> </a:t>
            </a:r>
            <a:r>
              <a:rPr spc="-5" dirty="0">
                <a:solidFill>
                  <a:srgbClr val="1E1C11"/>
                </a:solidFill>
                <a:latin typeface="Arial MT"/>
                <a:cs typeface="Arial MT"/>
              </a:rPr>
              <a:t>superar</a:t>
            </a:r>
            <a:r>
              <a:rPr spc="95" dirty="0">
                <a:solidFill>
                  <a:srgbClr val="1E1C11"/>
                </a:solidFill>
                <a:latin typeface="Arial MT"/>
                <a:cs typeface="Arial MT"/>
              </a:rPr>
              <a:t> </a:t>
            </a:r>
            <a:r>
              <a:rPr dirty="0">
                <a:solidFill>
                  <a:srgbClr val="1E1C11"/>
                </a:solidFill>
                <a:latin typeface="Arial MT"/>
                <a:cs typeface="Arial MT"/>
              </a:rPr>
              <a:t>los</a:t>
            </a:r>
            <a:r>
              <a:rPr spc="95" dirty="0">
                <a:solidFill>
                  <a:srgbClr val="1E1C11"/>
                </a:solidFill>
                <a:latin typeface="Arial MT"/>
                <a:cs typeface="Arial MT"/>
              </a:rPr>
              <a:t> </a:t>
            </a:r>
            <a:r>
              <a:rPr spc="-5" dirty="0">
                <a:solidFill>
                  <a:srgbClr val="1E1C11"/>
                </a:solidFill>
                <a:latin typeface="Arial MT"/>
                <a:cs typeface="Arial MT"/>
              </a:rPr>
              <a:t>hechos</a:t>
            </a:r>
            <a:r>
              <a:rPr spc="95" dirty="0">
                <a:solidFill>
                  <a:srgbClr val="1E1C11"/>
                </a:solidFill>
                <a:latin typeface="Arial MT"/>
                <a:cs typeface="Arial MT"/>
              </a:rPr>
              <a:t> </a:t>
            </a:r>
            <a:r>
              <a:rPr dirty="0">
                <a:solidFill>
                  <a:srgbClr val="1E1C11"/>
                </a:solidFill>
                <a:latin typeface="Arial MT"/>
                <a:cs typeface="Arial MT"/>
              </a:rPr>
              <a:t>causa</a:t>
            </a:r>
            <a:r>
              <a:rPr spc="90" dirty="0">
                <a:solidFill>
                  <a:srgbClr val="1E1C11"/>
                </a:solidFill>
                <a:latin typeface="Arial MT"/>
                <a:cs typeface="Arial MT"/>
              </a:rPr>
              <a:t> </a:t>
            </a:r>
            <a:r>
              <a:rPr spc="-5" dirty="0">
                <a:solidFill>
                  <a:srgbClr val="1E1C11"/>
                </a:solidFill>
                <a:latin typeface="Arial MT"/>
                <a:cs typeface="Arial MT"/>
              </a:rPr>
              <a:t>de</a:t>
            </a:r>
            <a:r>
              <a:rPr spc="90" dirty="0">
                <a:solidFill>
                  <a:srgbClr val="1E1C11"/>
                </a:solidFill>
                <a:latin typeface="Arial MT"/>
                <a:cs typeface="Arial MT"/>
              </a:rPr>
              <a:t> </a:t>
            </a:r>
            <a:r>
              <a:rPr dirty="0">
                <a:solidFill>
                  <a:srgbClr val="1E1C11"/>
                </a:solidFill>
                <a:latin typeface="Arial MT"/>
                <a:cs typeface="Arial MT"/>
              </a:rPr>
              <a:t>la</a:t>
            </a:r>
            <a:endParaRPr>
              <a:latin typeface="Arial MT"/>
              <a:cs typeface="Arial MT"/>
            </a:endParaRPr>
          </a:p>
        </p:txBody>
      </p:sp>
      <p:sp>
        <p:nvSpPr>
          <p:cNvPr id="18" name="object 17">
            <a:extLst>
              <a:ext uri="{FF2B5EF4-FFF2-40B4-BE49-F238E27FC236}">
                <a16:creationId xmlns:a16="http://schemas.microsoft.com/office/drawing/2014/main" id="{3B8A2CAD-0357-455F-B806-AEA4488E79D1}"/>
              </a:ext>
            </a:extLst>
          </p:cNvPr>
          <p:cNvSpPr txBox="1"/>
          <p:nvPr/>
        </p:nvSpPr>
        <p:spPr>
          <a:xfrm>
            <a:off x="6175375" y="3394709"/>
            <a:ext cx="3784600" cy="299720"/>
          </a:xfrm>
          <a:prstGeom prst="rect">
            <a:avLst/>
          </a:prstGeom>
        </p:spPr>
        <p:txBody>
          <a:bodyPr vert="horz" wrap="square" lIns="0" tIns="12700" rIns="0" bIns="0" rtlCol="0">
            <a:spAutoFit/>
          </a:bodyPr>
          <a:lstStyle/>
          <a:p>
            <a:pPr marL="12700">
              <a:spcBef>
                <a:spcPts val="100"/>
              </a:spcBef>
              <a:tabLst>
                <a:tab pos="1397635" algn="l"/>
                <a:tab pos="1845945" algn="l"/>
                <a:tab pos="3044190" algn="l"/>
                <a:tab pos="3591560" algn="l"/>
              </a:tabLst>
            </a:pPr>
            <a:r>
              <a:rPr spc="-5" dirty="0">
                <a:solidFill>
                  <a:srgbClr val="1E1C11"/>
                </a:solidFill>
                <a:latin typeface="Arial MT"/>
                <a:cs typeface="Arial MT"/>
              </a:rPr>
              <a:t>susp</a:t>
            </a:r>
            <a:r>
              <a:rPr spc="-15" dirty="0">
                <a:solidFill>
                  <a:srgbClr val="1E1C11"/>
                </a:solidFill>
                <a:latin typeface="Arial MT"/>
                <a:cs typeface="Arial MT"/>
              </a:rPr>
              <a:t>e</a:t>
            </a:r>
            <a:r>
              <a:rPr spc="-5" dirty="0">
                <a:solidFill>
                  <a:srgbClr val="1E1C11"/>
                </a:solidFill>
                <a:latin typeface="Arial MT"/>
                <a:cs typeface="Arial MT"/>
              </a:rPr>
              <a:t>n</a:t>
            </a:r>
            <a:r>
              <a:rPr dirty="0">
                <a:solidFill>
                  <a:srgbClr val="1E1C11"/>
                </a:solidFill>
                <a:latin typeface="Arial MT"/>
                <a:cs typeface="Arial MT"/>
              </a:rPr>
              <a:t>s</a:t>
            </a:r>
            <a:r>
              <a:rPr spc="-5" dirty="0">
                <a:solidFill>
                  <a:srgbClr val="1E1C11"/>
                </a:solidFill>
                <a:latin typeface="Arial MT"/>
                <a:cs typeface="Arial MT"/>
              </a:rPr>
              <a:t>i</a:t>
            </a:r>
            <a:r>
              <a:rPr spc="-15" dirty="0">
                <a:solidFill>
                  <a:srgbClr val="1E1C11"/>
                </a:solidFill>
                <a:latin typeface="Arial MT"/>
                <a:cs typeface="Arial MT"/>
              </a:rPr>
              <a:t>ó</a:t>
            </a:r>
            <a:r>
              <a:rPr spc="-20" dirty="0">
                <a:solidFill>
                  <a:srgbClr val="1E1C11"/>
                </a:solidFill>
                <a:latin typeface="Arial MT"/>
                <a:cs typeface="Arial MT"/>
              </a:rPr>
              <a:t>n</a:t>
            </a:r>
            <a:r>
              <a:rPr dirty="0">
                <a:solidFill>
                  <a:srgbClr val="1E1C11"/>
                </a:solidFill>
                <a:latin typeface="Arial MT"/>
                <a:cs typeface="Arial MT"/>
              </a:rPr>
              <a:t>.	</a:t>
            </a:r>
            <a:r>
              <a:rPr spc="5" dirty="0">
                <a:solidFill>
                  <a:srgbClr val="1E1C11"/>
                </a:solidFill>
                <a:latin typeface="Arial MT"/>
                <a:cs typeface="Arial MT"/>
              </a:rPr>
              <a:t>S</a:t>
            </a:r>
            <a:r>
              <a:rPr spc="-5" dirty="0">
                <a:solidFill>
                  <a:srgbClr val="1E1C11"/>
                </a:solidFill>
                <a:latin typeface="Arial MT"/>
                <a:cs typeface="Arial MT"/>
              </a:rPr>
              <a:t>e</a:t>
            </a:r>
            <a:r>
              <a:rPr dirty="0">
                <a:solidFill>
                  <a:srgbClr val="1E1C11"/>
                </a:solidFill>
                <a:latin typeface="Arial MT"/>
                <a:cs typeface="Arial MT"/>
              </a:rPr>
              <a:t>	</a:t>
            </a:r>
            <a:r>
              <a:rPr spc="-5" dirty="0">
                <a:solidFill>
                  <a:srgbClr val="1E1C11"/>
                </a:solidFill>
                <a:latin typeface="Arial MT"/>
                <a:cs typeface="Arial MT"/>
              </a:rPr>
              <a:t>entenderá</a:t>
            </a:r>
            <a:r>
              <a:rPr dirty="0">
                <a:solidFill>
                  <a:srgbClr val="1E1C11"/>
                </a:solidFill>
                <a:latin typeface="Arial MT"/>
                <a:cs typeface="Arial MT"/>
              </a:rPr>
              <a:t>	</a:t>
            </a:r>
            <a:r>
              <a:rPr spc="-10" dirty="0">
                <a:solidFill>
                  <a:srgbClr val="1E1C11"/>
                </a:solidFill>
                <a:latin typeface="Arial MT"/>
                <a:cs typeface="Arial MT"/>
              </a:rPr>
              <a:t>qu</a:t>
            </a:r>
            <a:r>
              <a:rPr spc="-5" dirty="0">
                <a:solidFill>
                  <a:srgbClr val="1E1C11"/>
                </a:solidFill>
                <a:latin typeface="Arial MT"/>
                <a:cs typeface="Arial MT"/>
              </a:rPr>
              <a:t>e</a:t>
            </a:r>
            <a:r>
              <a:rPr dirty="0">
                <a:solidFill>
                  <a:srgbClr val="1E1C11"/>
                </a:solidFill>
                <a:latin typeface="Arial MT"/>
                <a:cs typeface="Arial MT"/>
              </a:rPr>
              <a:t>	la</a:t>
            </a:r>
            <a:endParaRPr>
              <a:latin typeface="Arial MT"/>
              <a:cs typeface="Arial MT"/>
            </a:endParaRPr>
          </a:p>
        </p:txBody>
      </p:sp>
      <p:sp>
        <p:nvSpPr>
          <p:cNvPr id="19" name="object 18">
            <a:extLst>
              <a:ext uri="{FF2B5EF4-FFF2-40B4-BE49-F238E27FC236}">
                <a16:creationId xmlns:a16="http://schemas.microsoft.com/office/drawing/2014/main" id="{DEB1E22E-556D-4BAB-B575-FAFCD30FB71A}"/>
              </a:ext>
            </a:extLst>
          </p:cNvPr>
          <p:cNvSpPr txBox="1"/>
          <p:nvPr/>
        </p:nvSpPr>
        <p:spPr>
          <a:xfrm>
            <a:off x="6175376" y="3669029"/>
            <a:ext cx="3783329" cy="848994"/>
          </a:xfrm>
          <a:prstGeom prst="rect">
            <a:avLst/>
          </a:prstGeom>
        </p:spPr>
        <p:txBody>
          <a:bodyPr vert="horz" wrap="square" lIns="0" tIns="12700" rIns="0" bIns="0" rtlCol="0">
            <a:spAutoFit/>
          </a:bodyPr>
          <a:lstStyle/>
          <a:p>
            <a:pPr marL="12700" marR="5080" algn="just">
              <a:spcBef>
                <a:spcPts val="100"/>
              </a:spcBef>
            </a:pPr>
            <a:r>
              <a:rPr spc="-5" dirty="0">
                <a:solidFill>
                  <a:srgbClr val="1E1C11"/>
                </a:solidFill>
                <a:latin typeface="Arial MT"/>
                <a:cs typeface="Arial MT"/>
              </a:rPr>
              <a:t>fecha de </a:t>
            </a:r>
            <a:r>
              <a:rPr dirty="0">
                <a:solidFill>
                  <a:srgbClr val="1E1C11"/>
                </a:solidFill>
                <a:latin typeface="Arial MT"/>
                <a:cs typeface="Arial MT"/>
              </a:rPr>
              <a:t>reinicio </a:t>
            </a:r>
            <a:r>
              <a:rPr spc="-5" dirty="0">
                <a:solidFill>
                  <a:srgbClr val="1E1C11"/>
                </a:solidFill>
                <a:latin typeface="Arial MT"/>
                <a:cs typeface="Arial MT"/>
              </a:rPr>
              <a:t>será la consagrada </a:t>
            </a:r>
            <a:r>
              <a:rPr dirty="0">
                <a:solidFill>
                  <a:srgbClr val="1E1C11"/>
                </a:solidFill>
                <a:latin typeface="Arial MT"/>
                <a:cs typeface="Arial MT"/>
              </a:rPr>
              <a:t> </a:t>
            </a:r>
            <a:r>
              <a:rPr spc="-5" dirty="0">
                <a:solidFill>
                  <a:srgbClr val="1E1C11"/>
                </a:solidFill>
                <a:latin typeface="Arial MT"/>
                <a:cs typeface="Arial MT"/>
              </a:rPr>
              <a:t>en el acta </a:t>
            </a:r>
            <a:r>
              <a:rPr dirty="0">
                <a:solidFill>
                  <a:srgbClr val="1E1C11"/>
                </a:solidFill>
                <a:latin typeface="Arial MT"/>
                <a:cs typeface="Arial MT"/>
              </a:rPr>
              <a:t>de </a:t>
            </a:r>
            <a:r>
              <a:rPr spc="-5" dirty="0">
                <a:solidFill>
                  <a:srgbClr val="1E1C11"/>
                </a:solidFill>
                <a:latin typeface="Arial MT"/>
                <a:cs typeface="Arial MT"/>
              </a:rPr>
              <a:t>suspensión, por lo </a:t>
            </a:r>
            <a:r>
              <a:rPr spc="-10" dirty="0">
                <a:solidFill>
                  <a:srgbClr val="1E1C11"/>
                </a:solidFill>
                <a:latin typeface="Arial MT"/>
                <a:cs typeface="Arial MT"/>
              </a:rPr>
              <a:t>que </a:t>
            </a:r>
            <a:r>
              <a:rPr spc="-5" dirty="0">
                <a:solidFill>
                  <a:srgbClr val="1E1C11"/>
                </a:solidFill>
                <a:latin typeface="Arial MT"/>
                <a:cs typeface="Arial MT"/>
              </a:rPr>
              <a:t> no</a:t>
            </a:r>
            <a:r>
              <a:rPr spc="250" dirty="0">
                <a:solidFill>
                  <a:srgbClr val="1E1C11"/>
                </a:solidFill>
                <a:latin typeface="Arial MT"/>
                <a:cs typeface="Arial MT"/>
              </a:rPr>
              <a:t> </a:t>
            </a:r>
            <a:r>
              <a:rPr spc="-5" dirty="0">
                <a:solidFill>
                  <a:srgbClr val="1E1C11"/>
                </a:solidFill>
                <a:latin typeface="Arial MT"/>
                <a:cs typeface="Arial MT"/>
              </a:rPr>
              <a:t>hay</a:t>
            </a:r>
            <a:r>
              <a:rPr spc="245" dirty="0">
                <a:solidFill>
                  <a:srgbClr val="1E1C11"/>
                </a:solidFill>
                <a:latin typeface="Arial MT"/>
                <a:cs typeface="Arial MT"/>
              </a:rPr>
              <a:t> </a:t>
            </a:r>
            <a:r>
              <a:rPr spc="-5" dirty="0">
                <a:solidFill>
                  <a:srgbClr val="1E1C11"/>
                </a:solidFill>
                <a:latin typeface="Arial MT"/>
                <a:cs typeface="Arial MT"/>
              </a:rPr>
              <a:t>lugar</a:t>
            </a:r>
            <a:r>
              <a:rPr spc="265" dirty="0">
                <a:solidFill>
                  <a:srgbClr val="1E1C11"/>
                </a:solidFill>
                <a:latin typeface="Arial MT"/>
                <a:cs typeface="Arial MT"/>
              </a:rPr>
              <a:t> </a:t>
            </a:r>
            <a:r>
              <a:rPr spc="-5" dirty="0">
                <a:solidFill>
                  <a:srgbClr val="1E1C11"/>
                </a:solidFill>
                <a:latin typeface="Arial MT"/>
                <a:cs typeface="Arial MT"/>
              </a:rPr>
              <a:t>a</a:t>
            </a:r>
            <a:r>
              <a:rPr spc="260" dirty="0">
                <a:solidFill>
                  <a:srgbClr val="1E1C11"/>
                </a:solidFill>
                <a:latin typeface="Arial MT"/>
                <a:cs typeface="Arial MT"/>
              </a:rPr>
              <a:t> </a:t>
            </a:r>
            <a:r>
              <a:rPr spc="-5" dirty="0">
                <a:solidFill>
                  <a:srgbClr val="1E1C11"/>
                </a:solidFill>
                <a:latin typeface="Arial MT"/>
                <a:cs typeface="Arial MT"/>
              </a:rPr>
              <a:t>la</a:t>
            </a:r>
            <a:r>
              <a:rPr spc="254" dirty="0">
                <a:solidFill>
                  <a:srgbClr val="1E1C11"/>
                </a:solidFill>
                <a:latin typeface="Arial MT"/>
                <a:cs typeface="Arial MT"/>
              </a:rPr>
              <a:t> </a:t>
            </a:r>
            <a:r>
              <a:rPr spc="-5" dirty="0">
                <a:solidFill>
                  <a:srgbClr val="1E1C11"/>
                </a:solidFill>
                <a:latin typeface="Arial MT"/>
                <a:cs typeface="Arial MT"/>
              </a:rPr>
              <a:t>suscripción</a:t>
            </a:r>
            <a:r>
              <a:rPr spc="265" dirty="0">
                <a:solidFill>
                  <a:srgbClr val="1E1C11"/>
                </a:solidFill>
                <a:latin typeface="Arial MT"/>
                <a:cs typeface="Arial MT"/>
              </a:rPr>
              <a:t> </a:t>
            </a:r>
            <a:r>
              <a:rPr spc="-5" dirty="0">
                <a:solidFill>
                  <a:srgbClr val="1E1C11"/>
                </a:solidFill>
                <a:latin typeface="Arial MT"/>
                <a:cs typeface="Arial MT"/>
              </a:rPr>
              <a:t>de</a:t>
            </a:r>
            <a:r>
              <a:rPr spc="250" dirty="0">
                <a:solidFill>
                  <a:srgbClr val="1E1C11"/>
                </a:solidFill>
                <a:latin typeface="Arial MT"/>
                <a:cs typeface="Arial MT"/>
              </a:rPr>
              <a:t> </a:t>
            </a:r>
            <a:r>
              <a:rPr spc="-10" dirty="0">
                <a:solidFill>
                  <a:srgbClr val="1E1C11"/>
                </a:solidFill>
                <a:latin typeface="Arial MT"/>
                <a:cs typeface="Arial MT"/>
              </a:rPr>
              <a:t>un</a:t>
            </a:r>
            <a:endParaRPr>
              <a:latin typeface="Arial MT"/>
              <a:cs typeface="Arial MT"/>
            </a:endParaRPr>
          </a:p>
        </p:txBody>
      </p:sp>
      <p:sp>
        <p:nvSpPr>
          <p:cNvPr id="20" name="object 19">
            <a:extLst>
              <a:ext uri="{FF2B5EF4-FFF2-40B4-BE49-F238E27FC236}">
                <a16:creationId xmlns:a16="http://schemas.microsoft.com/office/drawing/2014/main" id="{E0878829-EA74-486F-9298-7A104F85CE27}"/>
              </a:ext>
            </a:extLst>
          </p:cNvPr>
          <p:cNvSpPr txBox="1"/>
          <p:nvPr/>
        </p:nvSpPr>
        <p:spPr>
          <a:xfrm>
            <a:off x="6175376" y="4492244"/>
            <a:ext cx="3782695" cy="299720"/>
          </a:xfrm>
          <a:prstGeom prst="rect">
            <a:avLst/>
          </a:prstGeom>
        </p:spPr>
        <p:txBody>
          <a:bodyPr vert="horz" wrap="square" lIns="0" tIns="12700" rIns="0" bIns="0" rtlCol="0">
            <a:spAutoFit/>
          </a:bodyPr>
          <a:lstStyle/>
          <a:p>
            <a:pPr marL="12700">
              <a:spcBef>
                <a:spcPts val="100"/>
              </a:spcBef>
              <a:tabLst>
                <a:tab pos="678815" algn="l"/>
                <a:tab pos="1879600" algn="l"/>
                <a:tab pos="2646680" algn="l"/>
                <a:tab pos="3263900" algn="l"/>
              </a:tabLst>
            </a:pPr>
            <a:r>
              <a:rPr spc="-5" dirty="0">
                <a:solidFill>
                  <a:srgbClr val="1E1C11"/>
                </a:solidFill>
                <a:latin typeface="Arial MT"/>
                <a:cs typeface="Arial MT"/>
              </a:rPr>
              <a:t>acta	a</a:t>
            </a:r>
            <a:r>
              <a:rPr spc="-15" dirty="0">
                <a:solidFill>
                  <a:srgbClr val="1E1C11"/>
                </a:solidFill>
                <a:latin typeface="Arial MT"/>
                <a:cs typeface="Arial MT"/>
              </a:rPr>
              <a:t>d</a:t>
            </a:r>
            <a:r>
              <a:rPr spc="-5" dirty="0">
                <a:solidFill>
                  <a:srgbClr val="1E1C11"/>
                </a:solidFill>
                <a:latin typeface="Arial MT"/>
                <a:cs typeface="Arial MT"/>
              </a:rPr>
              <a:t>i</a:t>
            </a:r>
            <a:r>
              <a:rPr dirty="0">
                <a:solidFill>
                  <a:srgbClr val="1E1C11"/>
                </a:solidFill>
                <a:latin typeface="Arial MT"/>
                <a:cs typeface="Arial MT"/>
              </a:rPr>
              <a:t>c</a:t>
            </a:r>
            <a:r>
              <a:rPr spc="-5" dirty="0">
                <a:solidFill>
                  <a:srgbClr val="1E1C11"/>
                </a:solidFill>
                <a:latin typeface="Arial MT"/>
                <a:cs typeface="Arial MT"/>
              </a:rPr>
              <a:t>i</a:t>
            </a:r>
            <a:r>
              <a:rPr spc="-15" dirty="0">
                <a:solidFill>
                  <a:srgbClr val="1E1C11"/>
                </a:solidFill>
                <a:latin typeface="Arial MT"/>
                <a:cs typeface="Arial MT"/>
              </a:rPr>
              <a:t>o</a:t>
            </a:r>
            <a:r>
              <a:rPr dirty="0">
                <a:solidFill>
                  <a:srgbClr val="1E1C11"/>
                </a:solidFill>
                <a:latin typeface="Arial MT"/>
                <a:cs typeface="Arial MT"/>
              </a:rPr>
              <a:t>nal,	</a:t>
            </a:r>
            <a:r>
              <a:rPr spc="-5" dirty="0">
                <a:solidFill>
                  <a:srgbClr val="1E1C11"/>
                </a:solidFill>
                <a:latin typeface="Arial MT"/>
                <a:cs typeface="Arial MT"/>
              </a:rPr>
              <a:t>sa</a:t>
            </a:r>
            <a:r>
              <a:rPr spc="-15" dirty="0">
                <a:solidFill>
                  <a:srgbClr val="1E1C11"/>
                </a:solidFill>
                <a:latin typeface="Arial MT"/>
                <a:cs typeface="Arial MT"/>
              </a:rPr>
              <a:t>l</a:t>
            </a:r>
            <a:r>
              <a:rPr spc="-5" dirty="0">
                <a:solidFill>
                  <a:srgbClr val="1E1C11"/>
                </a:solidFill>
                <a:latin typeface="Arial MT"/>
                <a:cs typeface="Arial MT"/>
              </a:rPr>
              <a:t>vo</a:t>
            </a:r>
            <a:r>
              <a:rPr dirty="0">
                <a:solidFill>
                  <a:srgbClr val="1E1C11"/>
                </a:solidFill>
                <a:latin typeface="Arial MT"/>
                <a:cs typeface="Arial MT"/>
              </a:rPr>
              <a:t>	</a:t>
            </a:r>
            <a:r>
              <a:rPr spc="-5" dirty="0">
                <a:solidFill>
                  <a:srgbClr val="1E1C11"/>
                </a:solidFill>
                <a:latin typeface="Arial MT"/>
                <a:cs typeface="Arial MT"/>
              </a:rPr>
              <a:t>que</a:t>
            </a:r>
            <a:r>
              <a:rPr dirty="0">
                <a:solidFill>
                  <a:srgbClr val="1E1C11"/>
                </a:solidFill>
                <a:latin typeface="Arial MT"/>
                <a:cs typeface="Arial MT"/>
              </a:rPr>
              <a:t>	</a:t>
            </a:r>
            <a:r>
              <a:rPr spc="-10" dirty="0">
                <a:solidFill>
                  <a:srgbClr val="1E1C11"/>
                </a:solidFill>
                <a:latin typeface="Arial MT"/>
                <a:cs typeface="Arial MT"/>
              </a:rPr>
              <a:t>deba</a:t>
            </a:r>
            <a:endParaRPr>
              <a:latin typeface="Arial MT"/>
              <a:cs typeface="Arial MT"/>
            </a:endParaRPr>
          </a:p>
        </p:txBody>
      </p:sp>
      <p:sp>
        <p:nvSpPr>
          <p:cNvPr id="21" name="object 20">
            <a:extLst>
              <a:ext uri="{FF2B5EF4-FFF2-40B4-BE49-F238E27FC236}">
                <a16:creationId xmlns:a16="http://schemas.microsoft.com/office/drawing/2014/main" id="{6CA8EEDC-DA4A-4294-9546-DD7E70F00467}"/>
              </a:ext>
            </a:extLst>
          </p:cNvPr>
          <p:cNvSpPr txBox="1"/>
          <p:nvPr/>
        </p:nvSpPr>
        <p:spPr>
          <a:xfrm>
            <a:off x="6175375" y="4766564"/>
            <a:ext cx="2042160" cy="299720"/>
          </a:xfrm>
          <a:prstGeom prst="rect">
            <a:avLst/>
          </a:prstGeom>
        </p:spPr>
        <p:txBody>
          <a:bodyPr vert="horz" wrap="square" lIns="0" tIns="12700" rIns="0" bIns="0" rtlCol="0">
            <a:spAutoFit/>
          </a:bodyPr>
          <a:lstStyle/>
          <a:p>
            <a:pPr marL="12700">
              <a:spcBef>
                <a:spcPts val="100"/>
              </a:spcBef>
              <a:tabLst>
                <a:tab pos="1356995" algn="l"/>
                <a:tab pos="1649095" algn="l"/>
              </a:tabLst>
            </a:pPr>
            <a:r>
              <a:rPr spc="-5" dirty="0">
                <a:solidFill>
                  <a:srgbClr val="1E1C11"/>
                </a:solidFill>
                <a:latin typeface="Arial MT"/>
                <a:cs typeface="Arial MT"/>
              </a:rPr>
              <a:t>prorrogarse	o	</a:t>
            </a:r>
            <a:r>
              <a:rPr spc="-10" dirty="0">
                <a:solidFill>
                  <a:srgbClr val="1E1C11"/>
                </a:solidFill>
                <a:latin typeface="Arial MT"/>
                <a:cs typeface="Arial MT"/>
              </a:rPr>
              <a:t>que</a:t>
            </a:r>
            <a:endParaRPr>
              <a:latin typeface="Arial MT"/>
              <a:cs typeface="Arial MT"/>
            </a:endParaRPr>
          </a:p>
        </p:txBody>
      </p:sp>
      <p:sp>
        <p:nvSpPr>
          <p:cNvPr id="22" name="object 21">
            <a:extLst>
              <a:ext uri="{FF2B5EF4-FFF2-40B4-BE49-F238E27FC236}">
                <a16:creationId xmlns:a16="http://schemas.microsoft.com/office/drawing/2014/main" id="{05B8EBC1-8A92-4245-9DEA-7B93E0AC330B}"/>
              </a:ext>
            </a:extLst>
          </p:cNvPr>
          <p:cNvSpPr txBox="1"/>
          <p:nvPr/>
        </p:nvSpPr>
        <p:spPr>
          <a:xfrm>
            <a:off x="8384286" y="5314900"/>
            <a:ext cx="989965" cy="300355"/>
          </a:xfrm>
          <a:prstGeom prst="rect">
            <a:avLst/>
          </a:prstGeom>
        </p:spPr>
        <p:txBody>
          <a:bodyPr vert="horz" wrap="square" lIns="0" tIns="12700" rIns="0" bIns="0" rtlCol="0">
            <a:spAutoFit/>
          </a:bodyPr>
          <a:lstStyle/>
          <a:p>
            <a:pPr marL="12700">
              <a:spcBef>
                <a:spcPts val="100"/>
              </a:spcBef>
            </a:pPr>
            <a:r>
              <a:rPr spc="-10" dirty="0">
                <a:solidFill>
                  <a:srgbClr val="1E1C11"/>
                </a:solidFill>
                <a:latin typeface="Arial MT"/>
                <a:cs typeface="Arial MT"/>
              </a:rPr>
              <a:t>e</a:t>
            </a:r>
            <a:r>
              <a:rPr dirty="0">
                <a:solidFill>
                  <a:srgbClr val="1E1C11"/>
                </a:solidFill>
                <a:latin typeface="Arial MT"/>
                <a:cs typeface="Arial MT"/>
              </a:rPr>
              <a:t>m</a:t>
            </a:r>
            <a:r>
              <a:rPr spc="-10" dirty="0">
                <a:solidFill>
                  <a:srgbClr val="1E1C11"/>
                </a:solidFill>
                <a:latin typeface="Arial MT"/>
                <a:cs typeface="Arial MT"/>
              </a:rPr>
              <a:t>ba</a:t>
            </a:r>
            <a:r>
              <a:rPr dirty="0">
                <a:solidFill>
                  <a:srgbClr val="1E1C11"/>
                </a:solidFill>
                <a:latin typeface="Arial MT"/>
                <a:cs typeface="Arial MT"/>
              </a:rPr>
              <a:t>rg</a:t>
            </a:r>
            <a:r>
              <a:rPr spc="-10" dirty="0">
                <a:solidFill>
                  <a:srgbClr val="1E1C11"/>
                </a:solidFill>
                <a:latin typeface="Arial MT"/>
                <a:cs typeface="Arial MT"/>
              </a:rPr>
              <a:t>o</a:t>
            </a:r>
            <a:r>
              <a:rPr dirty="0">
                <a:solidFill>
                  <a:srgbClr val="1E1C11"/>
                </a:solidFill>
                <a:latin typeface="Arial MT"/>
                <a:cs typeface="Arial MT"/>
              </a:rPr>
              <a:t>,</a:t>
            </a:r>
            <a:endParaRPr>
              <a:latin typeface="Arial MT"/>
              <a:cs typeface="Arial MT"/>
            </a:endParaRPr>
          </a:p>
        </p:txBody>
      </p:sp>
      <p:sp>
        <p:nvSpPr>
          <p:cNvPr id="23" name="object 22">
            <a:extLst>
              <a:ext uri="{FF2B5EF4-FFF2-40B4-BE49-F238E27FC236}">
                <a16:creationId xmlns:a16="http://schemas.microsoft.com/office/drawing/2014/main" id="{D78667A7-CACF-48DD-AD52-DBAEC02C3264}"/>
              </a:ext>
            </a:extLst>
          </p:cNvPr>
          <p:cNvSpPr txBox="1"/>
          <p:nvPr/>
        </p:nvSpPr>
        <p:spPr>
          <a:xfrm>
            <a:off x="8257794" y="4766564"/>
            <a:ext cx="1702435" cy="848994"/>
          </a:xfrm>
          <a:prstGeom prst="rect">
            <a:avLst/>
          </a:prstGeom>
        </p:spPr>
        <p:txBody>
          <a:bodyPr vert="horz" wrap="square" lIns="0" tIns="12700" rIns="0" bIns="0" rtlCol="0">
            <a:spAutoFit/>
          </a:bodyPr>
          <a:lstStyle/>
          <a:p>
            <a:pPr marL="12700" marR="5080" indent="100330" algn="r">
              <a:spcBef>
                <a:spcPts val="100"/>
              </a:spcBef>
              <a:tabLst>
                <a:tab pos="454025" algn="l"/>
                <a:tab pos="608330" algn="l"/>
                <a:tab pos="1129665" algn="l"/>
                <a:tab pos="1444625" algn="l"/>
              </a:tabLst>
            </a:pPr>
            <a:r>
              <a:rPr spc="-10" dirty="0">
                <a:solidFill>
                  <a:srgbClr val="1E1C11"/>
                </a:solidFill>
                <a:latin typeface="Arial MT"/>
                <a:cs typeface="Arial MT"/>
              </a:rPr>
              <a:t>e</a:t>
            </a:r>
            <a:r>
              <a:rPr spc="-5" dirty="0">
                <a:solidFill>
                  <a:srgbClr val="1E1C11"/>
                </a:solidFill>
                <a:latin typeface="Arial MT"/>
                <a:cs typeface="Arial MT"/>
              </a:rPr>
              <a:t>l</a:t>
            </a:r>
            <a:r>
              <a:rPr dirty="0">
                <a:solidFill>
                  <a:srgbClr val="1E1C11"/>
                </a:solidFill>
                <a:latin typeface="Arial MT"/>
                <a:cs typeface="Arial MT"/>
              </a:rPr>
              <a:t>	</a:t>
            </a:r>
            <a:r>
              <a:rPr spc="-5" dirty="0">
                <a:solidFill>
                  <a:srgbClr val="1E1C11"/>
                </a:solidFill>
                <a:latin typeface="Arial MT"/>
                <a:cs typeface="Arial MT"/>
              </a:rPr>
              <a:t>c</a:t>
            </a:r>
            <a:r>
              <a:rPr dirty="0">
                <a:solidFill>
                  <a:srgbClr val="1E1C11"/>
                </a:solidFill>
                <a:latin typeface="Arial MT"/>
                <a:cs typeface="Arial MT"/>
              </a:rPr>
              <a:t>o</a:t>
            </a:r>
            <a:r>
              <a:rPr spc="-5" dirty="0">
                <a:solidFill>
                  <a:srgbClr val="1E1C11"/>
                </a:solidFill>
                <a:latin typeface="Arial MT"/>
                <a:cs typeface="Arial MT"/>
              </a:rPr>
              <a:t>ntr</a:t>
            </a:r>
            <a:r>
              <a:rPr spc="-15" dirty="0">
                <a:solidFill>
                  <a:srgbClr val="1E1C11"/>
                </a:solidFill>
                <a:latin typeface="Arial MT"/>
                <a:cs typeface="Arial MT"/>
              </a:rPr>
              <a:t>a</a:t>
            </a:r>
            <a:r>
              <a:rPr dirty="0">
                <a:solidFill>
                  <a:srgbClr val="1E1C11"/>
                </a:solidFill>
                <a:latin typeface="Arial MT"/>
                <a:cs typeface="Arial MT"/>
              </a:rPr>
              <a:t>to	</a:t>
            </a:r>
            <a:r>
              <a:rPr spc="5" dirty="0">
                <a:solidFill>
                  <a:srgbClr val="1E1C11"/>
                </a:solidFill>
                <a:latin typeface="Arial MT"/>
                <a:cs typeface="Arial MT"/>
              </a:rPr>
              <a:t>se  </a:t>
            </a:r>
            <a:r>
              <a:rPr spc="-10" dirty="0">
                <a:solidFill>
                  <a:srgbClr val="1E1C11"/>
                </a:solidFill>
                <a:latin typeface="Arial MT"/>
                <a:cs typeface="Arial MT"/>
              </a:rPr>
              <a:t>d</a:t>
            </a:r>
            <a:r>
              <a:rPr spc="-5" dirty="0">
                <a:solidFill>
                  <a:srgbClr val="1E1C11"/>
                </a:solidFill>
                <a:latin typeface="Arial MT"/>
                <a:cs typeface="Arial MT"/>
              </a:rPr>
              <a:t>e</a:t>
            </a:r>
            <a:r>
              <a:rPr dirty="0">
                <a:solidFill>
                  <a:srgbClr val="1E1C11"/>
                </a:solidFill>
                <a:latin typeface="Arial MT"/>
                <a:cs typeface="Arial MT"/>
              </a:rPr>
              <a:t>		</a:t>
            </a:r>
            <a:r>
              <a:rPr spc="-10" dirty="0">
                <a:solidFill>
                  <a:srgbClr val="1E1C11"/>
                </a:solidFill>
                <a:latin typeface="Arial MT"/>
                <a:cs typeface="Arial MT"/>
              </a:rPr>
              <a:t>l</a:t>
            </a:r>
            <a:r>
              <a:rPr spc="-5" dirty="0">
                <a:solidFill>
                  <a:srgbClr val="1E1C11"/>
                </a:solidFill>
                <a:latin typeface="Arial MT"/>
                <a:cs typeface="Arial MT"/>
              </a:rPr>
              <a:t>a</a:t>
            </a:r>
            <a:r>
              <a:rPr dirty="0">
                <a:solidFill>
                  <a:srgbClr val="1E1C11"/>
                </a:solidFill>
                <a:latin typeface="Arial MT"/>
                <a:cs typeface="Arial MT"/>
              </a:rPr>
              <a:t>	fec</a:t>
            </a:r>
            <a:r>
              <a:rPr spc="-10" dirty="0">
                <a:solidFill>
                  <a:srgbClr val="1E1C11"/>
                </a:solidFill>
                <a:latin typeface="Arial MT"/>
                <a:cs typeface="Arial MT"/>
              </a:rPr>
              <a:t>h</a:t>
            </a:r>
            <a:r>
              <a:rPr spc="-5" dirty="0">
                <a:solidFill>
                  <a:srgbClr val="1E1C11"/>
                </a:solidFill>
                <a:latin typeface="Arial MT"/>
                <a:cs typeface="Arial MT"/>
              </a:rPr>
              <a:t>a  </a:t>
            </a:r>
            <a:r>
              <a:rPr spc="-10" dirty="0">
                <a:solidFill>
                  <a:srgbClr val="1E1C11"/>
                </a:solidFill>
                <a:latin typeface="Arial MT"/>
                <a:cs typeface="Arial MT"/>
              </a:rPr>
              <a:t>el</a:t>
            </a:r>
            <a:endParaRPr>
              <a:latin typeface="Arial MT"/>
              <a:cs typeface="Arial MT"/>
            </a:endParaRPr>
          </a:p>
        </p:txBody>
      </p:sp>
      <p:sp>
        <p:nvSpPr>
          <p:cNvPr id="24" name="object 23">
            <a:extLst>
              <a:ext uri="{FF2B5EF4-FFF2-40B4-BE49-F238E27FC236}">
                <a16:creationId xmlns:a16="http://schemas.microsoft.com/office/drawing/2014/main" id="{E858DA50-7951-4ED8-8788-D0BE889EA00E}"/>
              </a:ext>
            </a:extLst>
          </p:cNvPr>
          <p:cNvSpPr txBox="1"/>
          <p:nvPr/>
        </p:nvSpPr>
        <p:spPr>
          <a:xfrm>
            <a:off x="6175375" y="5040883"/>
            <a:ext cx="1129030" cy="848994"/>
          </a:xfrm>
          <a:prstGeom prst="rect">
            <a:avLst/>
          </a:prstGeom>
        </p:spPr>
        <p:txBody>
          <a:bodyPr vert="horz" wrap="square" lIns="0" tIns="12700" rIns="0" bIns="0" rtlCol="0">
            <a:spAutoFit/>
          </a:bodyPr>
          <a:lstStyle/>
          <a:p>
            <a:pPr marL="12700" marR="5080">
              <a:spcBef>
                <a:spcPts val="100"/>
              </a:spcBef>
            </a:pPr>
            <a:r>
              <a:rPr spc="-5" dirty="0">
                <a:solidFill>
                  <a:srgbClr val="1E1C11"/>
                </a:solidFill>
                <a:latin typeface="Arial MT"/>
                <a:cs typeface="Arial MT"/>
              </a:rPr>
              <a:t>reanude </a:t>
            </a:r>
            <a:r>
              <a:rPr dirty="0">
                <a:solidFill>
                  <a:srgbClr val="1E1C11"/>
                </a:solidFill>
                <a:latin typeface="Arial MT"/>
                <a:cs typeface="Arial MT"/>
              </a:rPr>
              <a:t> est</a:t>
            </a:r>
            <a:r>
              <a:rPr spc="-10" dirty="0">
                <a:solidFill>
                  <a:srgbClr val="1E1C11"/>
                </a:solidFill>
                <a:latin typeface="Arial MT"/>
                <a:cs typeface="Arial MT"/>
              </a:rPr>
              <a:t>i</a:t>
            </a:r>
            <a:r>
              <a:rPr dirty="0">
                <a:solidFill>
                  <a:srgbClr val="1E1C11"/>
                </a:solidFill>
                <a:latin typeface="Arial MT"/>
                <a:cs typeface="Arial MT"/>
              </a:rPr>
              <a:t>p</a:t>
            </a:r>
            <a:r>
              <a:rPr spc="-10" dirty="0">
                <a:solidFill>
                  <a:srgbClr val="1E1C11"/>
                </a:solidFill>
                <a:latin typeface="Arial MT"/>
                <a:cs typeface="Arial MT"/>
              </a:rPr>
              <a:t>u</a:t>
            </a:r>
            <a:r>
              <a:rPr spc="5" dirty="0">
                <a:solidFill>
                  <a:srgbClr val="1E1C11"/>
                </a:solidFill>
                <a:latin typeface="Arial MT"/>
                <a:cs typeface="Arial MT"/>
              </a:rPr>
              <a:t>l</a:t>
            </a:r>
            <a:r>
              <a:rPr dirty="0">
                <a:solidFill>
                  <a:srgbClr val="1E1C11"/>
                </a:solidFill>
                <a:latin typeface="Arial MT"/>
                <a:cs typeface="Arial MT"/>
              </a:rPr>
              <a:t>a</a:t>
            </a:r>
            <a:r>
              <a:rPr spc="-10" dirty="0">
                <a:solidFill>
                  <a:srgbClr val="1E1C11"/>
                </a:solidFill>
                <a:latin typeface="Arial MT"/>
                <a:cs typeface="Arial MT"/>
              </a:rPr>
              <a:t>d</a:t>
            </a:r>
            <a:r>
              <a:rPr spc="-15" dirty="0">
                <a:solidFill>
                  <a:srgbClr val="1E1C11"/>
                </a:solidFill>
                <a:latin typeface="Arial MT"/>
                <a:cs typeface="Arial MT"/>
              </a:rPr>
              <a:t>a</a:t>
            </a:r>
            <a:r>
              <a:rPr dirty="0">
                <a:solidFill>
                  <a:srgbClr val="1E1C11"/>
                </a:solidFill>
                <a:latin typeface="Arial MT"/>
                <a:cs typeface="Arial MT"/>
              </a:rPr>
              <a:t>;  contratista</a:t>
            </a:r>
            <a:endParaRPr>
              <a:latin typeface="Arial MT"/>
              <a:cs typeface="Arial MT"/>
            </a:endParaRPr>
          </a:p>
        </p:txBody>
      </p:sp>
      <p:sp>
        <p:nvSpPr>
          <p:cNvPr id="25" name="object 24">
            <a:extLst>
              <a:ext uri="{FF2B5EF4-FFF2-40B4-BE49-F238E27FC236}">
                <a16:creationId xmlns:a16="http://schemas.microsoft.com/office/drawing/2014/main" id="{BE5DCF34-D425-4C80-AC00-2ADDCC389496}"/>
              </a:ext>
            </a:extLst>
          </p:cNvPr>
          <p:cNvSpPr txBox="1"/>
          <p:nvPr/>
        </p:nvSpPr>
        <p:spPr>
          <a:xfrm>
            <a:off x="7355204" y="5040883"/>
            <a:ext cx="850900" cy="848994"/>
          </a:xfrm>
          <a:prstGeom prst="rect">
            <a:avLst/>
          </a:prstGeom>
        </p:spPr>
        <p:txBody>
          <a:bodyPr vert="horz" wrap="square" lIns="0" tIns="12700" rIns="0" bIns="0" rtlCol="0">
            <a:spAutoFit/>
          </a:bodyPr>
          <a:lstStyle/>
          <a:p>
            <a:pPr marR="269875" algn="r">
              <a:spcBef>
                <a:spcPts val="100"/>
              </a:spcBef>
            </a:pPr>
            <a:r>
              <a:rPr spc="-5" dirty="0">
                <a:solidFill>
                  <a:srgbClr val="1E1C11"/>
                </a:solidFill>
                <a:latin typeface="Arial MT"/>
                <a:cs typeface="Arial MT"/>
              </a:rPr>
              <a:t>antes</a:t>
            </a:r>
            <a:endParaRPr>
              <a:latin typeface="Arial MT"/>
              <a:cs typeface="Arial MT"/>
            </a:endParaRPr>
          </a:p>
          <a:p>
            <a:pPr marR="206375" algn="r"/>
            <a:r>
              <a:rPr dirty="0">
                <a:solidFill>
                  <a:srgbClr val="1E1C11"/>
                </a:solidFill>
                <a:latin typeface="Arial MT"/>
                <a:cs typeface="Arial MT"/>
              </a:rPr>
              <a:t>sin</a:t>
            </a:r>
            <a:endParaRPr>
              <a:latin typeface="Arial MT"/>
              <a:cs typeface="Arial MT"/>
            </a:endParaRPr>
          </a:p>
          <a:p>
            <a:pPr marL="127000"/>
            <a:r>
              <a:rPr spc="-5" dirty="0">
                <a:solidFill>
                  <a:srgbClr val="1E1C11"/>
                </a:solidFill>
                <a:latin typeface="Arial MT"/>
                <a:cs typeface="Arial MT"/>
              </a:rPr>
              <a:t>deb</a:t>
            </a:r>
            <a:r>
              <a:rPr spc="-15" dirty="0">
                <a:solidFill>
                  <a:srgbClr val="1E1C11"/>
                </a:solidFill>
                <a:latin typeface="Arial MT"/>
                <a:cs typeface="Arial MT"/>
              </a:rPr>
              <a:t>e</a:t>
            </a:r>
            <a:r>
              <a:rPr spc="-5" dirty="0">
                <a:solidFill>
                  <a:srgbClr val="1E1C11"/>
                </a:solidFill>
                <a:latin typeface="Arial MT"/>
                <a:cs typeface="Arial MT"/>
              </a:rPr>
              <a:t>rá</a:t>
            </a:r>
            <a:endParaRPr>
              <a:latin typeface="Arial MT"/>
              <a:cs typeface="Arial MT"/>
            </a:endParaRPr>
          </a:p>
        </p:txBody>
      </p:sp>
      <p:sp>
        <p:nvSpPr>
          <p:cNvPr id="26" name="object 25">
            <a:extLst>
              <a:ext uri="{FF2B5EF4-FFF2-40B4-BE49-F238E27FC236}">
                <a16:creationId xmlns:a16="http://schemas.microsoft.com/office/drawing/2014/main" id="{9E71EA61-A794-4A55-AD3D-D2124C4B719F}"/>
              </a:ext>
            </a:extLst>
          </p:cNvPr>
          <p:cNvSpPr txBox="1"/>
          <p:nvPr/>
        </p:nvSpPr>
        <p:spPr>
          <a:xfrm>
            <a:off x="8420862" y="5589828"/>
            <a:ext cx="1537335" cy="299720"/>
          </a:xfrm>
          <a:prstGeom prst="rect">
            <a:avLst/>
          </a:prstGeom>
        </p:spPr>
        <p:txBody>
          <a:bodyPr vert="horz" wrap="square" lIns="0" tIns="12700" rIns="0" bIns="0" rtlCol="0">
            <a:spAutoFit/>
          </a:bodyPr>
          <a:lstStyle/>
          <a:p>
            <a:pPr marL="12700">
              <a:spcBef>
                <a:spcPts val="100"/>
              </a:spcBef>
              <a:tabLst>
                <a:tab pos="1231265" algn="l"/>
              </a:tabLst>
            </a:pPr>
            <a:r>
              <a:rPr spc="-5" dirty="0">
                <a:solidFill>
                  <a:srgbClr val="1E1C11"/>
                </a:solidFill>
                <a:latin typeface="Arial MT"/>
                <a:cs typeface="Arial MT"/>
              </a:rPr>
              <a:t>actua</a:t>
            </a:r>
            <a:r>
              <a:rPr spc="-15" dirty="0">
                <a:solidFill>
                  <a:srgbClr val="1E1C11"/>
                </a:solidFill>
                <a:latin typeface="Arial MT"/>
                <a:cs typeface="Arial MT"/>
              </a:rPr>
              <a:t>l</a:t>
            </a:r>
            <a:r>
              <a:rPr spc="-5" dirty="0">
                <a:solidFill>
                  <a:srgbClr val="1E1C11"/>
                </a:solidFill>
                <a:latin typeface="Arial MT"/>
                <a:cs typeface="Arial MT"/>
              </a:rPr>
              <a:t>i</a:t>
            </a:r>
            <a:r>
              <a:rPr dirty="0">
                <a:solidFill>
                  <a:srgbClr val="1E1C11"/>
                </a:solidFill>
                <a:latin typeface="Arial MT"/>
                <a:cs typeface="Arial MT"/>
              </a:rPr>
              <a:t>z</a:t>
            </a:r>
            <a:r>
              <a:rPr spc="-5" dirty="0">
                <a:solidFill>
                  <a:srgbClr val="1E1C11"/>
                </a:solidFill>
                <a:latin typeface="Arial MT"/>
                <a:cs typeface="Arial MT"/>
              </a:rPr>
              <a:t>ar</a:t>
            </a:r>
            <a:r>
              <a:rPr dirty="0">
                <a:solidFill>
                  <a:srgbClr val="1E1C11"/>
                </a:solidFill>
                <a:latin typeface="Arial MT"/>
                <a:cs typeface="Arial MT"/>
              </a:rPr>
              <a:t>	</a:t>
            </a:r>
            <a:r>
              <a:rPr spc="-5" dirty="0">
                <a:solidFill>
                  <a:srgbClr val="1E1C11"/>
                </a:solidFill>
                <a:latin typeface="Arial MT"/>
                <a:cs typeface="Arial MT"/>
              </a:rPr>
              <a:t>las</a:t>
            </a:r>
            <a:endParaRPr>
              <a:latin typeface="Arial MT"/>
              <a:cs typeface="Arial MT"/>
            </a:endParaRPr>
          </a:p>
        </p:txBody>
      </p:sp>
      <p:sp>
        <p:nvSpPr>
          <p:cNvPr id="27" name="object 26">
            <a:extLst>
              <a:ext uri="{FF2B5EF4-FFF2-40B4-BE49-F238E27FC236}">
                <a16:creationId xmlns:a16="http://schemas.microsoft.com/office/drawing/2014/main" id="{FF3D316B-C4F4-4A50-9880-07346E22ADD3}"/>
              </a:ext>
            </a:extLst>
          </p:cNvPr>
          <p:cNvSpPr txBox="1"/>
          <p:nvPr/>
        </p:nvSpPr>
        <p:spPr>
          <a:xfrm>
            <a:off x="6175375" y="5864148"/>
            <a:ext cx="2018030" cy="299720"/>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pólizas</a:t>
            </a:r>
            <a:r>
              <a:rPr spc="-30" dirty="0">
                <a:solidFill>
                  <a:srgbClr val="1E1C11"/>
                </a:solidFill>
                <a:latin typeface="Arial MT"/>
                <a:cs typeface="Arial MT"/>
              </a:rPr>
              <a:t> </a:t>
            </a:r>
            <a:r>
              <a:rPr spc="-5" dirty="0">
                <a:solidFill>
                  <a:srgbClr val="1E1C11"/>
                </a:solidFill>
                <a:latin typeface="Arial MT"/>
                <a:cs typeface="Arial MT"/>
              </a:rPr>
              <a:t>respectivas.</a:t>
            </a:r>
            <a:endParaRPr>
              <a:latin typeface="Arial MT"/>
              <a:cs typeface="Arial MT"/>
            </a:endParaRPr>
          </a:p>
        </p:txBody>
      </p:sp>
    </p:spTree>
    <p:extLst>
      <p:ext uri="{BB962C8B-B14F-4D97-AF65-F5344CB8AC3E}">
        <p14:creationId xmlns:p14="http://schemas.microsoft.com/office/powerpoint/2010/main" val="2608451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50A6527-E4EF-46CF-BDDC-8ED72C3E2585}"/>
              </a:ext>
            </a:extLst>
          </p:cNvPr>
          <p:cNvSpPr txBox="1">
            <a:spLocks/>
          </p:cNvSpPr>
          <p:nvPr/>
        </p:nvSpPr>
        <p:spPr>
          <a:xfrm>
            <a:off x="2115108" y="499617"/>
            <a:ext cx="6733540" cy="57404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s-CO" sz="3600"/>
              <a:t>SUSPENSIÓN</a:t>
            </a:r>
            <a:r>
              <a:rPr lang="es-CO" sz="3600" spc="-35"/>
              <a:t> </a:t>
            </a:r>
            <a:r>
              <a:rPr lang="es-CO" sz="3600"/>
              <a:t>DEL</a:t>
            </a:r>
            <a:r>
              <a:rPr lang="es-CO" sz="3600" spc="-95"/>
              <a:t> </a:t>
            </a:r>
            <a:r>
              <a:rPr lang="es-CO" sz="3600" spc="-45"/>
              <a:t>CONTRATO</a:t>
            </a:r>
            <a:endParaRPr lang="es-CO" sz="3600"/>
          </a:p>
        </p:txBody>
      </p:sp>
      <p:sp>
        <p:nvSpPr>
          <p:cNvPr id="3" name="object 3">
            <a:extLst>
              <a:ext uri="{FF2B5EF4-FFF2-40B4-BE49-F238E27FC236}">
                <a16:creationId xmlns:a16="http://schemas.microsoft.com/office/drawing/2014/main" id="{BD9E7965-B43E-4DC1-98AA-47D3524F6602}"/>
              </a:ext>
            </a:extLst>
          </p:cNvPr>
          <p:cNvSpPr txBox="1"/>
          <p:nvPr/>
        </p:nvSpPr>
        <p:spPr>
          <a:xfrm>
            <a:off x="1944116" y="1464057"/>
            <a:ext cx="5313680" cy="3592829"/>
          </a:xfrm>
          <a:prstGeom prst="rect">
            <a:avLst/>
          </a:prstGeom>
        </p:spPr>
        <p:txBody>
          <a:bodyPr vert="horz" wrap="square" lIns="0" tIns="67310" rIns="0" bIns="0" rtlCol="0">
            <a:spAutoFit/>
          </a:bodyPr>
          <a:lstStyle/>
          <a:p>
            <a:pPr marL="12700" algn="just">
              <a:spcBef>
                <a:spcPts val="530"/>
              </a:spcBef>
            </a:pPr>
            <a:r>
              <a:rPr spc="-5" dirty="0">
                <a:solidFill>
                  <a:srgbClr val="1E1C11"/>
                </a:solidFill>
                <a:latin typeface="Arial MT"/>
                <a:cs typeface="Arial MT"/>
              </a:rPr>
              <a:t>El </a:t>
            </a:r>
            <a:r>
              <a:rPr dirty="0">
                <a:solidFill>
                  <a:srgbClr val="1E1C11"/>
                </a:solidFill>
                <a:latin typeface="Arial MT"/>
                <a:cs typeface="Arial MT"/>
              </a:rPr>
              <a:t>acta</a:t>
            </a:r>
            <a:r>
              <a:rPr spc="-5" dirty="0">
                <a:solidFill>
                  <a:srgbClr val="1E1C11"/>
                </a:solidFill>
                <a:latin typeface="Arial MT"/>
                <a:cs typeface="Arial MT"/>
              </a:rPr>
              <a:t> de suspensión</a:t>
            </a:r>
            <a:r>
              <a:rPr spc="20" dirty="0">
                <a:solidFill>
                  <a:srgbClr val="1E1C11"/>
                </a:solidFill>
                <a:latin typeface="Arial MT"/>
                <a:cs typeface="Arial MT"/>
              </a:rPr>
              <a:t> </a:t>
            </a:r>
            <a:r>
              <a:rPr spc="-5" dirty="0">
                <a:solidFill>
                  <a:srgbClr val="1E1C11"/>
                </a:solidFill>
                <a:latin typeface="Arial MT"/>
                <a:cs typeface="Arial MT"/>
              </a:rPr>
              <a:t>debe</a:t>
            </a:r>
            <a:r>
              <a:rPr spc="10" dirty="0">
                <a:solidFill>
                  <a:srgbClr val="1E1C11"/>
                </a:solidFill>
                <a:latin typeface="Arial MT"/>
                <a:cs typeface="Arial MT"/>
              </a:rPr>
              <a:t> </a:t>
            </a:r>
            <a:r>
              <a:rPr spc="-5" dirty="0">
                <a:solidFill>
                  <a:srgbClr val="1E1C11"/>
                </a:solidFill>
                <a:latin typeface="Arial MT"/>
                <a:cs typeface="Arial MT"/>
              </a:rPr>
              <a:t>contener</a:t>
            </a:r>
            <a:r>
              <a:rPr spc="10" dirty="0">
                <a:solidFill>
                  <a:srgbClr val="1E1C11"/>
                </a:solidFill>
                <a:latin typeface="Arial MT"/>
                <a:cs typeface="Arial MT"/>
              </a:rPr>
              <a:t> </a:t>
            </a:r>
            <a:r>
              <a:rPr spc="-5" dirty="0">
                <a:solidFill>
                  <a:srgbClr val="1E1C11"/>
                </a:solidFill>
                <a:latin typeface="Arial MT"/>
                <a:cs typeface="Arial MT"/>
              </a:rPr>
              <a:t>como</a:t>
            </a:r>
            <a:r>
              <a:rPr spc="5" dirty="0">
                <a:solidFill>
                  <a:srgbClr val="1E1C11"/>
                </a:solidFill>
                <a:latin typeface="Arial MT"/>
                <a:cs typeface="Arial MT"/>
              </a:rPr>
              <a:t> </a:t>
            </a:r>
            <a:r>
              <a:rPr spc="-5" dirty="0">
                <a:solidFill>
                  <a:srgbClr val="1E1C11"/>
                </a:solidFill>
                <a:latin typeface="Arial MT"/>
                <a:cs typeface="Arial MT"/>
              </a:rPr>
              <a:t>mínimo:</a:t>
            </a:r>
            <a:endParaRPr>
              <a:latin typeface="Arial MT"/>
              <a:cs typeface="Arial MT"/>
            </a:endParaRPr>
          </a:p>
          <a:p>
            <a:pPr marL="451484" indent="-439420" algn="just">
              <a:spcBef>
                <a:spcPts val="430"/>
              </a:spcBef>
              <a:buFont typeface="Segoe UI Symbol"/>
              <a:buChar char="✓"/>
              <a:tabLst>
                <a:tab pos="452120" algn="l"/>
              </a:tabLst>
            </a:pPr>
            <a:r>
              <a:rPr spc="-5" dirty="0">
                <a:solidFill>
                  <a:srgbClr val="1E1C11"/>
                </a:solidFill>
                <a:latin typeface="Arial MT"/>
                <a:cs typeface="Arial MT"/>
              </a:rPr>
              <a:t>La</a:t>
            </a:r>
            <a:r>
              <a:rPr spc="550" dirty="0">
                <a:solidFill>
                  <a:srgbClr val="1E1C11"/>
                </a:solidFill>
                <a:latin typeface="Arial MT"/>
                <a:cs typeface="Arial MT"/>
              </a:rPr>
              <a:t>  </a:t>
            </a:r>
            <a:r>
              <a:rPr spc="-5" dirty="0">
                <a:solidFill>
                  <a:srgbClr val="1E1C11"/>
                </a:solidFill>
                <a:latin typeface="Arial MT"/>
                <a:cs typeface="Arial MT"/>
              </a:rPr>
              <a:t>oportunidad</a:t>
            </a:r>
            <a:r>
              <a:rPr spc="555" dirty="0">
                <a:solidFill>
                  <a:srgbClr val="1E1C11"/>
                </a:solidFill>
                <a:latin typeface="Arial MT"/>
                <a:cs typeface="Arial MT"/>
              </a:rPr>
              <a:t>  </a:t>
            </a:r>
            <a:r>
              <a:rPr dirty="0">
                <a:solidFill>
                  <a:srgbClr val="1E1C11"/>
                </a:solidFill>
                <a:latin typeface="Arial MT"/>
                <a:cs typeface="Arial MT"/>
              </a:rPr>
              <a:t>y   </a:t>
            </a:r>
            <a:r>
              <a:rPr spc="100" dirty="0">
                <a:solidFill>
                  <a:srgbClr val="1E1C11"/>
                </a:solidFill>
                <a:latin typeface="Arial MT"/>
                <a:cs typeface="Arial MT"/>
              </a:rPr>
              <a:t> </a:t>
            </a:r>
            <a:r>
              <a:rPr spc="-5" dirty="0">
                <a:solidFill>
                  <a:srgbClr val="1E1C11"/>
                </a:solidFill>
                <a:latin typeface="Arial MT"/>
                <a:cs typeface="Arial MT"/>
              </a:rPr>
              <a:t>las</a:t>
            </a:r>
            <a:r>
              <a:rPr spc="555" dirty="0">
                <a:solidFill>
                  <a:srgbClr val="1E1C11"/>
                </a:solidFill>
                <a:latin typeface="Arial MT"/>
                <a:cs typeface="Arial MT"/>
              </a:rPr>
              <a:t>  </a:t>
            </a:r>
            <a:r>
              <a:rPr spc="-5" dirty="0">
                <a:solidFill>
                  <a:srgbClr val="1E1C11"/>
                </a:solidFill>
                <a:latin typeface="Arial MT"/>
                <a:cs typeface="Arial MT"/>
              </a:rPr>
              <a:t>razones</a:t>
            </a:r>
            <a:r>
              <a:rPr spc="555" dirty="0">
                <a:solidFill>
                  <a:srgbClr val="1E1C11"/>
                </a:solidFill>
                <a:latin typeface="Arial MT"/>
                <a:cs typeface="Arial MT"/>
              </a:rPr>
              <a:t> </a:t>
            </a:r>
            <a:r>
              <a:rPr spc="560" dirty="0">
                <a:solidFill>
                  <a:srgbClr val="1E1C11"/>
                </a:solidFill>
                <a:latin typeface="Arial MT"/>
                <a:cs typeface="Arial MT"/>
              </a:rPr>
              <a:t> </a:t>
            </a:r>
            <a:r>
              <a:rPr spc="-5" dirty="0">
                <a:solidFill>
                  <a:srgbClr val="1E1C11"/>
                </a:solidFill>
                <a:latin typeface="Arial MT"/>
                <a:cs typeface="Arial MT"/>
              </a:rPr>
              <a:t>que</a:t>
            </a:r>
            <a:r>
              <a:rPr spc="550" dirty="0">
                <a:solidFill>
                  <a:srgbClr val="1E1C11"/>
                </a:solidFill>
                <a:latin typeface="Arial MT"/>
                <a:cs typeface="Arial MT"/>
              </a:rPr>
              <a:t>  </a:t>
            </a:r>
            <a:r>
              <a:rPr dirty="0">
                <a:solidFill>
                  <a:srgbClr val="1E1C11"/>
                </a:solidFill>
                <a:latin typeface="Arial MT"/>
                <a:cs typeface="Arial MT"/>
              </a:rPr>
              <a:t>la</a:t>
            </a:r>
            <a:endParaRPr>
              <a:latin typeface="Arial MT"/>
              <a:cs typeface="Arial MT"/>
            </a:endParaRPr>
          </a:p>
          <a:p>
            <a:pPr marL="12700" algn="just"/>
            <a:r>
              <a:rPr spc="-5" dirty="0">
                <a:solidFill>
                  <a:srgbClr val="1E1C11"/>
                </a:solidFill>
                <a:latin typeface="Arial MT"/>
                <a:cs typeface="Arial MT"/>
              </a:rPr>
              <a:t>fundamentan,</a:t>
            </a:r>
            <a:r>
              <a:rPr spc="5" dirty="0">
                <a:solidFill>
                  <a:srgbClr val="1E1C11"/>
                </a:solidFill>
                <a:latin typeface="Arial MT"/>
                <a:cs typeface="Arial MT"/>
              </a:rPr>
              <a:t> </a:t>
            </a:r>
            <a:r>
              <a:rPr spc="-5" dirty="0">
                <a:solidFill>
                  <a:srgbClr val="1E1C11"/>
                </a:solidFill>
                <a:latin typeface="Arial MT"/>
                <a:cs typeface="Arial MT"/>
              </a:rPr>
              <a:t>así como</a:t>
            </a:r>
            <a:r>
              <a:rPr spc="-15" dirty="0">
                <a:solidFill>
                  <a:srgbClr val="1E1C11"/>
                </a:solidFill>
                <a:latin typeface="Arial MT"/>
                <a:cs typeface="Arial MT"/>
              </a:rPr>
              <a:t> </a:t>
            </a:r>
            <a:r>
              <a:rPr spc="-5" dirty="0">
                <a:solidFill>
                  <a:srgbClr val="1E1C11"/>
                </a:solidFill>
                <a:latin typeface="Arial MT"/>
                <a:cs typeface="Arial MT"/>
              </a:rPr>
              <a:t>su término.</a:t>
            </a:r>
            <a:endParaRPr>
              <a:latin typeface="Arial MT"/>
              <a:cs typeface="Arial MT"/>
            </a:endParaRPr>
          </a:p>
          <a:p>
            <a:pPr marL="12700" marR="6985" algn="just">
              <a:spcBef>
                <a:spcPts val="434"/>
              </a:spcBef>
              <a:buFont typeface="Segoe UI Symbol"/>
              <a:buChar char="✓"/>
              <a:tabLst>
                <a:tab pos="270510" algn="l"/>
              </a:tabLst>
            </a:pPr>
            <a:r>
              <a:rPr spc="-5" dirty="0">
                <a:solidFill>
                  <a:srgbClr val="1E1C11"/>
                </a:solidFill>
                <a:latin typeface="Arial MT"/>
                <a:cs typeface="Arial MT"/>
              </a:rPr>
              <a:t>Las </a:t>
            </a:r>
            <a:r>
              <a:rPr dirty="0">
                <a:solidFill>
                  <a:srgbClr val="1E1C11"/>
                </a:solidFill>
                <a:latin typeface="Arial MT"/>
                <a:cs typeface="Arial MT"/>
              </a:rPr>
              <a:t>medidas </a:t>
            </a:r>
            <a:r>
              <a:rPr spc="-5" dirty="0">
                <a:solidFill>
                  <a:srgbClr val="1E1C11"/>
                </a:solidFill>
                <a:latin typeface="Arial MT"/>
                <a:cs typeface="Arial MT"/>
              </a:rPr>
              <a:t>que se </a:t>
            </a:r>
            <a:r>
              <a:rPr dirty="0">
                <a:solidFill>
                  <a:srgbClr val="1E1C11"/>
                </a:solidFill>
                <a:latin typeface="Arial MT"/>
                <a:cs typeface="Arial MT"/>
              </a:rPr>
              <a:t>van </a:t>
            </a:r>
            <a:r>
              <a:rPr spc="-5" dirty="0">
                <a:solidFill>
                  <a:srgbClr val="1E1C11"/>
                </a:solidFill>
                <a:latin typeface="Arial MT"/>
                <a:cs typeface="Arial MT"/>
              </a:rPr>
              <a:t>a adoptar para hacerla </a:t>
            </a:r>
            <a:r>
              <a:rPr dirty="0">
                <a:solidFill>
                  <a:srgbClr val="1E1C11"/>
                </a:solidFill>
                <a:latin typeface="Arial MT"/>
                <a:cs typeface="Arial MT"/>
              </a:rPr>
              <a:t> </a:t>
            </a:r>
            <a:r>
              <a:rPr spc="-5" dirty="0">
                <a:solidFill>
                  <a:srgbClr val="1E1C11"/>
                </a:solidFill>
                <a:latin typeface="Arial MT"/>
                <a:cs typeface="Arial MT"/>
              </a:rPr>
              <a:t>posible.</a:t>
            </a:r>
            <a:endParaRPr>
              <a:latin typeface="Arial MT"/>
              <a:cs typeface="Arial MT"/>
            </a:endParaRPr>
          </a:p>
          <a:p>
            <a:pPr marL="12700" marR="7620" lvl="1" indent="63500" algn="just">
              <a:spcBef>
                <a:spcPts val="434"/>
              </a:spcBef>
              <a:buFont typeface="Segoe UI Symbol"/>
              <a:buChar char="✓"/>
              <a:tabLst>
                <a:tab pos="415290" algn="l"/>
              </a:tabLst>
            </a:pP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obligación</a:t>
            </a:r>
            <a:r>
              <a:rPr dirty="0">
                <a:solidFill>
                  <a:srgbClr val="1E1C11"/>
                </a:solidFill>
                <a:latin typeface="Arial MT"/>
                <a:cs typeface="Arial MT"/>
              </a:rPr>
              <a:t> de</a:t>
            </a:r>
            <a:r>
              <a:rPr spc="5" dirty="0">
                <a:solidFill>
                  <a:srgbClr val="1E1C11"/>
                </a:solidFill>
                <a:latin typeface="Arial MT"/>
                <a:cs typeface="Arial MT"/>
              </a:rPr>
              <a:t> </a:t>
            </a:r>
            <a:r>
              <a:rPr spc="-5" dirty="0">
                <a:solidFill>
                  <a:srgbClr val="1E1C11"/>
                </a:solidFill>
                <a:latin typeface="Arial MT"/>
                <a:cs typeface="Arial MT"/>
              </a:rPr>
              <a:t>las</a:t>
            </a:r>
            <a:r>
              <a:rPr dirty="0">
                <a:solidFill>
                  <a:srgbClr val="1E1C11"/>
                </a:solidFill>
                <a:latin typeface="Arial MT"/>
                <a:cs typeface="Arial MT"/>
              </a:rPr>
              <a:t> </a:t>
            </a:r>
            <a:r>
              <a:rPr spc="-5" dirty="0">
                <a:solidFill>
                  <a:srgbClr val="1E1C11"/>
                </a:solidFill>
                <a:latin typeface="Arial MT"/>
                <a:cs typeface="Arial MT"/>
              </a:rPr>
              <a:t>partes</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mitigar</a:t>
            </a:r>
            <a:r>
              <a:rPr dirty="0">
                <a:solidFill>
                  <a:srgbClr val="1E1C11"/>
                </a:solidFill>
                <a:latin typeface="Arial MT"/>
                <a:cs typeface="Arial MT"/>
              </a:rPr>
              <a:t> </a:t>
            </a:r>
            <a:r>
              <a:rPr spc="-5" dirty="0">
                <a:solidFill>
                  <a:srgbClr val="1E1C11"/>
                </a:solidFill>
                <a:latin typeface="Arial MT"/>
                <a:cs typeface="Arial MT"/>
              </a:rPr>
              <a:t>y/o </a:t>
            </a:r>
            <a:r>
              <a:rPr dirty="0">
                <a:solidFill>
                  <a:srgbClr val="1E1C11"/>
                </a:solidFill>
                <a:latin typeface="Arial MT"/>
                <a:cs typeface="Arial MT"/>
              </a:rPr>
              <a:t> </a:t>
            </a:r>
            <a:r>
              <a:rPr spc="-5" dirty="0">
                <a:solidFill>
                  <a:srgbClr val="1E1C11"/>
                </a:solidFill>
                <a:latin typeface="Arial MT"/>
                <a:cs typeface="Arial MT"/>
              </a:rPr>
              <a:t>eliminar</a:t>
            </a:r>
            <a:r>
              <a:rPr spc="390" dirty="0">
                <a:solidFill>
                  <a:srgbClr val="1E1C11"/>
                </a:solidFill>
                <a:latin typeface="Arial MT"/>
                <a:cs typeface="Arial MT"/>
              </a:rPr>
              <a:t> </a:t>
            </a:r>
            <a:r>
              <a:rPr spc="-5" dirty="0">
                <a:solidFill>
                  <a:srgbClr val="1E1C11"/>
                </a:solidFill>
                <a:latin typeface="Arial MT"/>
                <a:cs typeface="Arial MT"/>
              </a:rPr>
              <a:t>los</a:t>
            </a:r>
            <a:r>
              <a:rPr spc="405" dirty="0">
                <a:solidFill>
                  <a:srgbClr val="1E1C11"/>
                </a:solidFill>
                <a:latin typeface="Arial MT"/>
                <a:cs typeface="Arial MT"/>
              </a:rPr>
              <a:t> </a:t>
            </a:r>
            <a:r>
              <a:rPr spc="-5" dirty="0">
                <a:solidFill>
                  <a:srgbClr val="1E1C11"/>
                </a:solidFill>
                <a:latin typeface="Arial MT"/>
                <a:cs typeface="Arial MT"/>
              </a:rPr>
              <a:t>obstáculos</a:t>
            </a:r>
            <a:r>
              <a:rPr spc="390" dirty="0">
                <a:solidFill>
                  <a:srgbClr val="1E1C11"/>
                </a:solidFill>
                <a:latin typeface="Arial MT"/>
                <a:cs typeface="Arial MT"/>
              </a:rPr>
              <a:t> </a:t>
            </a:r>
            <a:r>
              <a:rPr dirty="0">
                <a:solidFill>
                  <a:srgbClr val="1E1C11"/>
                </a:solidFill>
                <a:latin typeface="Arial MT"/>
                <a:cs typeface="Arial MT"/>
              </a:rPr>
              <a:t>que</a:t>
            </a:r>
            <a:r>
              <a:rPr spc="400" dirty="0">
                <a:solidFill>
                  <a:srgbClr val="1E1C11"/>
                </a:solidFill>
                <a:latin typeface="Arial MT"/>
                <a:cs typeface="Arial MT"/>
              </a:rPr>
              <a:t> </a:t>
            </a:r>
            <a:r>
              <a:rPr spc="-5" dirty="0">
                <a:solidFill>
                  <a:srgbClr val="1E1C11"/>
                </a:solidFill>
                <a:latin typeface="Arial MT"/>
                <a:cs typeface="Arial MT"/>
              </a:rPr>
              <a:t>dificulten</a:t>
            </a:r>
            <a:r>
              <a:rPr spc="400" dirty="0">
                <a:solidFill>
                  <a:srgbClr val="1E1C11"/>
                </a:solidFill>
                <a:latin typeface="Arial MT"/>
                <a:cs typeface="Arial MT"/>
              </a:rPr>
              <a:t> </a:t>
            </a:r>
            <a:r>
              <a:rPr spc="-5" dirty="0">
                <a:solidFill>
                  <a:srgbClr val="1E1C11"/>
                </a:solidFill>
                <a:latin typeface="Arial MT"/>
                <a:cs typeface="Arial MT"/>
              </a:rPr>
              <a:t>la</a:t>
            </a:r>
            <a:r>
              <a:rPr spc="390" dirty="0">
                <a:solidFill>
                  <a:srgbClr val="1E1C11"/>
                </a:solidFill>
                <a:latin typeface="Arial MT"/>
                <a:cs typeface="Arial MT"/>
              </a:rPr>
              <a:t> </a:t>
            </a:r>
            <a:r>
              <a:rPr spc="-5" dirty="0">
                <a:solidFill>
                  <a:srgbClr val="1E1C11"/>
                </a:solidFill>
                <a:latin typeface="Arial MT"/>
                <a:cs typeface="Arial MT"/>
              </a:rPr>
              <a:t>ejecución </a:t>
            </a:r>
            <a:r>
              <a:rPr spc="-490" dirty="0">
                <a:solidFill>
                  <a:srgbClr val="1E1C11"/>
                </a:solidFill>
                <a:latin typeface="Arial MT"/>
                <a:cs typeface="Arial MT"/>
              </a:rPr>
              <a:t> </a:t>
            </a:r>
            <a:r>
              <a:rPr spc="-5" dirty="0">
                <a:solidFill>
                  <a:srgbClr val="1E1C11"/>
                </a:solidFill>
                <a:latin typeface="Arial MT"/>
                <a:cs typeface="Arial MT"/>
              </a:rPr>
              <a:t>del</a:t>
            </a:r>
            <a:r>
              <a:rPr spc="5" dirty="0">
                <a:solidFill>
                  <a:srgbClr val="1E1C11"/>
                </a:solidFill>
                <a:latin typeface="Arial MT"/>
                <a:cs typeface="Arial MT"/>
              </a:rPr>
              <a:t> </a:t>
            </a:r>
            <a:r>
              <a:rPr spc="-5" dirty="0">
                <a:solidFill>
                  <a:srgbClr val="1E1C11"/>
                </a:solidFill>
                <a:latin typeface="Arial MT"/>
                <a:cs typeface="Arial MT"/>
              </a:rPr>
              <a:t>contrato.</a:t>
            </a:r>
            <a:endParaRPr>
              <a:latin typeface="Arial MT"/>
              <a:cs typeface="Arial MT"/>
            </a:endParaRPr>
          </a:p>
          <a:p>
            <a:pPr marL="12700" marR="5080" algn="just">
              <a:spcBef>
                <a:spcPts val="434"/>
              </a:spcBef>
              <a:buFont typeface="Segoe UI Symbol"/>
              <a:buChar char="✓"/>
              <a:tabLst>
                <a:tab pos="282575" algn="l"/>
              </a:tabLst>
            </a:pPr>
            <a:r>
              <a:rPr spc="-5" dirty="0">
                <a:solidFill>
                  <a:srgbClr val="1E1C11"/>
                </a:solidFill>
                <a:latin typeface="Arial MT"/>
                <a:cs typeface="Arial MT"/>
              </a:rPr>
              <a:t>Las condiciones indispensables </a:t>
            </a:r>
            <a:r>
              <a:rPr dirty="0">
                <a:solidFill>
                  <a:srgbClr val="1E1C11"/>
                </a:solidFill>
                <a:latin typeface="Arial MT"/>
                <a:cs typeface="Arial MT"/>
              </a:rPr>
              <a:t>para </a:t>
            </a:r>
            <a:r>
              <a:rPr spc="-5" dirty="0">
                <a:solidFill>
                  <a:srgbClr val="1E1C11"/>
                </a:solidFill>
                <a:latin typeface="Arial MT"/>
                <a:cs typeface="Arial MT"/>
              </a:rPr>
              <a:t>reiniciar </a:t>
            </a:r>
            <a:r>
              <a:rPr spc="15" dirty="0">
                <a:solidFill>
                  <a:srgbClr val="1E1C11"/>
                </a:solidFill>
                <a:latin typeface="Arial MT"/>
                <a:cs typeface="Arial MT"/>
              </a:rPr>
              <a:t>la </a:t>
            </a:r>
            <a:r>
              <a:rPr spc="20" dirty="0">
                <a:solidFill>
                  <a:srgbClr val="1E1C11"/>
                </a:solidFill>
                <a:latin typeface="Arial MT"/>
                <a:cs typeface="Arial MT"/>
              </a:rPr>
              <a:t> </a:t>
            </a:r>
            <a:r>
              <a:rPr spc="-5" dirty="0">
                <a:solidFill>
                  <a:srgbClr val="1E1C11"/>
                </a:solidFill>
                <a:latin typeface="Arial MT"/>
                <a:cs typeface="Arial MT"/>
              </a:rPr>
              <a:t>ejecución. </a:t>
            </a:r>
            <a:r>
              <a:rPr dirty="0">
                <a:solidFill>
                  <a:srgbClr val="1E1C11"/>
                </a:solidFill>
                <a:latin typeface="Segoe UI Symbol"/>
                <a:cs typeface="Segoe UI Symbol"/>
              </a:rPr>
              <a:t>✓ </a:t>
            </a:r>
            <a:r>
              <a:rPr dirty="0">
                <a:solidFill>
                  <a:srgbClr val="1E1C11"/>
                </a:solidFill>
                <a:latin typeface="Arial MT"/>
                <a:cs typeface="Arial MT"/>
              </a:rPr>
              <a:t>La </a:t>
            </a:r>
            <a:r>
              <a:rPr spc="-5" dirty="0">
                <a:solidFill>
                  <a:srgbClr val="1E1C11"/>
                </a:solidFill>
                <a:latin typeface="Arial MT"/>
                <a:cs typeface="Arial MT"/>
              </a:rPr>
              <a:t>extensión </a:t>
            </a:r>
            <a:r>
              <a:rPr dirty="0">
                <a:solidFill>
                  <a:srgbClr val="1E1C11"/>
                </a:solidFill>
                <a:latin typeface="Arial MT"/>
                <a:cs typeface="Arial MT"/>
              </a:rPr>
              <a:t>de </a:t>
            </a:r>
            <a:r>
              <a:rPr spc="-5" dirty="0">
                <a:solidFill>
                  <a:srgbClr val="1E1C11"/>
                </a:solidFill>
                <a:latin typeface="Arial MT"/>
                <a:cs typeface="Arial MT"/>
              </a:rPr>
              <a:t>las garantías para </a:t>
            </a:r>
            <a:r>
              <a:rPr dirty="0">
                <a:solidFill>
                  <a:srgbClr val="1E1C11"/>
                </a:solidFill>
                <a:latin typeface="Arial MT"/>
                <a:cs typeface="Arial MT"/>
              </a:rPr>
              <a:t>el </a:t>
            </a:r>
            <a:r>
              <a:rPr spc="5" dirty="0">
                <a:solidFill>
                  <a:srgbClr val="1E1C11"/>
                </a:solidFill>
                <a:latin typeface="Arial MT"/>
                <a:cs typeface="Arial MT"/>
              </a:rPr>
              <a:t> </a:t>
            </a:r>
            <a:r>
              <a:rPr spc="-5" dirty="0">
                <a:solidFill>
                  <a:srgbClr val="1E1C11"/>
                </a:solidFill>
                <a:latin typeface="Arial MT"/>
                <a:cs typeface="Arial MT"/>
              </a:rPr>
              <a:t>cumplimiento </a:t>
            </a:r>
            <a:r>
              <a:rPr dirty="0">
                <a:solidFill>
                  <a:srgbClr val="1E1C11"/>
                </a:solidFill>
                <a:latin typeface="Arial MT"/>
                <a:cs typeface="Arial MT"/>
              </a:rPr>
              <a:t>de </a:t>
            </a:r>
            <a:r>
              <a:rPr spc="-5" dirty="0">
                <a:solidFill>
                  <a:srgbClr val="1E1C11"/>
                </a:solidFill>
                <a:latin typeface="Arial MT"/>
                <a:cs typeface="Arial MT"/>
              </a:rPr>
              <a:t>las obligaciones a su cargo por </a:t>
            </a:r>
            <a:r>
              <a:rPr spc="-10" dirty="0">
                <a:solidFill>
                  <a:srgbClr val="1E1C11"/>
                </a:solidFill>
                <a:latin typeface="Arial MT"/>
                <a:cs typeface="Arial MT"/>
              </a:rPr>
              <a:t>el </a:t>
            </a:r>
            <a:r>
              <a:rPr spc="-5" dirty="0">
                <a:solidFill>
                  <a:srgbClr val="1E1C11"/>
                </a:solidFill>
                <a:latin typeface="Arial MT"/>
                <a:cs typeface="Arial MT"/>
              </a:rPr>
              <a:t> término</a:t>
            </a:r>
            <a:r>
              <a:rPr dirty="0">
                <a:solidFill>
                  <a:srgbClr val="1E1C11"/>
                </a:solidFill>
                <a:latin typeface="Arial MT"/>
                <a:cs typeface="Arial MT"/>
              </a:rPr>
              <a:t> </a:t>
            </a:r>
            <a:r>
              <a:rPr spc="-5" dirty="0">
                <a:solidFill>
                  <a:srgbClr val="1E1C11"/>
                </a:solidFill>
                <a:latin typeface="Arial MT"/>
                <a:cs typeface="Arial MT"/>
              </a:rPr>
              <a:t>de la suspensión</a:t>
            </a:r>
            <a:r>
              <a:rPr spc="15" dirty="0">
                <a:solidFill>
                  <a:srgbClr val="1E1C11"/>
                </a:solidFill>
                <a:latin typeface="Arial MT"/>
                <a:cs typeface="Arial MT"/>
              </a:rPr>
              <a:t> </a:t>
            </a:r>
            <a:r>
              <a:rPr spc="-10" dirty="0">
                <a:solidFill>
                  <a:srgbClr val="1E1C11"/>
                </a:solidFill>
                <a:latin typeface="Arial MT"/>
                <a:cs typeface="Arial MT"/>
              </a:rPr>
              <a:t>del</a:t>
            </a:r>
            <a:r>
              <a:rPr spc="10" dirty="0">
                <a:solidFill>
                  <a:srgbClr val="1E1C11"/>
                </a:solidFill>
                <a:latin typeface="Arial MT"/>
                <a:cs typeface="Arial MT"/>
              </a:rPr>
              <a:t> </a:t>
            </a:r>
            <a:r>
              <a:rPr spc="-5" dirty="0">
                <a:solidFill>
                  <a:srgbClr val="1E1C11"/>
                </a:solidFill>
                <a:latin typeface="Arial MT"/>
                <a:cs typeface="Arial MT"/>
              </a:rPr>
              <a:t>contrato.</a:t>
            </a:r>
            <a:endParaRPr>
              <a:latin typeface="Arial MT"/>
              <a:cs typeface="Arial MT"/>
            </a:endParaRPr>
          </a:p>
        </p:txBody>
      </p:sp>
      <p:sp>
        <p:nvSpPr>
          <p:cNvPr id="4" name="object 4">
            <a:extLst>
              <a:ext uri="{FF2B5EF4-FFF2-40B4-BE49-F238E27FC236}">
                <a16:creationId xmlns:a16="http://schemas.microsoft.com/office/drawing/2014/main" id="{8FF544D1-0D45-402A-A5AD-E285D9039743}"/>
              </a:ext>
            </a:extLst>
          </p:cNvPr>
          <p:cNvSpPr txBox="1"/>
          <p:nvPr/>
        </p:nvSpPr>
        <p:spPr>
          <a:xfrm>
            <a:off x="6073266" y="5085970"/>
            <a:ext cx="1181100" cy="574675"/>
          </a:xfrm>
          <a:prstGeom prst="rect">
            <a:avLst/>
          </a:prstGeom>
        </p:spPr>
        <p:txBody>
          <a:bodyPr vert="horz" wrap="square" lIns="0" tIns="12700" rIns="0" bIns="0" rtlCol="0">
            <a:spAutoFit/>
          </a:bodyPr>
          <a:lstStyle/>
          <a:p>
            <a:pPr marL="12700" marR="5080" indent="100330">
              <a:spcBef>
                <a:spcPts val="100"/>
              </a:spcBef>
            </a:pPr>
            <a:r>
              <a:rPr spc="-5" dirty="0">
                <a:solidFill>
                  <a:srgbClr val="1E1C11"/>
                </a:solidFill>
                <a:latin typeface="Arial MT"/>
                <a:cs typeface="Arial MT"/>
              </a:rPr>
              <a:t>c</a:t>
            </a:r>
            <a:r>
              <a:rPr dirty="0">
                <a:solidFill>
                  <a:srgbClr val="1E1C11"/>
                </a:solidFill>
                <a:latin typeface="Arial MT"/>
                <a:cs typeface="Arial MT"/>
              </a:rPr>
              <a:t>o</a:t>
            </a:r>
            <a:r>
              <a:rPr spc="-5" dirty="0">
                <a:solidFill>
                  <a:srgbClr val="1E1C11"/>
                </a:solidFill>
                <a:latin typeface="Arial MT"/>
                <a:cs typeface="Arial MT"/>
              </a:rPr>
              <a:t>ntr</a:t>
            </a:r>
            <a:r>
              <a:rPr spc="-15" dirty="0">
                <a:solidFill>
                  <a:srgbClr val="1E1C11"/>
                </a:solidFill>
                <a:latin typeface="Arial MT"/>
                <a:cs typeface="Arial MT"/>
              </a:rPr>
              <a:t>a</a:t>
            </a:r>
            <a:r>
              <a:rPr dirty="0">
                <a:solidFill>
                  <a:srgbClr val="1E1C11"/>
                </a:solidFill>
                <a:latin typeface="Arial MT"/>
                <a:cs typeface="Arial MT"/>
              </a:rPr>
              <a:t>tista  </a:t>
            </a:r>
            <a:r>
              <a:rPr spc="-5" dirty="0">
                <a:solidFill>
                  <a:srgbClr val="1E1C11"/>
                </a:solidFill>
                <a:latin typeface="Arial MT"/>
                <a:cs typeface="Arial MT"/>
              </a:rPr>
              <a:t>re</a:t>
            </a:r>
            <a:r>
              <a:rPr dirty="0">
                <a:solidFill>
                  <a:srgbClr val="1E1C11"/>
                </a:solidFill>
                <a:latin typeface="Arial MT"/>
                <a:cs typeface="Arial MT"/>
              </a:rPr>
              <a:t>s</a:t>
            </a:r>
            <a:r>
              <a:rPr spc="-5" dirty="0">
                <a:solidFill>
                  <a:srgbClr val="1E1C11"/>
                </a:solidFill>
                <a:latin typeface="Arial MT"/>
                <a:cs typeface="Arial MT"/>
              </a:rPr>
              <a:t>p</a:t>
            </a:r>
            <a:r>
              <a:rPr spc="-15" dirty="0">
                <a:solidFill>
                  <a:srgbClr val="1E1C11"/>
                </a:solidFill>
                <a:latin typeface="Arial MT"/>
                <a:cs typeface="Arial MT"/>
              </a:rPr>
              <a:t>e</a:t>
            </a:r>
            <a:r>
              <a:rPr dirty="0">
                <a:solidFill>
                  <a:srgbClr val="1E1C11"/>
                </a:solidFill>
                <a:latin typeface="Arial MT"/>
                <a:cs typeface="Arial MT"/>
              </a:rPr>
              <a:t>ctivas</a:t>
            </a:r>
            <a:endParaRPr>
              <a:latin typeface="Arial MT"/>
              <a:cs typeface="Arial MT"/>
            </a:endParaRPr>
          </a:p>
        </p:txBody>
      </p:sp>
      <p:sp>
        <p:nvSpPr>
          <p:cNvPr id="5" name="object 5">
            <a:extLst>
              <a:ext uri="{FF2B5EF4-FFF2-40B4-BE49-F238E27FC236}">
                <a16:creationId xmlns:a16="http://schemas.microsoft.com/office/drawing/2014/main" id="{9BEA0187-8219-4A0C-A4A8-F1910FE38386}"/>
              </a:ext>
            </a:extLst>
          </p:cNvPr>
          <p:cNvSpPr txBox="1"/>
          <p:nvPr/>
        </p:nvSpPr>
        <p:spPr>
          <a:xfrm>
            <a:off x="1944116" y="5085969"/>
            <a:ext cx="4097020" cy="848994"/>
          </a:xfrm>
          <a:prstGeom prst="rect">
            <a:avLst/>
          </a:prstGeom>
        </p:spPr>
        <p:txBody>
          <a:bodyPr vert="horz" wrap="square" lIns="0" tIns="12700" rIns="0" bIns="0" rtlCol="0">
            <a:spAutoFit/>
          </a:bodyPr>
          <a:lstStyle/>
          <a:p>
            <a:pPr marL="12700" marR="5080">
              <a:spcBef>
                <a:spcPts val="100"/>
              </a:spcBef>
              <a:tabLst>
                <a:tab pos="588645" algn="l"/>
                <a:tab pos="917575" algn="l"/>
                <a:tab pos="1102360" algn="l"/>
                <a:tab pos="1503045" algn="l"/>
                <a:tab pos="1800225" algn="l"/>
                <a:tab pos="2172335" algn="l"/>
                <a:tab pos="2383790" algn="l"/>
                <a:tab pos="2719070" algn="l"/>
                <a:tab pos="3207385" algn="l"/>
                <a:tab pos="3655060" algn="l"/>
                <a:tab pos="3906520" algn="l"/>
              </a:tabLst>
            </a:pPr>
            <a:r>
              <a:rPr spc="-5" dirty="0">
                <a:solidFill>
                  <a:srgbClr val="1E1C11"/>
                </a:solidFill>
                <a:latin typeface="Arial MT"/>
                <a:cs typeface="Arial MT"/>
              </a:rPr>
              <a:t>U</a:t>
            </a:r>
            <a:r>
              <a:rPr spc="-15" dirty="0">
                <a:solidFill>
                  <a:srgbClr val="1E1C11"/>
                </a:solidFill>
                <a:latin typeface="Arial MT"/>
                <a:cs typeface="Arial MT"/>
              </a:rPr>
              <a:t>n</a:t>
            </a:r>
            <a:r>
              <a:rPr spc="-5" dirty="0">
                <a:solidFill>
                  <a:srgbClr val="1E1C11"/>
                </a:solidFill>
                <a:latin typeface="Arial MT"/>
                <a:cs typeface="Arial MT"/>
              </a:rPr>
              <a:t>a</a:t>
            </a:r>
            <a:r>
              <a:rPr dirty="0">
                <a:solidFill>
                  <a:srgbClr val="1E1C11"/>
                </a:solidFill>
                <a:latin typeface="Arial MT"/>
                <a:cs typeface="Arial MT"/>
              </a:rPr>
              <a:t>	vez	</a:t>
            </a:r>
            <a:r>
              <a:rPr spc="-5" dirty="0">
                <a:solidFill>
                  <a:srgbClr val="1E1C11"/>
                </a:solidFill>
                <a:latin typeface="Arial MT"/>
                <a:cs typeface="Arial MT"/>
              </a:rPr>
              <a:t>se</a:t>
            </a:r>
            <a:r>
              <a:rPr dirty="0">
                <a:solidFill>
                  <a:srgbClr val="1E1C11"/>
                </a:solidFill>
                <a:latin typeface="Arial MT"/>
                <a:cs typeface="Arial MT"/>
              </a:rPr>
              <a:t>	</a:t>
            </a:r>
            <a:r>
              <a:rPr spc="-5" dirty="0">
                <a:solidFill>
                  <a:srgbClr val="1E1C11"/>
                </a:solidFill>
                <a:latin typeface="Arial MT"/>
                <a:cs typeface="Arial MT"/>
              </a:rPr>
              <a:t>re</a:t>
            </a:r>
            <a:r>
              <a:rPr spc="-15" dirty="0">
                <a:solidFill>
                  <a:srgbClr val="1E1C11"/>
                </a:solidFill>
                <a:latin typeface="Arial MT"/>
                <a:cs typeface="Arial MT"/>
              </a:rPr>
              <a:t>i</a:t>
            </a:r>
            <a:r>
              <a:rPr spc="-5" dirty="0">
                <a:solidFill>
                  <a:srgbClr val="1E1C11"/>
                </a:solidFill>
                <a:latin typeface="Arial MT"/>
                <a:cs typeface="Arial MT"/>
              </a:rPr>
              <a:t>n</a:t>
            </a:r>
            <a:r>
              <a:rPr spc="-15" dirty="0">
                <a:solidFill>
                  <a:srgbClr val="1E1C11"/>
                </a:solidFill>
                <a:latin typeface="Arial MT"/>
                <a:cs typeface="Arial MT"/>
              </a:rPr>
              <a:t>i</a:t>
            </a:r>
            <a:r>
              <a:rPr spc="10" dirty="0">
                <a:solidFill>
                  <a:srgbClr val="1E1C11"/>
                </a:solidFill>
                <a:latin typeface="Arial MT"/>
                <a:cs typeface="Arial MT"/>
              </a:rPr>
              <a:t>c</a:t>
            </a:r>
            <a:r>
              <a:rPr spc="-5" dirty="0">
                <a:solidFill>
                  <a:srgbClr val="1E1C11"/>
                </a:solidFill>
                <a:latin typeface="Arial MT"/>
                <a:cs typeface="Arial MT"/>
              </a:rPr>
              <a:t>ie</a:t>
            </a:r>
            <a:r>
              <a:rPr dirty="0">
                <a:solidFill>
                  <a:srgbClr val="1E1C11"/>
                </a:solidFill>
                <a:latin typeface="Arial MT"/>
                <a:cs typeface="Arial MT"/>
              </a:rPr>
              <a:t>	</a:t>
            </a:r>
            <a:r>
              <a:rPr spc="-10" dirty="0">
                <a:solidFill>
                  <a:srgbClr val="1E1C11"/>
                </a:solidFill>
                <a:latin typeface="Arial MT"/>
                <a:cs typeface="Arial MT"/>
              </a:rPr>
              <a:t>l</a:t>
            </a:r>
            <a:r>
              <a:rPr spc="-5" dirty="0">
                <a:solidFill>
                  <a:srgbClr val="1E1C11"/>
                </a:solidFill>
                <a:latin typeface="Arial MT"/>
                <a:cs typeface="Arial MT"/>
              </a:rPr>
              <a:t>a</a:t>
            </a:r>
            <a:r>
              <a:rPr dirty="0">
                <a:solidFill>
                  <a:srgbClr val="1E1C11"/>
                </a:solidFill>
                <a:latin typeface="Arial MT"/>
                <a:cs typeface="Arial MT"/>
              </a:rPr>
              <a:t>	e</a:t>
            </a:r>
            <a:r>
              <a:rPr spc="-5" dirty="0">
                <a:solidFill>
                  <a:srgbClr val="1E1C11"/>
                </a:solidFill>
                <a:latin typeface="Arial MT"/>
                <a:cs typeface="Arial MT"/>
              </a:rPr>
              <a:t>jecuc</a:t>
            </a:r>
            <a:r>
              <a:rPr spc="-15" dirty="0">
                <a:solidFill>
                  <a:srgbClr val="1E1C11"/>
                </a:solidFill>
                <a:latin typeface="Arial MT"/>
                <a:cs typeface="Arial MT"/>
              </a:rPr>
              <a:t>i</a:t>
            </a:r>
            <a:r>
              <a:rPr spc="-5" dirty="0">
                <a:solidFill>
                  <a:srgbClr val="1E1C11"/>
                </a:solidFill>
                <a:latin typeface="Arial MT"/>
                <a:cs typeface="Arial MT"/>
              </a:rPr>
              <a:t>ón,</a:t>
            </a:r>
            <a:r>
              <a:rPr dirty="0">
                <a:solidFill>
                  <a:srgbClr val="1E1C11"/>
                </a:solidFill>
                <a:latin typeface="Arial MT"/>
                <a:cs typeface="Arial MT"/>
              </a:rPr>
              <a:t>	</a:t>
            </a:r>
            <a:r>
              <a:rPr spc="-10" dirty="0">
                <a:solidFill>
                  <a:srgbClr val="1E1C11"/>
                </a:solidFill>
                <a:latin typeface="Arial MT"/>
                <a:cs typeface="Arial MT"/>
              </a:rPr>
              <a:t>el  </a:t>
            </a:r>
            <a:r>
              <a:rPr spc="-5" dirty="0">
                <a:solidFill>
                  <a:srgbClr val="1E1C11"/>
                </a:solidFill>
                <a:latin typeface="Arial MT"/>
                <a:cs typeface="Arial MT"/>
              </a:rPr>
              <a:t>deberá	</a:t>
            </a:r>
            <a:r>
              <a:rPr dirty="0">
                <a:solidFill>
                  <a:srgbClr val="1E1C11"/>
                </a:solidFill>
                <a:latin typeface="Arial MT"/>
                <a:cs typeface="Arial MT"/>
              </a:rPr>
              <a:t>ajustar	</a:t>
            </a:r>
            <a:r>
              <a:rPr spc="-5" dirty="0">
                <a:solidFill>
                  <a:srgbClr val="1E1C11"/>
                </a:solidFill>
                <a:latin typeface="Arial MT"/>
                <a:cs typeface="Arial MT"/>
              </a:rPr>
              <a:t>la	vigencia	de	las </a:t>
            </a:r>
            <a:r>
              <a:rPr dirty="0">
                <a:solidFill>
                  <a:srgbClr val="1E1C11"/>
                </a:solidFill>
                <a:latin typeface="Arial MT"/>
                <a:cs typeface="Arial MT"/>
              </a:rPr>
              <a:t> </a:t>
            </a:r>
            <a:r>
              <a:rPr spc="-5" dirty="0">
                <a:solidFill>
                  <a:srgbClr val="1E1C11"/>
                </a:solidFill>
                <a:latin typeface="Arial MT"/>
                <a:cs typeface="Arial MT"/>
              </a:rPr>
              <a:t>garantías.</a:t>
            </a:r>
            <a:endParaRPr>
              <a:latin typeface="Arial MT"/>
              <a:cs typeface="Arial MT"/>
            </a:endParaRPr>
          </a:p>
        </p:txBody>
      </p:sp>
      <p:pic>
        <p:nvPicPr>
          <p:cNvPr id="6" name="object 6">
            <a:extLst>
              <a:ext uri="{FF2B5EF4-FFF2-40B4-BE49-F238E27FC236}">
                <a16:creationId xmlns:a16="http://schemas.microsoft.com/office/drawing/2014/main" id="{375C6D35-1740-4DAB-A12C-479F504246CB}"/>
              </a:ext>
            </a:extLst>
          </p:cNvPr>
          <p:cNvPicPr/>
          <p:nvPr/>
        </p:nvPicPr>
        <p:blipFill>
          <a:blip r:embed="rId2" cstate="print"/>
          <a:stretch>
            <a:fillRect/>
          </a:stretch>
        </p:blipFill>
        <p:spPr>
          <a:xfrm>
            <a:off x="7333488" y="1840993"/>
            <a:ext cx="3187700" cy="3174999"/>
          </a:xfrm>
          <a:prstGeom prst="rect">
            <a:avLst/>
          </a:prstGeom>
        </p:spPr>
      </p:pic>
      <p:sp>
        <p:nvSpPr>
          <p:cNvPr id="7" name="object 7">
            <a:extLst>
              <a:ext uri="{FF2B5EF4-FFF2-40B4-BE49-F238E27FC236}">
                <a16:creationId xmlns:a16="http://schemas.microsoft.com/office/drawing/2014/main" id="{78683855-52FD-4F46-B41B-CD4289D023A5}"/>
              </a:ext>
            </a:extLst>
          </p:cNvPr>
          <p:cNvSpPr txBox="1">
            <a:spLocks/>
          </p:cNvSpPr>
          <p:nvPr/>
        </p:nvSpPr>
        <p:spPr>
          <a:xfrm>
            <a:off x="8408161" y="6568748"/>
            <a:ext cx="226059" cy="175259"/>
          </a:xfrm>
          <a:prstGeom prst="rect">
            <a:avLst/>
          </a:prstGeom>
        </p:spPr>
        <p:txBody>
          <a:bodyPr vert="horz" wrap="square" lIns="0" tIns="0" rIns="0" bIns="0" rtlCol="0">
            <a:spAutoFit/>
          </a:bodyPr>
          <a:lstStyle>
            <a:defPPr>
              <a:defRPr lang="es-CO"/>
            </a:defPPr>
            <a:lvl1pPr marL="0" algn="l" defTabSz="914400" rtl="0" eaLnBrk="1" latinLnBrk="0" hangingPunct="1">
              <a:defRPr sz="1050" b="0" i="0" kern="1200">
                <a:solidFill>
                  <a:schemeClr val="bg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
              </a:spcBef>
            </a:pPr>
            <a:fld id="{81D60167-4931-47E6-BA6A-407CBD079E47}" type="slidenum">
              <a:rPr lang="es-CO" smtClean="0"/>
              <a:pPr marL="38100">
                <a:spcBef>
                  <a:spcPts val="5"/>
                </a:spcBef>
              </a:pPr>
              <a:t>35</a:t>
            </a:fld>
            <a:endParaRPr lang="es-CO" dirty="0"/>
          </a:p>
        </p:txBody>
      </p:sp>
    </p:spTree>
    <p:extLst>
      <p:ext uri="{BB962C8B-B14F-4D97-AF65-F5344CB8AC3E}">
        <p14:creationId xmlns:p14="http://schemas.microsoft.com/office/powerpoint/2010/main" val="209040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C8D45DA-A47B-4B39-A607-9D7587AF5F73}"/>
              </a:ext>
            </a:extLst>
          </p:cNvPr>
          <p:cNvSpPr txBox="1">
            <a:spLocks/>
          </p:cNvSpPr>
          <p:nvPr/>
        </p:nvSpPr>
        <p:spPr>
          <a:xfrm>
            <a:off x="2248992" y="670328"/>
            <a:ext cx="6733540" cy="57404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s-CO" sz="3600" dirty="0"/>
              <a:t>SUSPENSIÓN</a:t>
            </a:r>
            <a:r>
              <a:rPr lang="es-CO" sz="3600" spc="-35" dirty="0"/>
              <a:t> </a:t>
            </a:r>
            <a:r>
              <a:rPr lang="es-CO" sz="3600" dirty="0"/>
              <a:t>DEL</a:t>
            </a:r>
            <a:r>
              <a:rPr lang="es-CO" sz="3600" spc="-95" dirty="0"/>
              <a:t> </a:t>
            </a:r>
            <a:r>
              <a:rPr lang="es-CO" sz="3600" spc="-45" dirty="0"/>
              <a:t>CONTRATO</a:t>
            </a:r>
            <a:endParaRPr lang="es-CO" sz="3600" dirty="0"/>
          </a:p>
        </p:txBody>
      </p:sp>
      <p:sp>
        <p:nvSpPr>
          <p:cNvPr id="3" name="object 11">
            <a:extLst>
              <a:ext uri="{FF2B5EF4-FFF2-40B4-BE49-F238E27FC236}">
                <a16:creationId xmlns:a16="http://schemas.microsoft.com/office/drawing/2014/main" id="{541C889F-5A2B-4DA4-BFBD-E3978AA81B76}"/>
              </a:ext>
            </a:extLst>
          </p:cNvPr>
          <p:cNvSpPr txBox="1">
            <a:spLocks/>
          </p:cNvSpPr>
          <p:nvPr/>
        </p:nvSpPr>
        <p:spPr>
          <a:xfrm>
            <a:off x="8408161" y="6568748"/>
            <a:ext cx="226059" cy="175259"/>
          </a:xfrm>
          <a:prstGeom prst="rect">
            <a:avLst/>
          </a:prstGeom>
        </p:spPr>
        <p:txBody>
          <a:bodyPr vert="horz" wrap="square" lIns="0" tIns="0" rIns="0" bIns="0" rtlCol="0">
            <a:spAutoFit/>
          </a:bodyPr>
          <a:lstStyle>
            <a:defPPr>
              <a:defRPr lang="es-CO"/>
            </a:defPPr>
            <a:lvl1pPr marL="0" algn="l" defTabSz="914400" rtl="0" eaLnBrk="1" latinLnBrk="0" hangingPunct="1">
              <a:defRPr sz="1050" b="0" i="0" kern="1200">
                <a:solidFill>
                  <a:schemeClr val="bg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5"/>
              </a:spcBef>
            </a:pPr>
            <a:fld id="{81D60167-4931-47E6-BA6A-407CBD079E47}" type="slidenum">
              <a:rPr lang="es-CO" smtClean="0"/>
              <a:pPr marL="38100">
                <a:spcBef>
                  <a:spcPts val="5"/>
                </a:spcBef>
              </a:pPr>
              <a:t>36</a:t>
            </a:fld>
            <a:endParaRPr lang="es-CO" dirty="0"/>
          </a:p>
        </p:txBody>
      </p:sp>
      <p:sp>
        <p:nvSpPr>
          <p:cNvPr id="4" name="object 3">
            <a:extLst>
              <a:ext uri="{FF2B5EF4-FFF2-40B4-BE49-F238E27FC236}">
                <a16:creationId xmlns:a16="http://schemas.microsoft.com/office/drawing/2014/main" id="{5E5D2449-243E-4B50-BC55-808420EDD66E}"/>
              </a:ext>
            </a:extLst>
          </p:cNvPr>
          <p:cNvSpPr txBox="1"/>
          <p:nvPr/>
        </p:nvSpPr>
        <p:spPr>
          <a:xfrm>
            <a:off x="1942287" y="1646683"/>
            <a:ext cx="2485390" cy="330835"/>
          </a:xfrm>
          <a:prstGeom prst="rect">
            <a:avLst/>
          </a:prstGeom>
        </p:spPr>
        <p:txBody>
          <a:bodyPr vert="horz" wrap="square" lIns="0" tIns="13335" rIns="0" bIns="0" rtlCol="0">
            <a:spAutoFit/>
          </a:bodyPr>
          <a:lstStyle/>
          <a:p>
            <a:pPr marL="12700">
              <a:spcBef>
                <a:spcPts val="105"/>
              </a:spcBef>
              <a:tabLst>
                <a:tab pos="1102360" algn="l"/>
                <a:tab pos="1666239" algn="l"/>
              </a:tabLst>
            </a:pPr>
            <a:r>
              <a:rPr sz="2000" dirty="0">
                <a:solidFill>
                  <a:srgbClr val="1E1C11"/>
                </a:solidFill>
                <a:latin typeface="Arial MT"/>
                <a:cs typeface="Arial MT"/>
              </a:rPr>
              <a:t>Cuan</a:t>
            </a:r>
            <a:r>
              <a:rPr sz="2000" spc="-10" dirty="0">
                <a:solidFill>
                  <a:srgbClr val="1E1C11"/>
                </a:solidFill>
                <a:latin typeface="Arial MT"/>
                <a:cs typeface="Arial MT"/>
              </a:rPr>
              <a:t>d</a:t>
            </a:r>
            <a:r>
              <a:rPr sz="2000" dirty="0">
                <a:solidFill>
                  <a:srgbClr val="1E1C11"/>
                </a:solidFill>
                <a:latin typeface="Arial MT"/>
                <a:cs typeface="Arial MT"/>
              </a:rPr>
              <a:t>o	p</a:t>
            </a:r>
            <a:r>
              <a:rPr sz="2000" spc="-10" dirty="0">
                <a:solidFill>
                  <a:srgbClr val="1E1C11"/>
                </a:solidFill>
                <a:latin typeface="Arial MT"/>
                <a:cs typeface="Arial MT"/>
              </a:rPr>
              <a:t>o</a:t>
            </a:r>
            <a:r>
              <a:rPr sz="2000" dirty="0">
                <a:solidFill>
                  <a:srgbClr val="1E1C11"/>
                </a:solidFill>
                <a:latin typeface="Arial MT"/>
                <a:cs typeface="Arial MT"/>
              </a:rPr>
              <a:t>r	c</a:t>
            </a:r>
            <a:r>
              <a:rPr sz="2000" spc="5" dirty="0">
                <a:solidFill>
                  <a:srgbClr val="1E1C11"/>
                </a:solidFill>
                <a:latin typeface="Arial MT"/>
                <a:cs typeface="Arial MT"/>
              </a:rPr>
              <a:t>a</a:t>
            </a:r>
            <a:r>
              <a:rPr sz="2000" spc="-10" dirty="0">
                <a:solidFill>
                  <a:srgbClr val="1E1C11"/>
                </a:solidFill>
                <a:latin typeface="Arial MT"/>
                <a:cs typeface="Arial MT"/>
              </a:rPr>
              <a:t>u</a:t>
            </a:r>
            <a:r>
              <a:rPr sz="2000" dirty="0">
                <a:solidFill>
                  <a:srgbClr val="1E1C11"/>
                </a:solidFill>
                <a:latin typeface="Arial MT"/>
                <a:cs typeface="Arial MT"/>
              </a:rPr>
              <a:t>sas</a:t>
            </a:r>
            <a:endParaRPr sz="2000">
              <a:latin typeface="Arial MT"/>
              <a:cs typeface="Arial MT"/>
            </a:endParaRPr>
          </a:p>
        </p:txBody>
      </p:sp>
      <p:sp>
        <p:nvSpPr>
          <p:cNvPr id="5" name="object 4">
            <a:extLst>
              <a:ext uri="{FF2B5EF4-FFF2-40B4-BE49-F238E27FC236}">
                <a16:creationId xmlns:a16="http://schemas.microsoft.com/office/drawing/2014/main" id="{CE749F8F-A712-44CD-97EA-8E704B5FA880}"/>
              </a:ext>
            </a:extLst>
          </p:cNvPr>
          <p:cNvSpPr txBox="1"/>
          <p:nvPr/>
        </p:nvSpPr>
        <p:spPr>
          <a:xfrm>
            <a:off x="4600701" y="1646683"/>
            <a:ext cx="1254760" cy="330835"/>
          </a:xfrm>
          <a:prstGeom prst="rect">
            <a:avLst/>
          </a:prstGeom>
        </p:spPr>
        <p:txBody>
          <a:bodyPr vert="horz" wrap="square" lIns="0" tIns="13335" rIns="0" bIns="0" rtlCol="0">
            <a:spAutoFit/>
          </a:bodyPr>
          <a:lstStyle/>
          <a:p>
            <a:pPr marL="12700">
              <a:spcBef>
                <a:spcPts val="105"/>
              </a:spcBef>
            </a:pPr>
            <a:r>
              <a:rPr sz="2000" dirty="0">
                <a:solidFill>
                  <a:srgbClr val="1E1C11"/>
                </a:solidFill>
                <a:latin typeface="Arial MT"/>
                <a:cs typeface="Arial MT"/>
              </a:rPr>
              <a:t>imputabl</a:t>
            </a:r>
            <a:r>
              <a:rPr sz="2000" spc="-15" dirty="0">
                <a:solidFill>
                  <a:srgbClr val="1E1C11"/>
                </a:solidFill>
                <a:latin typeface="Arial MT"/>
                <a:cs typeface="Arial MT"/>
              </a:rPr>
              <a:t>e</a:t>
            </a:r>
            <a:r>
              <a:rPr sz="2000" dirty="0">
                <a:solidFill>
                  <a:srgbClr val="1E1C11"/>
                </a:solidFill>
                <a:latin typeface="Arial MT"/>
                <a:cs typeface="Arial MT"/>
              </a:rPr>
              <a:t>s</a:t>
            </a:r>
            <a:endParaRPr sz="2000">
              <a:latin typeface="Arial MT"/>
              <a:cs typeface="Arial MT"/>
            </a:endParaRPr>
          </a:p>
        </p:txBody>
      </p:sp>
      <p:sp>
        <p:nvSpPr>
          <p:cNvPr id="6" name="object 5">
            <a:extLst>
              <a:ext uri="{FF2B5EF4-FFF2-40B4-BE49-F238E27FC236}">
                <a16:creationId xmlns:a16="http://schemas.microsoft.com/office/drawing/2014/main" id="{E7142985-9BFA-4807-9574-DF3AA08D42F4}"/>
              </a:ext>
            </a:extLst>
          </p:cNvPr>
          <p:cNvSpPr txBox="1"/>
          <p:nvPr/>
        </p:nvSpPr>
        <p:spPr>
          <a:xfrm>
            <a:off x="1942287" y="1951483"/>
            <a:ext cx="2689860" cy="330835"/>
          </a:xfrm>
          <a:prstGeom prst="rect">
            <a:avLst/>
          </a:prstGeom>
        </p:spPr>
        <p:txBody>
          <a:bodyPr vert="horz" wrap="square" lIns="0" tIns="13335" rIns="0" bIns="0" rtlCol="0">
            <a:spAutoFit/>
          </a:bodyPr>
          <a:lstStyle/>
          <a:p>
            <a:pPr marL="12700">
              <a:spcBef>
                <a:spcPts val="105"/>
              </a:spcBef>
              <a:tabLst>
                <a:tab pos="1888489" algn="l"/>
                <a:tab pos="2352040" algn="l"/>
              </a:tabLst>
            </a:pPr>
            <a:r>
              <a:rPr sz="2000" dirty="0">
                <a:solidFill>
                  <a:srgbClr val="1E1C11"/>
                </a:solidFill>
                <a:latin typeface="Arial MT"/>
                <a:cs typeface="Arial MT"/>
              </a:rPr>
              <a:t>incu</a:t>
            </a:r>
            <a:r>
              <a:rPr sz="2000" spc="-15" dirty="0">
                <a:solidFill>
                  <a:srgbClr val="1E1C11"/>
                </a:solidFill>
                <a:latin typeface="Arial MT"/>
                <a:cs typeface="Arial MT"/>
              </a:rPr>
              <a:t>m</a:t>
            </a:r>
            <a:r>
              <a:rPr sz="2000" dirty="0">
                <a:solidFill>
                  <a:srgbClr val="1E1C11"/>
                </a:solidFill>
                <a:latin typeface="Arial MT"/>
                <a:cs typeface="Arial MT"/>
              </a:rPr>
              <a:t>plimiento	de	l</a:t>
            </a:r>
            <a:r>
              <a:rPr sz="2000" spc="-10" dirty="0">
                <a:solidFill>
                  <a:srgbClr val="1E1C11"/>
                </a:solidFill>
                <a:latin typeface="Arial MT"/>
                <a:cs typeface="Arial MT"/>
              </a:rPr>
              <a:t>a</a:t>
            </a:r>
            <a:r>
              <a:rPr sz="2000" dirty="0">
                <a:solidFill>
                  <a:srgbClr val="1E1C11"/>
                </a:solidFill>
                <a:latin typeface="Arial MT"/>
                <a:cs typeface="Arial MT"/>
              </a:rPr>
              <a:t>s</a:t>
            </a:r>
            <a:endParaRPr sz="2000">
              <a:latin typeface="Arial MT"/>
              <a:cs typeface="Arial MT"/>
            </a:endParaRPr>
          </a:p>
        </p:txBody>
      </p:sp>
      <p:sp>
        <p:nvSpPr>
          <p:cNvPr id="7" name="object 6">
            <a:extLst>
              <a:ext uri="{FF2B5EF4-FFF2-40B4-BE49-F238E27FC236}">
                <a16:creationId xmlns:a16="http://schemas.microsoft.com/office/drawing/2014/main" id="{E14B9F62-30E6-44C5-96F5-9A35A11E2002}"/>
              </a:ext>
            </a:extLst>
          </p:cNvPr>
          <p:cNvSpPr txBox="1"/>
          <p:nvPr/>
        </p:nvSpPr>
        <p:spPr>
          <a:xfrm>
            <a:off x="4785105" y="1951483"/>
            <a:ext cx="1438910" cy="330835"/>
          </a:xfrm>
          <a:prstGeom prst="rect">
            <a:avLst/>
          </a:prstGeom>
        </p:spPr>
        <p:txBody>
          <a:bodyPr vert="horz" wrap="square" lIns="0" tIns="13335" rIns="0" bIns="0" rtlCol="0">
            <a:spAutoFit/>
          </a:bodyPr>
          <a:lstStyle/>
          <a:p>
            <a:pPr marL="12700">
              <a:spcBef>
                <a:spcPts val="105"/>
              </a:spcBef>
            </a:pPr>
            <a:r>
              <a:rPr sz="2000" spc="-10" dirty="0">
                <a:solidFill>
                  <a:srgbClr val="1E1C11"/>
                </a:solidFill>
                <a:latin typeface="Arial MT"/>
                <a:cs typeface="Arial MT"/>
              </a:rPr>
              <a:t>o</a:t>
            </a:r>
            <a:r>
              <a:rPr sz="2000" dirty="0">
                <a:solidFill>
                  <a:srgbClr val="1E1C11"/>
                </a:solidFill>
                <a:latin typeface="Arial MT"/>
                <a:cs typeface="Arial MT"/>
              </a:rPr>
              <a:t>bliga</a:t>
            </a:r>
            <a:r>
              <a:rPr sz="2000" spc="5" dirty="0">
                <a:solidFill>
                  <a:srgbClr val="1E1C11"/>
                </a:solidFill>
                <a:latin typeface="Arial MT"/>
                <a:cs typeface="Arial MT"/>
              </a:rPr>
              <a:t>c</a:t>
            </a:r>
            <a:r>
              <a:rPr sz="2000" dirty="0">
                <a:solidFill>
                  <a:srgbClr val="1E1C11"/>
                </a:solidFill>
                <a:latin typeface="Arial MT"/>
                <a:cs typeface="Arial MT"/>
              </a:rPr>
              <a:t>ion</a:t>
            </a:r>
            <a:r>
              <a:rPr sz="2000" spc="-10" dirty="0">
                <a:solidFill>
                  <a:srgbClr val="1E1C11"/>
                </a:solidFill>
                <a:latin typeface="Arial MT"/>
                <a:cs typeface="Arial MT"/>
              </a:rPr>
              <a:t>e</a:t>
            </a:r>
            <a:r>
              <a:rPr sz="2000" dirty="0">
                <a:solidFill>
                  <a:srgbClr val="1E1C11"/>
                </a:solidFill>
                <a:latin typeface="Arial MT"/>
                <a:cs typeface="Arial MT"/>
              </a:rPr>
              <a:t>s</a:t>
            </a:r>
            <a:endParaRPr sz="2000">
              <a:latin typeface="Arial MT"/>
              <a:cs typeface="Arial MT"/>
            </a:endParaRPr>
          </a:p>
        </p:txBody>
      </p:sp>
      <p:sp>
        <p:nvSpPr>
          <p:cNvPr id="8" name="object 7">
            <a:extLst>
              <a:ext uri="{FF2B5EF4-FFF2-40B4-BE49-F238E27FC236}">
                <a16:creationId xmlns:a16="http://schemas.microsoft.com/office/drawing/2014/main" id="{50B174A8-CA61-4DA9-A07E-6F5F017EE50F}"/>
              </a:ext>
            </a:extLst>
          </p:cNvPr>
          <p:cNvSpPr txBox="1"/>
          <p:nvPr/>
        </p:nvSpPr>
        <p:spPr>
          <a:xfrm>
            <a:off x="7146163" y="1951483"/>
            <a:ext cx="2136140" cy="330835"/>
          </a:xfrm>
          <a:prstGeom prst="rect">
            <a:avLst/>
          </a:prstGeom>
        </p:spPr>
        <p:txBody>
          <a:bodyPr vert="horz" wrap="square" lIns="0" tIns="13335" rIns="0" bIns="0" rtlCol="0">
            <a:spAutoFit/>
          </a:bodyPr>
          <a:lstStyle/>
          <a:p>
            <a:pPr marL="12700">
              <a:spcBef>
                <a:spcPts val="105"/>
              </a:spcBef>
              <a:tabLst>
                <a:tab pos="827405" algn="l"/>
                <a:tab pos="1431290" algn="l"/>
              </a:tabLst>
            </a:pPr>
            <a:r>
              <a:rPr sz="2000" dirty="0">
                <a:solidFill>
                  <a:srgbClr val="1E1C11"/>
                </a:solidFill>
                <a:latin typeface="Arial MT"/>
                <a:cs typeface="Arial MT"/>
              </a:rPr>
              <a:t>cargo	que	af</a:t>
            </a:r>
            <a:r>
              <a:rPr sz="2000" spc="-15" dirty="0">
                <a:solidFill>
                  <a:srgbClr val="1E1C11"/>
                </a:solidFill>
                <a:latin typeface="Arial MT"/>
                <a:cs typeface="Arial MT"/>
              </a:rPr>
              <a:t>e</a:t>
            </a:r>
            <a:r>
              <a:rPr sz="2000" dirty="0">
                <a:solidFill>
                  <a:srgbClr val="1E1C11"/>
                </a:solidFill>
                <a:latin typeface="Arial MT"/>
                <a:cs typeface="Arial MT"/>
              </a:rPr>
              <a:t>cte</a:t>
            </a:r>
            <a:endParaRPr sz="2000">
              <a:latin typeface="Arial MT"/>
              <a:cs typeface="Arial MT"/>
            </a:endParaRPr>
          </a:p>
        </p:txBody>
      </p:sp>
      <p:sp>
        <p:nvSpPr>
          <p:cNvPr id="9" name="object 8">
            <a:extLst>
              <a:ext uri="{FF2B5EF4-FFF2-40B4-BE49-F238E27FC236}">
                <a16:creationId xmlns:a16="http://schemas.microsoft.com/office/drawing/2014/main" id="{D8A00CFF-80AD-4606-A083-7C91173DC28B}"/>
              </a:ext>
            </a:extLst>
          </p:cNvPr>
          <p:cNvSpPr txBox="1"/>
          <p:nvPr/>
        </p:nvSpPr>
        <p:spPr>
          <a:xfrm>
            <a:off x="1942287" y="2256283"/>
            <a:ext cx="7346950" cy="330835"/>
          </a:xfrm>
          <a:prstGeom prst="rect">
            <a:avLst/>
          </a:prstGeom>
        </p:spPr>
        <p:txBody>
          <a:bodyPr vert="horz" wrap="square" lIns="0" tIns="13335" rIns="0" bIns="0" rtlCol="0">
            <a:spAutoFit/>
          </a:bodyPr>
          <a:lstStyle/>
          <a:p>
            <a:pPr marL="12700">
              <a:spcBef>
                <a:spcPts val="105"/>
              </a:spcBef>
              <a:tabLst>
                <a:tab pos="1679575" algn="l"/>
                <a:tab pos="2188845" algn="l"/>
                <a:tab pos="3600450" algn="l"/>
                <a:tab pos="3897629" algn="l"/>
                <a:tab pos="4464685" algn="l"/>
                <a:tab pos="5581650" algn="l"/>
                <a:tab pos="5947410" algn="l"/>
                <a:tab pos="7052945" algn="l"/>
              </a:tabLst>
            </a:pPr>
            <a:r>
              <a:rPr sz="2000" dirty="0">
                <a:solidFill>
                  <a:srgbClr val="1E1C11"/>
                </a:solidFill>
                <a:latin typeface="Arial MT"/>
                <a:cs typeface="Arial MT"/>
              </a:rPr>
              <a:t>c</a:t>
            </a:r>
            <a:r>
              <a:rPr sz="2000" spc="5" dirty="0">
                <a:solidFill>
                  <a:srgbClr val="1E1C11"/>
                </a:solidFill>
                <a:latin typeface="Arial MT"/>
                <a:cs typeface="Arial MT"/>
              </a:rPr>
              <a:t>u</a:t>
            </a:r>
            <a:r>
              <a:rPr sz="2000" spc="-15" dirty="0">
                <a:solidFill>
                  <a:srgbClr val="1E1C11"/>
                </a:solidFill>
                <a:latin typeface="Arial MT"/>
                <a:cs typeface="Arial MT"/>
              </a:rPr>
              <a:t>m</a:t>
            </a:r>
            <a:r>
              <a:rPr sz="2000" dirty="0">
                <a:solidFill>
                  <a:srgbClr val="1E1C11"/>
                </a:solidFill>
                <a:latin typeface="Arial MT"/>
                <a:cs typeface="Arial MT"/>
              </a:rPr>
              <a:t>plimiento	del	c</a:t>
            </a:r>
            <a:r>
              <a:rPr sz="2000" spc="5" dirty="0">
                <a:solidFill>
                  <a:srgbClr val="1E1C11"/>
                </a:solidFill>
                <a:latin typeface="Arial MT"/>
                <a:cs typeface="Arial MT"/>
              </a:rPr>
              <a:t>o</a:t>
            </a:r>
            <a:r>
              <a:rPr sz="2000" spc="-10" dirty="0">
                <a:solidFill>
                  <a:srgbClr val="1E1C11"/>
                </a:solidFill>
                <a:latin typeface="Arial MT"/>
                <a:cs typeface="Arial MT"/>
              </a:rPr>
              <a:t>n</a:t>
            </a:r>
            <a:r>
              <a:rPr sz="2000" dirty="0">
                <a:solidFill>
                  <a:srgbClr val="1E1C11"/>
                </a:solidFill>
                <a:latin typeface="Arial MT"/>
                <a:cs typeface="Arial MT"/>
              </a:rPr>
              <a:t>t</a:t>
            </a:r>
            <a:r>
              <a:rPr sz="2000" spc="-15" dirty="0">
                <a:solidFill>
                  <a:srgbClr val="1E1C11"/>
                </a:solidFill>
                <a:latin typeface="Arial MT"/>
                <a:cs typeface="Arial MT"/>
              </a:rPr>
              <a:t>r</a:t>
            </a:r>
            <a:r>
              <a:rPr sz="2000" dirty="0">
                <a:solidFill>
                  <a:srgbClr val="1E1C11"/>
                </a:solidFill>
                <a:latin typeface="Arial MT"/>
                <a:cs typeface="Arial MT"/>
              </a:rPr>
              <a:t>atista,	y	ello	</a:t>
            </a:r>
            <a:r>
              <a:rPr sz="2000" spc="-15" dirty="0">
                <a:solidFill>
                  <a:srgbClr val="1E1C11"/>
                </a:solidFill>
                <a:latin typeface="Arial MT"/>
                <a:cs typeface="Arial MT"/>
              </a:rPr>
              <a:t>i</a:t>
            </a:r>
            <a:r>
              <a:rPr sz="2000" dirty="0">
                <a:solidFill>
                  <a:srgbClr val="1E1C11"/>
                </a:solidFill>
                <a:latin typeface="Arial MT"/>
                <a:cs typeface="Arial MT"/>
              </a:rPr>
              <a:t>mplique	</a:t>
            </a:r>
            <a:r>
              <a:rPr sz="2000" spc="-5" dirty="0">
                <a:solidFill>
                  <a:srgbClr val="1E1C11"/>
                </a:solidFill>
                <a:latin typeface="Arial MT"/>
                <a:cs typeface="Arial MT"/>
              </a:rPr>
              <a:t>l</a:t>
            </a:r>
            <a:r>
              <a:rPr sz="2000" dirty="0">
                <a:solidFill>
                  <a:srgbClr val="1E1C11"/>
                </a:solidFill>
                <a:latin typeface="Arial MT"/>
                <a:cs typeface="Arial MT"/>
              </a:rPr>
              <a:t>a	parálisis	</a:t>
            </a:r>
            <a:r>
              <a:rPr sz="2000" spc="-15" dirty="0">
                <a:solidFill>
                  <a:srgbClr val="1E1C11"/>
                </a:solidFill>
                <a:latin typeface="Arial MT"/>
                <a:cs typeface="Arial MT"/>
              </a:rPr>
              <a:t>de</a:t>
            </a:r>
            <a:endParaRPr sz="2000">
              <a:latin typeface="Arial MT"/>
              <a:cs typeface="Arial MT"/>
            </a:endParaRPr>
          </a:p>
        </p:txBody>
      </p:sp>
      <p:sp>
        <p:nvSpPr>
          <p:cNvPr id="10" name="object 9">
            <a:extLst>
              <a:ext uri="{FF2B5EF4-FFF2-40B4-BE49-F238E27FC236}">
                <a16:creationId xmlns:a16="http://schemas.microsoft.com/office/drawing/2014/main" id="{F67F607C-0FAC-4C3B-9D0A-4FED294D89E7}"/>
              </a:ext>
            </a:extLst>
          </p:cNvPr>
          <p:cNvSpPr txBox="1"/>
          <p:nvPr/>
        </p:nvSpPr>
        <p:spPr>
          <a:xfrm>
            <a:off x="6028690" y="1646683"/>
            <a:ext cx="3632200" cy="940435"/>
          </a:xfrm>
          <a:prstGeom prst="rect">
            <a:avLst/>
          </a:prstGeom>
        </p:spPr>
        <p:txBody>
          <a:bodyPr vert="horz" wrap="square" lIns="0" tIns="13335" rIns="0" bIns="0" rtlCol="0">
            <a:spAutoFit/>
          </a:bodyPr>
          <a:lstStyle/>
          <a:p>
            <a:pPr marL="361950" marR="5080" indent="-349885" algn="r">
              <a:spcBef>
                <a:spcPts val="105"/>
              </a:spcBef>
              <a:tabLst>
                <a:tab pos="352425" algn="l"/>
                <a:tab pos="683260" algn="l"/>
                <a:tab pos="847725" algn="l"/>
                <a:tab pos="2472690" algn="l"/>
                <a:tab pos="3335020" algn="l"/>
                <a:tab pos="3418840" algn="l"/>
              </a:tabLst>
            </a:pPr>
            <a:r>
              <a:rPr sz="2000" dirty="0">
                <a:solidFill>
                  <a:srgbClr val="1E1C11"/>
                </a:solidFill>
                <a:latin typeface="Arial MT"/>
                <a:cs typeface="Arial MT"/>
              </a:rPr>
              <a:t>a	LA		A</a:t>
            </a:r>
            <a:r>
              <a:rPr sz="2000" spc="-10" dirty="0">
                <a:solidFill>
                  <a:srgbClr val="1E1C11"/>
                </a:solidFill>
                <a:latin typeface="Arial MT"/>
                <a:cs typeface="Arial MT"/>
              </a:rPr>
              <a:t>E</a:t>
            </a:r>
            <a:r>
              <a:rPr sz="2000" dirty="0">
                <a:solidFill>
                  <a:srgbClr val="1E1C11"/>
                </a:solidFill>
                <a:latin typeface="Arial MT"/>
                <a:cs typeface="Arial MT"/>
              </a:rPr>
              <a:t>RO</a:t>
            </a:r>
            <a:r>
              <a:rPr sz="2000" spc="10" dirty="0">
                <a:solidFill>
                  <a:srgbClr val="1E1C11"/>
                </a:solidFill>
                <a:latin typeface="Arial MT"/>
                <a:cs typeface="Arial MT"/>
              </a:rPr>
              <a:t>C</a:t>
            </a:r>
            <a:r>
              <a:rPr sz="2000" dirty="0">
                <a:solidFill>
                  <a:srgbClr val="1E1C11"/>
                </a:solidFill>
                <a:latin typeface="Arial MT"/>
                <a:cs typeface="Arial MT"/>
              </a:rPr>
              <a:t>I</a:t>
            </a:r>
            <a:r>
              <a:rPr sz="2000" spc="-10" dirty="0">
                <a:solidFill>
                  <a:srgbClr val="1E1C11"/>
                </a:solidFill>
                <a:latin typeface="Arial MT"/>
                <a:cs typeface="Arial MT"/>
              </a:rPr>
              <a:t>V</a:t>
            </a:r>
            <a:r>
              <a:rPr sz="2000" dirty="0">
                <a:solidFill>
                  <a:srgbClr val="1E1C11"/>
                </a:solidFill>
                <a:latin typeface="Arial MT"/>
                <a:cs typeface="Arial MT"/>
              </a:rPr>
              <a:t>IL,	exista	un  a	</a:t>
            </a:r>
            <a:r>
              <a:rPr sz="2000" spc="-10" dirty="0">
                <a:solidFill>
                  <a:srgbClr val="1E1C11"/>
                </a:solidFill>
                <a:latin typeface="Arial MT"/>
                <a:cs typeface="Arial MT"/>
              </a:rPr>
              <a:t>s</a:t>
            </a:r>
            <a:r>
              <a:rPr sz="2000" dirty="0">
                <a:solidFill>
                  <a:srgbClr val="1E1C11"/>
                </a:solidFill>
                <a:latin typeface="Arial MT"/>
                <a:cs typeface="Arial MT"/>
              </a:rPr>
              <a:t>u			el</a:t>
            </a:r>
            <a:endParaRPr sz="2000">
              <a:latin typeface="Arial MT"/>
              <a:cs typeface="Arial MT"/>
            </a:endParaRPr>
          </a:p>
          <a:p>
            <a:pPr marR="8255" algn="r"/>
            <a:r>
              <a:rPr sz="2000" spc="-5" dirty="0">
                <a:solidFill>
                  <a:srgbClr val="1E1C11"/>
                </a:solidFill>
                <a:latin typeface="Arial MT"/>
                <a:cs typeface="Arial MT"/>
              </a:rPr>
              <a:t>la</a:t>
            </a:r>
            <a:endParaRPr sz="2000">
              <a:latin typeface="Arial MT"/>
              <a:cs typeface="Arial MT"/>
            </a:endParaRPr>
          </a:p>
        </p:txBody>
      </p:sp>
      <p:sp>
        <p:nvSpPr>
          <p:cNvPr id="11" name="object 10">
            <a:extLst>
              <a:ext uri="{FF2B5EF4-FFF2-40B4-BE49-F238E27FC236}">
                <a16:creationId xmlns:a16="http://schemas.microsoft.com/office/drawing/2014/main" id="{B8E4CBE7-DCA8-4A3B-A27C-F9150D0E6E7A}"/>
              </a:ext>
            </a:extLst>
          </p:cNvPr>
          <p:cNvSpPr txBox="1"/>
          <p:nvPr/>
        </p:nvSpPr>
        <p:spPr>
          <a:xfrm>
            <a:off x="1942288" y="2561083"/>
            <a:ext cx="7718425" cy="3806825"/>
          </a:xfrm>
          <a:prstGeom prst="rect">
            <a:avLst/>
          </a:prstGeom>
        </p:spPr>
        <p:txBody>
          <a:bodyPr vert="horz" wrap="square" lIns="0" tIns="13335" rIns="0" bIns="0" rtlCol="0">
            <a:spAutoFit/>
          </a:bodyPr>
          <a:lstStyle/>
          <a:p>
            <a:pPr marL="12700" marR="5080" algn="just">
              <a:spcBef>
                <a:spcPts val="105"/>
              </a:spcBef>
            </a:pPr>
            <a:r>
              <a:rPr sz="2000" dirty="0">
                <a:solidFill>
                  <a:srgbClr val="1E1C11"/>
                </a:solidFill>
                <a:latin typeface="Arial MT"/>
                <a:cs typeface="Arial MT"/>
              </a:rPr>
              <a:t>ejecución</a:t>
            </a:r>
            <a:r>
              <a:rPr sz="2000" spc="5" dirty="0">
                <a:solidFill>
                  <a:srgbClr val="1E1C11"/>
                </a:solidFill>
                <a:latin typeface="Arial MT"/>
                <a:cs typeface="Arial MT"/>
              </a:rPr>
              <a:t> </a:t>
            </a:r>
            <a:r>
              <a:rPr sz="2000" spc="-5" dirty="0">
                <a:solidFill>
                  <a:srgbClr val="1E1C11"/>
                </a:solidFill>
                <a:latin typeface="Arial MT"/>
                <a:cs typeface="Arial MT"/>
              </a:rPr>
              <a:t>del</a:t>
            </a:r>
            <a:r>
              <a:rPr sz="2000" dirty="0">
                <a:solidFill>
                  <a:srgbClr val="1E1C11"/>
                </a:solidFill>
                <a:latin typeface="Arial MT"/>
                <a:cs typeface="Arial MT"/>
              </a:rPr>
              <a:t> contrato,</a:t>
            </a:r>
            <a:r>
              <a:rPr sz="2000" spc="5" dirty="0">
                <a:solidFill>
                  <a:srgbClr val="1E1C11"/>
                </a:solidFill>
                <a:latin typeface="Arial MT"/>
                <a:cs typeface="Arial MT"/>
              </a:rPr>
              <a:t> </a:t>
            </a:r>
            <a:r>
              <a:rPr sz="2000" dirty="0">
                <a:solidFill>
                  <a:srgbClr val="1E1C11"/>
                </a:solidFill>
                <a:latin typeface="Arial MT"/>
                <a:cs typeface="Arial MT"/>
              </a:rPr>
              <a:t>será</a:t>
            </a:r>
            <a:r>
              <a:rPr sz="2000" spc="5" dirty="0">
                <a:solidFill>
                  <a:srgbClr val="1E1C11"/>
                </a:solidFill>
                <a:latin typeface="Arial MT"/>
                <a:cs typeface="Arial MT"/>
              </a:rPr>
              <a:t> </a:t>
            </a:r>
            <a:r>
              <a:rPr sz="2000" spc="-5" dirty="0">
                <a:solidFill>
                  <a:srgbClr val="1E1C11"/>
                </a:solidFill>
                <a:latin typeface="Arial MT"/>
                <a:cs typeface="Arial MT"/>
              </a:rPr>
              <a:t>la</a:t>
            </a:r>
            <a:r>
              <a:rPr sz="2000" dirty="0">
                <a:solidFill>
                  <a:srgbClr val="1E1C11"/>
                </a:solidFill>
                <a:latin typeface="Arial MT"/>
                <a:cs typeface="Arial MT"/>
              </a:rPr>
              <a:t> AEROCIVIL</a:t>
            </a:r>
            <a:r>
              <a:rPr sz="2000" spc="5" dirty="0">
                <a:solidFill>
                  <a:srgbClr val="1E1C11"/>
                </a:solidFill>
                <a:latin typeface="Arial MT"/>
                <a:cs typeface="Arial MT"/>
              </a:rPr>
              <a:t> </a:t>
            </a:r>
            <a:r>
              <a:rPr sz="2000" spc="-5" dirty="0">
                <a:solidFill>
                  <a:srgbClr val="1E1C11"/>
                </a:solidFill>
                <a:latin typeface="Arial MT"/>
                <a:cs typeface="Arial MT"/>
              </a:rPr>
              <a:t>la</a:t>
            </a:r>
            <a:r>
              <a:rPr sz="2000" dirty="0">
                <a:solidFill>
                  <a:srgbClr val="1E1C11"/>
                </a:solidFill>
                <a:latin typeface="Arial MT"/>
                <a:cs typeface="Arial MT"/>
              </a:rPr>
              <a:t> </a:t>
            </a:r>
            <a:r>
              <a:rPr sz="2000" spc="-5" dirty="0">
                <a:solidFill>
                  <a:srgbClr val="1E1C11"/>
                </a:solidFill>
                <a:latin typeface="Arial MT"/>
                <a:cs typeface="Arial MT"/>
              </a:rPr>
              <a:t>que</a:t>
            </a:r>
            <a:r>
              <a:rPr sz="2000" dirty="0">
                <a:solidFill>
                  <a:srgbClr val="1E1C11"/>
                </a:solidFill>
                <a:latin typeface="Arial MT"/>
                <a:cs typeface="Arial MT"/>
              </a:rPr>
              <a:t> gestione</a:t>
            </a:r>
            <a:r>
              <a:rPr sz="2000" spc="5"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 suspensión </a:t>
            </a:r>
            <a:r>
              <a:rPr sz="2000" spc="-5" dirty="0">
                <a:solidFill>
                  <a:srgbClr val="1E1C11"/>
                </a:solidFill>
                <a:latin typeface="Arial MT"/>
                <a:cs typeface="Arial MT"/>
              </a:rPr>
              <a:t>del contrato de </a:t>
            </a:r>
            <a:r>
              <a:rPr sz="2000" dirty="0">
                <a:solidFill>
                  <a:srgbClr val="1E1C11"/>
                </a:solidFill>
                <a:latin typeface="Arial MT"/>
                <a:cs typeface="Arial MT"/>
              </a:rPr>
              <a:t>común </a:t>
            </a:r>
            <a:r>
              <a:rPr sz="2000" spc="-5" dirty="0">
                <a:solidFill>
                  <a:srgbClr val="1E1C11"/>
                </a:solidFill>
                <a:latin typeface="Arial MT"/>
                <a:cs typeface="Arial MT"/>
              </a:rPr>
              <a:t>acuerdo, con </a:t>
            </a:r>
            <a:r>
              <a:rPr sz="2000" dirty="0">
                <a:solidFill>
                  <a:srgbClr val="1E1C11"/>
                </a:solidFill>
                <a:latin typeface="Arial MT"/>
                <a:cs typeface="Arial MT"/>
              </a:rPr>
              <a:t>el </a:t>
            </a:r>
            <a:r>
              <a:rPr sz="2000" spc="-5" dirty="0">
                <a:solidFill>
                  <a:srgbClr val="1E1C11"/>
                </a:solidFill>
                <a:latin typeface="Arial MT"/>
                <a:cs typeface="Arial MT"/>
              </a:rPr>
              <a:t>fin </a:t>
            </a:r>
            <a:r>
              <a:rPr sz="2000" dirty="0">
                <a:solidFill>
                  <a:srgbClr val="1E1C11"/>
                </a:solidFill>
                <a:latin typeface="Arial MT"/>
                <a:cs typeface="Arial MT"/>
              </a:rPr>
              <a:t>de </a:t>
            </a:r>
            <a:r>
              <a:rPr sz="2000" spc="-5" dirty="0">
                <a:solidFill>
                  <a:srgbClr val="1E1C11"/>
                </a:solidFill>
                <a:latin typeface="Arial MT"/>
                <a:cs typeface="Arial MT"/>
              </a:rPr>
              <a:t>garantizar </a:t>
            </a:r>
            <a:r>
              <a:rPr sz="2000" dirty="0">
                <a:solidFill>
                  <a:srgbClr val="1E1C11"/>
                </a:solidFill>
                <a:latin typeface="Arial MT"/>
                <a:cs typeface="Arial MT"/>
              </a:rPr>
              <a:t> el cumplimiento </a:t>
            </a:r>
            <a:r>
              <a:rPr sz="2000" spc="-10" dirty="0">
                <a:solidFill>
                  <a:srgbClr val="1E1C11"/>
                </a:solidFill>
                <a:latin typeface="Arial MT"/>
                <a:cs typeface="Arial MT"/>
              </a:rPr>
              <a:t>de </a:t>
            </a:r>
            <a:r>
              <a:rPr sz="2000" spc="-5" dirty="0">
                <a:solidFill>
                  <a:srgbClr val="1E1C11"/>
                </a:solidFill>
                <a:latin typeface="Arial MT"/>
                <a:cs typeface="Arial MT"/>
              </a:rPr>
              <a:t>los fines </a:t>
            </a:r>
            <a:r>
              <a:rPr sz="2000" dirty="0">
                <a:solidFill>
                  <a:srgbClr val="1E1C11"/>
                </a:solidFill>
                <a:latin typeface="Arial MT"/>
                <a:cs typeface="Arial MT"/>
              </a:rPr>
              <a:t>de </a:t>
            </a:r>
            <a:r>
              <a:rPr sz="2000" spc="-5" dirty="0">
                <a:solidFill>
                  <a:srgbClr val="1E1C11"/>
                </a:solidFill>
                <a:latin typeface="Arial MT"/>
                <a:cs typeface="Arial MT"/>
              </a:rPr>
              <a:t>la contratación estatal, construir una </a:t>
            </a:r>
            <a:r>
              <a:rPr sz="2000" dirty="0">
                <a:solidFill>
                  <a:srgbClr val="1E1C11"/>
                </a:solidFill>
                <a:latin typeface="Arial MT"/>
                <a:cs typeface="Arial MT"/>
              </a:rPr>
              <a:t> </a:t>
            </a:r>
            <a:r>
              <a:rPr sz="2000" spc="-5" dirty="0">
                <a:solidFill>
                  <a:srgbClr val="1E1C11"/>
                </a:solidFill>
                <a:latin typeface="Arial MT"/>
                <a:cs typeface="Arial MT"/>
              </a:rPr>
              <a:t>estrategia</a:t>
            </a:r>
            <a:r>
              <a:rPr sz="2000" dirty="0">
                <a:solidFill>
                  <a:srgbClr val="1E1C11"/>
                </a:solidFill>
                <a:latin typeface="Arial MT"/>
                <a:cs typeface="Arial MT"/>
              </a:rPr>
              <a:t> </a:t>
            </a:r>
            <a:r>
              <a:rPr sz="2000" spc="-5" dirty="0">
                <a:solidFill>
                  <a:srgbClr val="1E1C11"/>
                </a:solidFill>
                <a:latin typeface="Arial MT"/>
                <a:cs typeface="Arial MT"/>
              </a:rPr>
              <a:t>para</a:t>
            </a:r>
            <a:r>
              <a:rPr sz="2000" dirty="0">
                <a:solidFill>
                  <a:srgbClr val="1E1C11"/>
                </a:solidFill>
                <a:latin typeface="Arial MT"/>
                <a:cs typeface="Arial MT"/>
              </a:rPr>
              <a:t> solucionar</a:t>
            </a:r>
            <a:r>
              <a:rPr sz="2000" spc="5" dirty="0">
                <a:solidFill>
                  <a:srgbClr val="1E1C11"/>
                </a:solidFill>
                <a:latin typeface="Arial MT"/>
                <a:cs typeface="Arial MT"/>
              </a:rPr>
              <a:t> </a:t>
            </a:r>
            <a:r>
              <a:rPr sz="2000" spc="-5" dirty="0">
                <a:solidFill>
                  <a:srgbClr val="1E1C11"/>
                </a:solidFill>
                <a:latin typeface="Arial MT"/>
                <a:cs typeface="Arial MT"/>
              </a:rPr>
              <a:t>los</a:t>
            </a:r>
            <a:r>
              <a:rPr sz="2000" dirty="0">
                <a:solidFill>
                  <a:srgbClr val="1E1C11"/>
                </a:solidFill>
                <a:latin typeface="Arial MT"/>
                <a:cs typeface="Arial MT"/>
              </a:rPr>
              <a:t> problemas</a:t>
            </a:r>
            <a:r>
              <a:rPr sz="2000" spc="5" dirty="0">
                <a:solidFill>
                  <a:srgbClr val="1E1C11"/>
                </a:solidFill>
                <a:latin typeface="Arial MT"/>
                <a:cs typeface="Arial MT"/>
              </a:rPr>
              <a:t> </a:t>
            </a:r>
            <a:r>
              <a:rPr sz="2000" dirty="0">
                <a:solidFill>
                  <a:srgbClr val="1E1C11"/>
                </a:solidFill>
                <a:latin typeface="Arial MT"/>
                <a:cs typeface="Arial MT"/>
              </a:rPr>
              <a:t>que</a:t>
            </a:r>
            <a:r>
              <a:rPr sz="2000" spc="5" dirty="0">
                <a:solidFill>
                  <a:srgbClr val="1E1C11"/>
                </a:solidFill>
                <a:latin typeface="Arial MT"/>
                <a:cs typeface="Arial MT"/>
              </a:rPr>
              <a:t> </a:t>
            </a:r>
            <a:r>
              <a:rPr sz="2000" spc="-5" dirty="0">
                <a:solidFill>
                  <a:srgbClr val="1E1C11"/>
                </a:solidFill>
                <a:latin typeface="Arial MT"/>
                <a:cs typeface="Arial MT"/>
              </a:rPr>
              <a:t>generaron</a:t>
            </a:r>
            <a:r>
              <a:rPr sz="2000"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 </a:t>
            </a:r>
            <a:r>
              <a:rPr sz="2000" spc="-5" dirty="0">
                <a:solidFill>
                  <a:srgbClr val="1E1C11"/>
                </a:solidFill>
                <a:latin typeface="Arial MT"/>
                <a:cs typeface="Arial MT"/>
              </a:rPr>
              <a:t>interrupción</a:t>
            </a:r>
            <a:r>
              <a:rPr sz="2000" dirty="0">
                <a:solidFill>
                  <a:srgbClr val="1E1C11"/>
                </a:solidFill>
                <a:latin typeface="Arial MT"/>
                <a:cs typeface="Arial MT"/>
              </a:rPr>
              <a:t> </a:t>
            </a:r>
            <a:r>
              <a:rPr sz="2000" spc="-5" dirty="0">
                <a:solidFill>
                  <a:srgbClr val="1E1C11"/>
                </a:solidFill>
                <a:latin typeface="Arial MT"/>
                <a:cs typeface="Arial MT"/>
              </a:rPr>
              <a:t>temporal</a:t>
            </a:r>
            <a:r>
              <a:rPr sz="2000" dirty="0">
                <a:solidFill>
                  <a:srgbClr val="1E1C11"/>
                </a:solidFill>
                <a:latin typeface="Arial MT"/>
                <a:cs typeface="Arial MT"/>
              </a:rPr>
              <a:t> y</a:t>
            </a:r>
            <a:r>
              <a:rPr sz="2000" spc="5" dirty="0">
                <a:solidFill>
                  <a:srgbClr val="1E1C11"/>
                </a:solidFill>
                <a:latin typeface="Arial MT"/>
                <a:cs typeface="Arial MT"/>
              </a:rPr>
              <a:t> </a:t>
            </a:r>
            <a:r>
              <a:rPr sz="2000" dirty="0">
                <a:solidFill>
                  <a:srgbClr val="1E1C11"/>
                </a:solidFill>
                <a:latin typeface="Arial MT"/>
                <a:cs typeface="Arial MT"/>
              </a:rPr>
              <a:t>estipular</a:t>
            </a:r>
            <a:r>
              <a:rPr sz="2000" spc="5" dirty="0">
                <a:solidFill>
                  <a:srgbClr val="1E1C11"/>
                </a:solidFill>
                <a:latin typeface="Arial MT"/>
                <a:cs typeface="Arial MT"/>
              </a:rPr>
              <a:t> </a:t>
            </a:r>
            <a:r>
              <a:rPr sz="2000" dirty="0">
                <a:solidFill>
                  <a:srgbClr val="1E1C11"/>
                </a:solidFill>
                <a:latin typeface="Arial MT"/>
                <a:cs typeface="Arial MT"/>
              </a:rPr>
              <a:t>los</a:t>
            </a:r>
            <a:r>
              <a:rPr sz="2000" spc="5" dirty="0">
                <a:solidFill>
                  <a:srgbClr val="1E1C11"/>
                </a:solidFill>
                <a:latin typeface="Arial MT"/>
                <a:cs typeface="Arial MT"/>
              </a:rPr>
              <a:t> </a:t>
            </a:r>
            <a:r>
              <a:rPr sz="2000" dirty="0">
                <a:solidFill>
                  <a:srgbClr val="1E1C11"/>
                </a:solidFill>
                <a:latin typeface="Arial MT"/>
                <a:cs typeface="Arial MT"/>
              </a:rPr>
              <a:t>mecanismos</a:t>
            </a:r>
            <a:r>
              <a:rPr sz="2000" spc="5" dirty="0">
                <a:solidFill>
                  <a:srgbClr val="1E1C11"/>
                </a:solidFill>
                <a:latin typeface="Arial MT"/>
                <a:cs typeface="Arial MT"/>
              </a:rPr>
              <a:t> </a:t>
            </a:r>
            <a:r>
              <a:rPr sz="2000" spc="-5" dirty="0">
                <a:solidFill>
                  <a:srgbClr val="1E1C11"/>
                </a:solidFill>
                <a:latin typeface="Arial MT"/>
                <a:cs typeface="Arial MT"/>
              </a:rPr>
              <a:t>resarcitorios </a:t>
            </a:r>
            <a:r>
              <a:rPr sz="2000" dirty="0">
                <a:solidFill>
                  <a:srgbClr val="1E1C11"/>
                </a:solidFill>
                <a:latin typeface="Arial MT"/>
                <a:cs typeface="Arial MT"/>
              </a:rPr>
              <a:t> correspondientes</a:t>
            </a:r>
            <a:r>
              <a:rPr sz="2000" spc="-45" dirty="0">
                <a:solidFill>
                  <a:srgbClr val="1E1C11"/>
                </a:solidFill>
                <a:latin typeface="Arial MT"/>
                <a:cs typeface="Arial MT"/>
              </a:rPr>
              <a:t> </a:t>
            </a:r>
            <a:r>
              <a:rPr sz="2000" dirty="0">
                <a:solidFill>
                  <a:srgbClr val="1E1C11"/>
                </a:solidFill>
                <a:latin typeface="Arial MT"/>
                <a:cs typeface="Arial MT"/>
              </a:rPr>
              <a:t>a</a:t>
            </a:r>
            <a:r>
              <a:rPr sz="2000" spc="-5" dirty="0">
                <a:solidFill>
                  <a:srgbClr val="1E1C11"/>
                </a:solidFill>
                <a:latin typeface="Arial MT"/>
                <a:cs typeface="Arial MT"/>
              </a:rPr>
              <a:t> favor</a:t>
            </a:r>
            <a:r>
              <a:rPr sz="2000" spc="-25" dirty="0">
                <a:solidFill>
                  <a:srgbClr val="1E1C11"/>
                </a:solidFill>
                <a:latin typeface="Arial MT"/>
                <a:cs typeface="Arial MT"/>
              </a:rPr>
              <a:t> </a:t>
            </a:r>
            <a:r>
              <a:rPr sz="2000" dirty="0">
                <a:solidFill>
                  <a:srgbClr val="1E1C11"/>
                </a:solidFill>
                <a:latin typeface="Arial MT"/>
                <a:cs typeface="Arial MT"/>
              </a:rPr>
              <a:t>del</a:t>
            </a:r>
            <a:r>
              <a:rPr sz="2000" spc="-5" dirty="0">
                <a:solidFill>
                  <a:srgbClr val="1E1C11"/>
                </a:solidFill>
                <a:latin typeface="Arial MT"/>
                <a:cs typeface="Arial MT"/>
              </a:rPr>
              <a:t> </a:t>
            </a:r>
            <a:r>
              <a:rPr sz="2000" dirty="0">
                <a:solidFill>
                  <a:srgbClr val="1E1C11"/>
                </a:solidFill>
                <a:latin typeface="Arial MT"/>
                <a:cs typeface="Arial MT"/>
              </a:rPr>
              <a:t>contratista,</a:t>
            </a:r>
            <a:r>
              <a:rPr sz="2000" spc="-60" dirty="0">
                <a:solidFill>
                  <a:srgbClr val="1E1C11"/>
                </a:solidFill>
                <a:latin typeface="Arial MT"/>
                <a:cs typeface="Arial MT"/>
              </a:rPr>
              <a:t> </a:t>
            </a:r>
            <a:r>
              <a:rPr sz="2000" dirty="0">
                <a:solidFill>
                  <a:srgbClr val="1E1C11"/>
                </a:solidFill>
                <a:latin typeface="Arial MT"/>
                <a:cs typeface="Arial MT"/>
              </a:rPr>
              <a:t>de</a:t>
            </a:r>
            <a:r>
              <a:rPr sz="2000" spc="-5" dirty="0">
                <a:solidFill>
                  <a:srgbClr val="1E1C11"/>
                </a:solidFill>
                <a:latin typeface="Arial MT"/>
                <a:cs typeface="Arial MT"/>
              </a:rPr>
              <a:t> </a:t>
            </a:r>
            <a:r>
              <a:rPr sz="2000" dirty="0">
                <a:solidFill>
                  <a:srgbClr val="1E1C11"/>
                </a:solidFill>
                <a:latin typeface="Arial MT"/>
                <a:cs typeface="Arial MT"/>
              </a:rPr>
              <a:t>ser</a:t>
            </a:r>
            <a:r>
              <a:rPr sz="2000" spc="-15" dirty="0">
                <a:solidFill>
                  <a:srgbClr val="1E1C11"/>
                </a:solidFill>
                <a:latin typeface="Arial MT"/>
                <a:cs typeface="Arial MT"/>
              </a:rPr>
              <a:t> </a:t>
            </a:r>
            <a:r>
              <a:rPr sz="2000" dirty="0">
                <a:solidFill>
                  <a:srgbClr val="1E1C11"/>
                </a:solidFill>
                <a:latin typeface="Arial MT"/>
                <a:cs typeface="Arial MT"/>
              </a:rPr>
              <a:t>necesario.</a:t>
            </a:r>
            <a:endParaRPr sz="2000">
              <a:latin typeface="Arial MT"/>
              <a:cs typeface="Arial MT"/>
            </a:endParaRPr>
          </a:p>
          <a:p>
            <a:pPr marL="12700" marR="5080" algn="just">
              <a:spcBef>
                <a:spcPts val="480"/>
              </a:spcBef>
            </a:pPr>
            <a:r>
              <a:rPr sz="2000" dirty="0">
                <a:solidFill>
                  <a:srgbClr val="FF0000"/>
                </a:solidFill>
                <a:latin typeface="Arial MT"/>
                <a:cs typeface="Arial MT"/>
              </a:rPr>
              <a:t>Las </a:t>
            </a:r>
            <a:r>
              <a:rPr sz="2000" spc="-5" dirty="0">
                <a:solidFill>
                  <a:srgbClr val="FF0000"/>
                </a:solidFill>
                <a:latin typeface="Arial MT"/>
                <a:cs typeface="Arial MT"/>
              </a:rPr>
              <a:t>actas </a:t>
            </a:r>
            <a:r>
              <a:rPr sz="2000" dirty="0">
                <a:solidFill>
                  <a:srgbClr val="FF0000"/>
                </a:solidFill>
                <a:latin typeface="Arial MT"/>
                <a:cs typeface="Arial MT"/>
              </a:rPr>
              <a:t>de suspensión de los </a:t>
            </a:r>
            <a:r>
              <a:rPr sz="2000" spc="-5" dirty="0">
                <a:solidFill>
                  <a:srgbClr val="FF0000"/>
                </a:solidFill>
                <a:latin typeface="Arial MT"/>
                <a:cs typeface="Arial MT"/>
              </a:rPr>
              <a:t>contratos </a:t>
            </a:r>
            <a:r>
              <a:rPr sz="2000" spc="-10" dirty="0">
                <a:solidFill>
                  <a:srgbClr val="FF0000"/>
                </a:solidFill>
                <a:latin typeface="Arial MT"/>
                <a:cs typeface="Arial MT"/>
              </a:rPr>
              <a:t>de </a:t>
            </a:r>
            <a:r>
              <a:rPr sz="2000" dirty="0">
                <a:solidFill>
                  <a:srgbClr val="FF0000"/>
                </a:solidFill>
                <a:latin typeface="Arial MT"/>
                <a:cs typeface="Arial MT"/>
              </a:rPr>
              <a:t>las </a:t>
            </a:r>
            <a:r>
              <a:rPr sz="2000" spc="-5" dirty="0">
                <a:solidFill>
                  <a:srgbClr val="FF0000"/>
                </a:solidFill>
                <a:latin typeface="Arial MT"/>
                <a:cs typeface="Arial MT"/>
              </a:rPr>
              <a:t>distintas unidades </a:t>
            </a:r>
            <a:r>
              <a:rPr sz="2000" dirty="0">
                <a:solidFill>
                  <a:srgbClr val="FF0000"/>
                </a:solidFill>
                <a:latin typeface="Arial MT"/>
                <a:cs typeface="Arial MT"/>
              </a:rPr>
              <a:t> ejecutoras </a:t>
            </a:r>
            <a:r>
              <a:rPr sz="2000" spc="-5" dirty="0">
                <a:solidFill>
                  <a:srgbClr val="FF0000"/>
                </a:solidFill>
                <a:latin typeface="Arial MT"/>
                <a:cs typeface="Arial MT"/>
              </a:rPr>
              <a:t>serán suscritas por </a:t>
            </a:r>
            <a:r>
              <a:rPr sz="2000" dirty="0">
                <a:solidFill>
                  <a:srgbClr val="FF0000"/>
                </a:solidFill>
                <a:latin typeface="Arial MT"/>
                <a:cs typeface="Arial MT"/>
              </a:rPr>
              <a:t>las </a:t>
            </a:r>
            <a:r>
              <a:rPr sz="2000" spc="-5" dirty="0">
                <a:solidFill>
                  <a:srgbClr val="FF0000"/>
                </a:solidFill>
                <a:latin typeface="Arial MT"/>
                <a:cs typeface="Arial MT"/>
              </a:rPr>
              <a:t>partes (ordenador del gasto </a:t>
            </a:r>
            <a:r>
              <a:rPr sz="2000" dirty="0">
                <a:solidFill>
                  <a:srgbClr val="FF0000"/>
                </a:solidFill>
                <a:latin typeface="Arial MT"/>
                <a:cs typeface="Arial MT"/>
              </a:rPr>
              <a:t>y </a:t>
            </a:r>
            <a:r>
              <a:rPr sz="2000" spc="5" dirty="0">
                <a:solidFill>
                  <a:srgbClr val="FF0000"/>
                </a:solidFill>
                <a:latin typeface="Arial MT"/>
                <a:cs typeface="Arial MT"/>
              </a:rPr>
              <a:t> </a:t>
            </a:r>
            <a:r>
              <a:rPr sz="2000" spc="-5" dirty="0">
                <a:solidFill>
                  <a:srgbClr val="FF0000"/>
                </a:solidFill>
                <a:latin typeface="Arial MT"/>
                <a:cs typeface="Arial MT"/>
              </a:rPr>
              <a:t>contratista) </a:t>
            </a:r>
            <a:r>
              <a:rPr sz="2000" dirty="0">
                <a:solidFill>
                  <a:srgbClr val="FF0000"/>
                </a:solidFill>
                <a:latin typeface="Arial MT"/>
                <a:cs typeface="Arial MT"/>
              </a:rPr>
              <a:t>y el supervisor o </a:t>
            </a:r>
            <a:r>
              <a:rPr sz="2000" spc="-5" dirty="0">
                <a:solidFill>
                  <a:srgbClr val="FF0000"/>
                </a:solidFill>
                <a:latin typeface="Arial MT"/>
                <a:cs typeface="Arial MT"/>
              </a:rPr>
              <a:t>interventor </a:t>
            </a:r>
            <a:r>
              <a:rPr sz="2000" dirty="0">
                <a:solidFill>
                  <a:srgbClr val="FF0000"/>
                </a:solidFill>
                <a:latin typeface="Arial MT"/>
                <a:cs typeface="Arial MT"/>
              </a:rPr>
              <a:t>del </a:t>
            </a:r>
            <a:r>
              <a:rPr sz="2000" spc="-5" dirty="0">
                <a:solidFill>
                  <a:srgbClr val="FF0000"/>
                </a:solidFill>
                <a:latin typeface="Arial MT"/>
                <a:cs typeface="Arial MT"/>
              </a:rPr>
              <a:t>contrato. </a:t>
            </a:r>
            <a:r>
              <a:rPr sz="2000" dirty="0">
                <a:solidFill>
                  <a:srgbClr val="FF0000"/>
                </a:solidFill>
                <a:latin typeface="Arial MT"/>
                <a:cs typeface="Arial MT"/>
              </a:rPr>
              <a:t>Las </a:t>
            </a:r>
            <a:r>
              <a:rPr sz="2000" spc="-5" dirty="0">
                <a:solidFill>
                  <a:srgbClr val="FF0000"/>
                </a:solidFill>
                <a:latin typeface="Arial MT"/>
                <a:cs typeface="Arial MT"/>
              </a:rPr>
              <a:t>actas </a:t>
            </a:r>
            <a:r>
              <a:rPr sz="2000" spc="-15" dirty="0">
                <a:solidFill>
                  <a:srgbClr val="FF0000"/>
                </a:solidFill>
                <a:latin typeface="Arial MT"/>
                <a:cs typeface="Arial MT"/>
              </a:rPr>
              <a:t>de </a:t>
            </a:r>
            <a:r>
              <a:rPr sz="2000" spc="-10" dirty="0">
                <a:solidFill>
                  <a:srgbClr val="FF0000"/>
                </a:solidFill>
                <a:latin typeface="Arial MT"/>
                <a:cs typeface="Arial MT"/>
              </a:rPr>
              <a:t> </a:t>
            </a:r>
            <a:r>
              <a:rPr sz="2000" dirty="0">
                <a:solidFill>
                  <a:srgbClr val="FF0000"/>
                </a:solidFill>
                <a:latin typeface="Arial MT"/>
                <a:cs typeface="Arial MT"/>
              </a:rPr>
              <a:t>suspensión </a:t>
            </a:r>
            <a:r>
              <a:rPr sz="2000" spc="-5" dirty="0">
                <a:solidFill>
                  <a:srgbClr val="FF0000"/>
                </a:solidFill>
                <a:latin typeface="Arial MT"/>
                <a:cs typeface="Arial MT"/>
              </a:rPr>
              <a:t>de </a:t>
            </a:r>
            <a:r>
              <a:rPr sz="2000" dirty="0">
                <a:solidFill>
                  <a:srgbClr val="FF0000"/>
                </a:solidFill>
                <a:latin typeface="Arial MT"/>
                <a:cs typeface="Arial MT"/>
              </a:rPr>
              <a:t>los </a:t>
            </a:r>
            <a:r>
              <a:rPr sz="2000" spc="-5" dirty="0">
                <a:solidFill>
                  <a:srgbClr val="FF0000"/>
                </a:solidFill>
                <a:latin typeface="Arial MT"/>
                <a:cs typeface="Arial MT"/>
              </a:rPr>
              <a:t>contratos celebrados en las </a:t>
            </a:r>
            <a:r>
              <a:rPr sz="2000" dirty="0">
                <a:solidFill>
                  <a:srgbClr val="FF0000"/>
                </a:solidFill>
                <a:latin typeface="Arial MT"/>
                <a:cs typeface="Arial MT"/>
              </a:rPr>
              <a:t>Regionales </a:t>
            </a:r>
            <a:r>
              <a:rPr sz="2000" spc="-5" dirty="0">
                <a:solidFill>
                  <a:srgbClr val="FF0000"/>
                </a:solidFill>
                <a:latin typeface="Arial MT"/>
                <a:cs typeface="Arial MT"/>
              </a:rPr>
              <a:t>serán </a:t>
            </a:r>
            <a:r>
              <a:rPr sz="2000" dirty="0">
                <a:solidFill>
                  <a:srgbClr val="FF0000"/>
                </a:solidFill>
                <a:latin typeface="Arial MT"/>
                <a:cs typeface="Arial MT"/>
              </a:rPr>
              <a:t> suscritas</a:t>
            </a:r>
            <a:r>
              <a:rPr sz="2000" spc="-45" dirty="0">
                <a:solidFill>
                  <a:srgbClr val="FF0000"/>
                </a:solidFill>
                <a:latin typeface="Arial MT"/>
                <a:cs typeface="Arial MT"/>
              </a:rPr>
              <a:t> </a:t>
            </a:r>
            <a:r>
              <a:rPr sz="2000" dirty="0">
                <a:solidFill>
                  <a:srgbClr val="FF0000"/>
                </a:solidFill>
                <a:latin typeface="Arial MT"/>
                <a:cs typeface="Arial MT"/>
              </a:rPr>
              <a:t>por</a:t>
            </a:r>
            <a:r>
              <a:rPr sz="2000" spc="-15" dirty="0">
                <a:solidFill>
                  <a:srgbClr val="FF0000"/>
                </a:solidFill>
                <a:latin typeface="Arial MT"/>
                <a:cs typeface="Arial MT"/>
              </a:rPr>
              <a:t> </a:t>
            </a:r>
            <a:r>
              <a:rPr sz="2000" dirty="0">
                <a:solidFill>
                  <a:srgbClr val="FF0000"/>
                </a:solidFill>
                <a:latin typeface="Arial MT"/>
                <a:cs typeface="Arial MT"/>
              </a:rPr>
              <a:t>el</a:t>
            </a:r>
            <a:r>
              <a:rPr sz="2000" spc="-5" dirty="0">
                <a:solidFill>
                  <a:srgbClr val="FF0000"/>
                </a:solidFill>
                <a:latin typeface="Arial MT"/>
                <a:cs typeface="Arial MT"/>
              </a:rPr>
              <a:t> respectivo</a:t>
            </a:r>
            <a:endParaRPr sz="2000">
              <a:latin typeface="Arial MT"/>
              <a:cs typeface="Arial MT"/>
            </a:endParaRPr>
          </a:p>
          <a:p>
            <a:pPr marL="12700">
              <a:spcBef>
                <a:spcPts val="484"/>
              </a:spcBef>
            </a:pPr>
            <a:r>
              <a:rPr sz="2000" spc="-10" dirty="0">
                <a:solidFill>
                  <a:srgbClr val="FF0000"/>
                </a:solidFill>
                <a:latin typeface="Arial MT"/>
                <a:cs typeface="Arial MT"/>
              </a:rPr>
              <a:t>Director.</a:t>
            </a:r>
            <a:endParaRPr sz="2000">
              <a:latin typeface="Arial MT"/>
              <a:cs typeface="Arial MT"/>
            </a:endParaRPr>
          </a:p>
        </p:txBody>
      </p:sp>
    </p:spTree>
    <p:extLst>
      <p:ext uri="{BB962C8B-B14F-4D97-AF65-F5344CB8AC3E}">
        <p14:creationId xmlns:p14="http://schemas.microsoft.com/office/powerpoint/2010/main" val="1998571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39BB1D2-1F3A-4AFE-A908-4C56BC91B4AB}"/>
              </a:ext>
            </a:extLst>
          </p:cNvPr>
          <p:cNvSpPr txBox="1">
            <a:spLocks/>
          </p:cNvSpPr>
          <p:nvPr/>
        </p:nvSpPr>
        <p:spPr>
          <a:xfrm>
            <a:off x="3158109" y="302767"/>
            <a:ext cx="4067175" cy="1068070"/>
          </a:xfrm>
          <a:prstGeom prst="rect">
            <a:avLst/>
          </a:prstGeom>
        </p:spPr>
        <p:txBody>
          <a:bodyPr vert="horz" wrap="square" lIns="0" tIns="7429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53745" marR="5080" indent="-741045">
              <a:lnSpc>
                <a:spcPts val="3890"/>
              </a:lnSpc>
              <a:spcBef>
                <a:spcPts val="585"/>
              </a:spcBef>
            </a:pPr>
            <a:r>
              <a:rPr lang="es-CO" sz="3600"/>
              <a:t>SUSPENSIÓN</a:t>
            </a:r>
            <a:r>
              <a:rPr lang="es-CO" sz="3600" spc="-90"/>
              <a:t> </a:t>
            </a:r>
            <a:r>
              <a:rPr lang="es-CO" sz="3600"/>
              <a:t>DEL </a:t>
            </a:r>
            <a:r>
              <a:rPr lang="es-CO" sz="3600" spc="-985"/>
              <a:t> </a:t>
            </a:r>
            <a:r>
              <a:rPr lang="es-CO" sz="3600" spc="-40"/>
              <a:t>CONTRATO</a:t>
            </a:r>
            <a:endParaRPr lang="es-CO" sz="3600"/>
          </a:p>
        </p:txBody>
      </p:sp>
      <p:sp>
        <p:nvSpPr>
          <p:cNvPr id="3" name="object 3">
            <a:extLst>
              <a:ext uri="{FF2B5EF4-FFF2-40B4-BE49-F238E27FC236}">
                <a16:creationId xmlns:a16="http://schemas.microsoft.com/office/drawing/2014/main" id="{AD36B045-4147-4EDC-A087-0F45DBEC2966}"/>
              </a:ext>
            </a:extLst>
          </p:cNvPr>
          <p:cNvSpPr txBox="1"/>
          <p:nvPr/>
        </p:nvSpPr>
        <p:spPr>
          <a:xfrm>
            <a:off x="2059940" y="1747521"/>
            <a:ext cx="3881754" cy="1510029"/>
          </a:xfrm>
          <a:prstGeom prst="rect">
            <a:avLst/>
          </a:prstGeom>
        </p:spPr>
        <p:txBody>
          <a:bodyPr vert="horz" wrap="square" lIns="0" tIns="47625" rIns="0" bIns="0" rtlCol="0">
            <a:spAutoFit/>
          </a:bodyPr>
          <a:lstStyle/>
          <a:p>
            <a:pPr marL="12700" marR="5080" algn="just">
              <a:lnSpc>
                <a:spcPts val="2160"/>
              </a:lnSpc>
              <a:spcBef>
                <a:spcPts val="375"/>
              </a:spcBef>
            </a:pPr>
            <a:r>
              <a:rPr sz="2000" dirty="0">
                <a:solidFill>
                  <a:srgbClr val="1E1C11"/>
                </a:solidFill>
                <a:latin typeface="Arial MT"/>
                <a:cs typeface="Arial MT"/>
              </a:rPr>
              <a:t>Las </a:t>
            </a:r>
            <a:r>
              <a:rPr sz="2000" spc="-5" dirty="0">
                <a:solidFill>
                  <a:srgbClr val="1E1C11"/>
                </a:solidFill>
                <a:latin typeface="Arial MT"/>
                <a:cs typeface="Arial MT"/>
              </a:rPr>
              <a:t>actas </a:t>
            </a:r>
            <a:r>
              <a:rPr sz="2000" dirty="0">
                <a:solidFill>
                  <a:srgbClr val="1E1C11"/>
                </a:solidFill>
                <a:latin typeface="Arial MT"/>
                <a:cs typeface="Arial MT"/>
              </a:rPr>
              <a:t>de suspensión </a:t>
            </a:r>
            <a:r>
              <a:rPr sz="2000" spc="-5" dirty="0">
                <a:solidFill>
                  <a:srgbClr val="1E1C11"/>
                </a:solidFill>
                <a:latin typeface="Arial MT"/>
                <a:cs typeface="Arial MT"/>
              </a:rPr>
              <a:t>deberán </a:t>
            </a:r>
            <a:r>
              <a:rPr sz="2000" spc="-545" dirty="0">
                <a:solidFill>
                  <a:srgbClr val="1E1C11"/>
                </a:solidFill>
                <a:latin typeface="Arial MT"/>
                <a:cs typeface="Arial MT"/>
              </a:rPr>
              <a:t> </a:t>
            </a:r>
            <a:r>
              <a:rPr sz="2000" dirty="0">
                <a:solidFill>
                  <a:srgbClr val="1E1C11"/>
                </a:solidFill>
                <a:latin typeface="Arial MT"/>
                <a:cs typeface="Arial MT"/>
              </a:rPr>
              <a:t>ser</a:t>
            </a:r>
            <a:r>
              <a:rPr sz="2000" spc="5" dirty="0">
                <a:solidFill>
                  <a:srgbClr val="1E1C11"/>
                </a:solidFill>
                <a:latin typeface="Arial MT"/>
                <a:cs typeface="Arial MT"/>
              </a:rPr>
              <a:t> </a:t>
            </a:r>
            <a:r>
              <a:rPr sz="2000" dirty="0">
                <a:solidFill>
                  <a:srgbClr val="1E1C11"/>
                </a:solidFill>
                <a:latin typeface="Arial MT"/>
                <a:cs typeface="Arial MT"/>
              </a:rPr>
              <a:t>publicadas</a:t>
            </a:r>
            <a:r>
              <a:rPr sz="2000" spc="5" dirty="0">
                <a:solidFill>
                  <a:srgbClr val="1E1C11"/>
                </a:solidFill>
                <a:latin typeface="Arial MT"/>
                <a:cs typeface="Arial MT"/>
              </a:rPr>
              <a:t> </a:t>
            </a:r>
            <a:r>
              <a:rPr sz="2000" dirty="0">
                <a:solidFill>
                  <a:srgbClr val="1E1C11"/>
                </a:solidFill>
                <a:latin typeface="Arial MT"/>
                <a:cs typeface="Arial MT"/>
              </a:rPr>
              <a:t>en</a:t>
            </a:r>
            <a:r>
              <a:rPr sz="2000" spc="5" dirty="0">
                <a:solidFill>
                  <a:srgbClr val="1E1C11"/>
                </a:solidFill>
                <a:latin typeface="Arial MT"/>
                <a:cs typeface="Arial MT"/>
              </a:rPr>
              <a:t> </a:t>
            </a:r>
            <a:r>
              <a:rPr sz="2000" dirty="0">
                <a:solidFill>
                  <a:srgbClr val="1E1C11"/>
                </a:solidFill>
                <a:latin typeface="Arial MT"/>
                <a:cs typeface="Arial MT"/>
              </a:rPr>
              <a:t>el</a:t>
            </a:r>
            <a:r>
              <a:rPr sz="2000" spc="5" dirty="0">
                <a:solidFill>
                  <a:srgbClr val="1E1C11"/>
                </a:solidFill>
                <a:latin typeface="Arial MT"/>
                <a:cs typeface="Arial MT"/>
              </a:rPr>
              <a:t> </a:t>
            </a:r>
            <a:r>
              <a:rPr sz="2000" dirty="0">
                <a:solidFill>
                  <a:srgbClr val="1E1C11"/>
                </a:solidFill>
                <a:latin typeface="Arial MT"/>
                <a:cs typeface="Arial MT"/>
              </a:rPr>
              <a:t>SECOP </a:t>
            </a:r>
            <a:r>
              <a:rPr sz="2000" spc="-10" dirty="0">
                <a:solidFill>
                  <a:srgbClr val="1E1C11"/>
                </a:solidFill>
                <a:latin typeface="Arial MT"/>
                <a:cs typeface="Arial MT"/>
              </a:rPr>
              <a:t>II, </a:t>
            </a:r>
            <a:r>
              <a:rPr sz="2000" spc="-545" dirty="0">
                <a:solidFill>
                  <a:srgbClr val="1E1C11"/>
                </a:solidFill>
                <a:latin typeface="Arial MT"/>
                <a:cs typeface="Arial MT"/>
              </a:rPr>
              <a:t> </a:t>
            </a:r>
            <a:r>
              <a:rPr sz="2000" dirty="0">
                <a:solidFill>
                  <a:srgbClr val="1E1C11"/>
                </a:solidFill>
                <a:latin typeface="Arial MT"/>
                <a:cs typeface="Arial MT"/>
              </a:rPr>
              <a:t>por</a:t>
            </a:r>
            <a:r>
              <a:rPr sz="2000" spc="-30" dirty="0">
                <a:solidFill>
                  <a:srgbClr val="1E1C11"/>
                </a:solidFill>
                <a:latin typeface="Arial MT"/>
                <a:cs typeface="Arial MT"/>
              </a:rPr>
              <a:t> </a:t>
            </a:r>
            <a:r>
              <a:rPr sz="2000" dirty="0">
                <a:solidFill>
                  <a:srgbClr val="1E1C11"/>
                </a:solidFill>
                <a:latin typeface="Arial MT"/>
                <a:cs typeface="Arial MT"/>
              </a:rPr>
              <a:t>el</a:t>
            </a:r>
            <a:r>
              <a:rPr sz="2000" spc="-10" dirty="0">
                <a:solidFill>
                  <a:srgbClr val="1E1C11"/>
                </a:solidFill>
                <a:latin typeface="Arial MT"/>
                <a:cs typeface="Arial MT"/>
              </a:rPr>
              <a:t> </a:t>
            </a:r>
            <a:r>
              <a:rPr sz="2000" dirty="0">
                <a:solidFill>
                  <a:srgbClr val="1E1C11"/>
                </a:solidFill>
                <a:latin typeface="Arial MT"/>
                <a:cs typeface="Arial MT"/>
              </a:rPr>
              <a:t>responsable</a:t>
            </a:r>
            <a:r>
              <a:rPr sz="2000" spc="-35" dirty="0">
                <a:solidFill>
                  <a:srgbClr val="1E1C11"/>
                </a:solidFill>
                <a:latin typeface="Arial MT"/>
                <a:cs typeface="Arial MT"/>
              </a:rPr>
              <a:t> </a:t>
            </a:r>
            <a:r>
              <a:rPr sz="2000" dirty="0">
                <a:solidFill>
                  <a:srgbClr val="1E1C11"/>
                </a:solidFill>
                <a:latin typeface="Arial MT"/>
                <a:cs typeface="Arial MT"/>
              </a:rPr>
              <a:t>de</a:t>
            </a:r>
            <a:r>
              <a:rPr sz="2000" spc="-20" dirty="0">
                <a:solidFill>
                  <a:srgbClr val="1E1C11"/>
                </a:solidFill>
                <a:latin typeface="Arial MT"/>
                <a:cs typeface="Arial MT"/>
              </a:rPr>
              <a:t> </a:t>
            </a:r>
            <a:r>
              <a:rPr sz="2000" spc="-5" dirty="0">
                <a:solidFill>
                  <a:srgbClr val="1E1C11"/>
                </a:solidFill>
                <a:latin typeface="Arial MT"/>
                <a:cs typeface="Arial MT"/>
              </a:rPr>
              <a:t>la</a:t>
            </a:r>
            <a:r>
              <a:rPr sz="2000" spc="-10" dirty="0">
                <a:solidFill>
                  <a:srgbClr val="1E1C11"/>
                </a:solidFill>
                <a:latin typeface="Arial MT"/>
                <a:cs typeface="Arial MT"/>
              </a:rPr>
              <a:t> </a:t>
            </a:r>
            <a:r>
              <a:rPr sz="2000" dirty="0">
                <a:solidFill>
                  <a:srgbClr val="1E1C11"/>
                </a:solidFill>
                <a:latin typeface="Arial MT"/>
                <a:cs typeface="Arial MT"/>
              </a:rPr>
              <a:t>Unidad</a:t>
            </a:r>
            <a:endParaRPr sz="2000">
              <a:latin typeface="Arial MT"/>
              <a:cs typeface="Arial MT"/>
            </a:endParaRPr>
          </a:p>
          <a:p>
            <a:pPr marL="12700" algn="just">
              <a:lnSpc>
                <a:spcPts val="2280"/>
              </a:lnSpc>
              <a:spcBef>
                <a:spcPts val="204"/>
              </a:spcBef>
            </a:pPr>
            <a:r>
              <a:rPr sz="2000" dirty="0">
                <a:solidFill>
                  <a:srgbClr val="1E1C11"/>
                </a:solidFill>
                <a:latin typeface="Arial MT"/>
                <a:cs typeface="Arial MT"/>
              </a:rPr>
              <a:t>Ejecutora</a:t>
            </a:r>
            <a:r>
              <a:rPr sz="2000" spc="350" dirty="0">
                <a:solidFill>
                  <a:srgbClr val="1E1C11"/>
                </a:solidFill>
                <a:latin typeface="Arial MT"/>
                <a:cs typeface="Arial MT"/>
              </a:rPr>
              <a:t> </a:t>
            </a:r>
            <a:r>
              <a:rPr sz="2000" spc="-5" dirty="0">
                <a:solidFill>
                  <a:srgbClr val="1E1C11"/>
                </a:solidFill>
                <a:latin typeface="Arial MT"/>
                <a:cs typeface="Arial MT"/>
              </a:rPr>
              <a:t>dentro</a:t>
            </a:r>
            <a:r>
              <a:rPr sz="2000" spc="345" dirty="0">
                <a:solidFill>
                  <a:srgbClr val="1E1C11"/>
                </a:solidFill>
                <a:latin typeface="Arial MT"/>
                <a:cs typeface="Arial MT"/>
              </a:rPr>
              <a:t> </a:t>
            </a:r>
            <a:r>
              <a:rPr sz="2000" dirty="0">
                <a:solidFill>
                  <a:srgbClr val="1E1C11"/>
                </a:solidFill>
                <a:latin typeface="Arial MT"/>
                <a:cs typeface="Arial MT"/>
              </a:rPr>
              <a:t>de</a:t>
            </a:r>
            <a:r>
              <a:rPr sz="2000" spc="355" dirty="0">
                <a:solidFill>
                  <a:srgbClr val="1E1C11"/>
                </a:solidFill>
                <a:latin typeface="Arial MT"/>
                <a:cs typeface="Arial MT"/>
              </a:rPr>
              <a:t> </a:t>
            </a:r>
            <a:r>
              <a:rPr sz="2000" dirty="0">
                <a:solidFill>
                  <a:srgbClr val="1E1C11"/>
                </a:solidFill>
                <a:latin typeface="Arial MT"/>
                <a:cs typeface="Arial MT"/>
              </a:rPr>
              <a:t>los</a:t>
            </a:r>
            <a:r>
              <a:rPr sz="2000" spc="350" dirty="0">
                <a:solidFill>
                  <a:srgbClr val="1E1C11"/>
                </a:solidFill>
                <a:latin typeface="Arial MT"/>
                <a:cs typeface="Arial MT"/>
              </a:rPr>
              <a:t> </a:t>
            </a:r>
            <a:r>
              <a:rPr sz="2000" spc="-10" dirty="0">
                <a:solidFill>
                  <a:srgbClr val="1E1C11"/>
                </a:solidFill>
                <a:latin typeface="Arial MT"/>
                <a:cs typeface="Arial MT"/>
              </a:rPr>
              <a:t>tres</a:t>
            </a:r>
            <a:r>
              <a:rPr sz="2000" spc="345" dirty="0">
                <a:solidFill>
                  <a:srgbClr val="1E1C11"/>
                </a:solidFill>
                <a:latin typeface="Arial MT"/>
                <a:cs typeface="Arial MT"/>
              </a:rPr>
              <a:t> </a:t>
            </a:r>
            <a:r>
              <a:rPr sz="2000" spc="-5" dirty="0">
                <a:solidFill>
                  <a:srgbClr val="1E1C11"/>
                </a:solidFill>
                <a:latin typeface="Arial MT"/>
                <a:cs typeface="Arial MT"/>
              </a:rPr>
              <a:t>(03)</a:t>
            </a:r>
            <a:endParaRPr sz="2000">
              <a:latin typeface="Arial MT"/>
              <a:cs typeface="Arial MT"/>
            </a:endParaRPr>
          </a:p>
          <a:p>
            <a:pPr marL="12700" algn="just">
              <a:lnSpc>
                <a:spcPts val="2280"/>
              </a:lnSpc>
            </a:pPr>
            <a:r>
              <a:rPr sz="2000" dirty="0">
                <a:solidFill>
                  <a:srgbClr val="1E1C11"/>
                </a:solidFill>
                <a:latin typeface="Arial MT"/>
                <a:cs typeface="Arial MT"/>
              </a:rPr>
              <a:t>días</a:t>
            </a:r>
            <a:r>
              <a:rPr sz="2000" spc="-40" dirty="0">
                <a:solidFill>
                  <a:srgbClr val="1E1C11"/>
                </a:solidFill>
                <a:latin typeface="Arial MT"/>
                <a:cs typeface="Arial MT"/>
              </a:rPr>
              <a:t> </a:t>
            </a:r>
            <a:r>
              <a:rPr sz="2000" dirty="0">
                <a:solidFill>
                  <a:srgbClr val="1E1C11"/>
                </a:solidFill>
                <a:latin typeface="Arial MT"/>
                <a:cs typeface="Arial MT"/>
              </a:rPr>
              <a:t>siguientes</a:t>
            </a:r>
            <a:r>
              <a:rPr sz="2000" spc="-30" dirty="0">
                <a:solidFill>
                  <a:srgbClr val="1E1C11"/>
                </a:solidFill>
                <a:latin typeface="Arial MT"/>
                <a:cs typeface="Arial MT"/>
              </a:rPr>
              <a:t> </a:t>
            </a:r>
            <a:r>
              <a:rPr sz="2000" dirty="0">
                <a:solidFill>
                  <a:srgbClr val="1E1C11"/>
                </a:solidFill>
                <a:latin typeface="Arial MT"/>
                <a:cs typeface="Arial MT"/>
              </a:rPr>
              <a:t>a</a:t>
            </a:r>
            <a:r>
              <a:rPr sz="2000" spc="-10" dirty="0">
                <a:solidFill>
                  <a:srgbClr val="1E1C11"/>
                </a:solidFill>
                <a:latin typeface="Arial MT"/>
                <a:cs typeface="Arial MT"/>
              </a:rPr>
              <a:t> </a:t>
            </a:r>
            <a:r>
              <a:rPr sz="2000" dirty="0">
                <a:solidFill>
                  <a:srgbClr val="1E1C11"/>
                </a:solidFill>
                <a:latin typeface="Arial MT"/>
                <a:cs typeface="Arial MT"/>
              </a:rPr>
              <a:t>su</a:t>
            </a:r>
            <a:r>
              <a:rPr sz="2000" spc="-20" dirty="0">
                <a:solidFill>
                  <a:srgbClr val="1E1C11"/>
                </a:solidFill>
                <a:latin typeface="Arial MT"/>
                <a:cs typeface="Arial MT"/>
              </a:rPr>
              <a:t> </a:t>
            </a:r>
            <a:r>
              <a:rPr sz="2000" dirty="0">
                <a:solidFill>
                  <a:srgbClr val="1E1C11"/>
                </a:solidFill>
                <a:latin typeface="Arial MT"/>
                <a:cs typeface="Arial MT"/>
              </a:rPr>
              <a:t>expedición.</a:t>
            </a:r>
            <a:endParaRPr sz="2000">
              <a:latin typeface="Arial MT"/>
              <a:cs typeface="Arial MT"/>
            </a:endParaRPr>
          </a:p>
        </p:txBody>
      </p:sp>
      <p:sp>
        <p:nvSpPr>
          <p:cNvPr id="4" name="object 4">
            <a:extLst>
              <a:ext uri="{FF2B5EF4-FFF2-40B4-BE49-F238E27FC236}">
                <a16:creationId xmlns:a16="http://schemas.microsoft.com/office/drawing/2014/main" id="{3EBBA8FF-3C96-43F9-8F3B-63C5D3912EF9}"/>
              </a:ext>
            </a:extLst>
          </p:cNvPr>
          <p:cNvSpPr txBox="1"/>
          <p:nvPr/>
        </p:nvSpPr>
        <p:spPr>
          <a:xfrm>
            <a:off x="2059940" y="3241295"/>
            <a:ext cx="2128520" cy="330835"/>
          </a:xfrm>
          <a:prstGeom prst="rect">
            <a:avLst/>
          </a:prstGeom>
        </p:spPr>
        <p:txBody>
          <a:bodyPr vert="horz" wrap="square" lIns="0" tIns="13335" rIns="0" bIns="0" rtlCol="0">
            <a:spAutoFit/>
          </a:bodyPr>
          <a:lstStyle/>
          <a:p>
            <a:pPr marL="12700">
              <a:spcBef>
                <a:spcPts val="105"/>
              </a:spcBef>
              <a:tabLst>
                <a:tab pos="673735" algn="l"/>
                <a:tab pos="1222375" algn="l"/>
              </a:tabLst>
            </a:pPr>
            <a:r>
              <a:rPr sz="2000" spc="-5" dirty="0">
                <a:solidFill>
                  <a:srgbClr val="1E1C11"/>
                </a:solidFill>
                <a:latin typeface="Arial MT"/>
                <a:cs typeface="Arial MT"/>
              </a:rPr>
              <a:t>E</a:t>
            </a:r>
            <a:r>
              <a:rPr sz="2000" dirty="0">
                <a:solidFill>
                  <a:srgbClr val="1E1C11"/>
                </a:solidFill>
                <a:latin typeface="Arial MT"/>
                <a:cs typeface="Arial MT"/>
              </a:rPr>
              <a:t>n	el	</a:t>
            </a:r>
            <a:r>
              <a:rPr sz="2000" spc="5" dirty="0">
                <a:solidFill>
                  <a:srgbClr val="1E1C11"/>
                </a:solidFill>
                <a:latin typeface="Arial MT"/>
                <a:cs typeface="Arial MT"/>
              </a:rPr>
              <a:t>SE</a:t>
            </a:r>
            <a:r>
              <a:rPr sz="2000" dirty="0">
                <a:solidFill>
                  <a:srgbClr val="1E1C11"/>
                </a:solidFill>
                <a:latin typeface="Arial MT"/>
                <a:cs typeface="Arial MT"/>
              </a:rPr>
              <a:t>COP</a:t>
            </a:r>
            <a:endParaRPr sz="2000">
              <a:latin typeface="Arial MT"/>
              <a:cs typeface="Arial MT"/>
            </a:endParaRPr>
          </a:p>
        </p:txBody>
      </p:sp>
      <p:sp>
        <p:nvSpPr>
          <p:cNvPr id="5" name="object 5">
            <a:extLst>
              <a:ext uri="{FF2B5EF4-FFF2-40B4-BE49-F238E27FC236}">
                <a16:creationId xmlns:a16="http://schemas.microsoft.com/office/drawing/2014/main" id="{F5027B61-B0EC-427A-ADE5-90D51E5E993D}"/>
              </a:ext>
            </a:extLst>
          </p:cNvPr>
          <p:cNvSpPr txBox="1"/>
          <p:nvPr/>
        </p:nvSpPr>
        <p:spPr>
          <a:xfrm>
            <a:off x="2059941" y="3515615"/>
            <a:ext cx="2002789" cy="330835"/>
          </a:xfrm>
          <a:prstGeom prst="rect">
            <a:avLst/>
          </a:prstGeom>
        </p:spPr>
        <p:txBody>
          <a:bodyPr vert="horz" wrap="square" lIns="0" tIns="13335" rIns="0" bIns="0" rtlCol="0">
            <a:spAutoFit/>
          </a:bodyPr>
          <a:lstStyle/>
          <a:p>
            <a:pPr marL="12700">
              <a:spcBef>
                <a:spcPts val="105"/>
              </a:spcBef>
              <a:tabLst>
                <a:tab pos="1705610" algn="l"/>
              </a:tabLst>
            </a:pPr>
            <a:r>
              <a:rPr sz="2000" dirty="0">
                <a:solidFill>
                  <a:srgbClr val="1E1C11"/>
                </a:solidFill>
                <a:latin typeface="Arial MT"/>
                <a:cs typeface="Arial MT"/>
              </a:rPr>
              <a:t>resp</a:t>
            </a:r>
            <a:r>
              <a:rPr sz="2000" spc="-10" dirty="0">
                <a:solidFill>
                  <a:srgbClr val="1E1C11"/>
                </a:solidFill>
                <a:latin typeface="Arial MT"/>
                <a:cs typeface="Arial MT"/>
              </a:rPr>
              <a:t>o</a:t>
            </a:r>
            <a:r>
              <a:rPr sz="2000" dirty="0">
                <a:solidFill>
                  <a:srgbClr val="1E1C11"/>
                </a:solidFill>
                <a:latin typeface="Arial MT"/>
                <a:cs typeface="Arial MT"/>
              </a:rPr>
              <a:t>nsable	de</a:t>
            </a:r>
            <a:endParaRPr sz="2000">
              <a:latin typeface="Arial MT"/>
              <a:cs typeface="Arial MT"/>
            </a:endParaRPr>
          </a:p>
        </p:txBody>
      </p:sp>
      <p:sp>
        <p:nvSpPr>
          <p:cNvPr id="6" name="object 6">
            <a:extLst>
              <a:ext uri="{FF2B5EF4-FFF2-40B4-BE49-F238E27FC236}">
                <a16:creationId xmlns:a16="http://schemas.microsoft.com/office/drawing/2014/main" id="{B53B8A8D-9EF9-44BA-82B3-1A104008B734}"/>
              </a:ext>
            </a:extLst>
          </p:cNvPr>
          <p:cNvSpPr txBox="1"/>
          <p:nvPr/>
        </p:nvSpPr>
        <p:spPr>
          <a:xfrm>
            <a:off x="4346576" y="3241295"/>
            <a:ext cx="1595755" cy="612347"/>
          </a:xfrm>
          <a:prstGeom prst="rect">
            <a:avLst/>
          </a:prstGeom>
        </p:spPr>
        <p:txBody>
          <a:bodyPr vert="horz" wrap="square" lIns="0" tIns="47625" rIns="0" bIns="0" rtlCol="0">
            <a:spAutoFit/>
          </a:bodyPr>
          <a:lstStyle/>
          <a:p>
            <a:pPr marL="12700" marR="5080" indent="162560">
              <a:lnSpc>
                <a:spcPts val="2160"/>
              </a:lnSpc>
              <a:spcBef>
                <a:spcPts val="375"/>
              </a:spcBef>
              <a:tabLst>
                <a:tab pos="666115" algn="l"/>
                <a:tab pos="1383665" algn="l"/>
              </a:tabLst>
            </a:pPr>
            <a:r>
              <a:rPr sz="2000" spc="-10" dirty="0">
                <a:solidFill>
                  <a:srgbClr val="1E1C11"/>
                </a:solidFill>
                <a:latin typeface="Arial MT"/>
                <a:cs typeface="Arial MT"/>
              </a:rPr>
              <a:t>I</a:t>
            </a:r>
            <a:r>
              <a:rPr sz="2000" dirty="0">
                <a:solidFill>
                  <a:srgbClr val="1E1C11"/>
                </a:solidFill>
                <a:latin typeface="Arial MT"/>
                <a:cs typeface="Arial MT"/>
              </a:rPr>
              <a:t>,	</a:t>
            </a:r>
            <a:r>
              <a:rPr sz="2000" spc="-10" dirty="0">
                <a:solidFill>
                  <a:srgbClr val="1E1C11"/>
                </a:solidFill>
                <a:latin typeface="Arial MT"/>
                <a:cs typeface="Arial MT"/>
              </a:rPr>
              <a:t>p</a:t>
            </a:r>
            <a:r>
              <a:rPr sz="2000" dirty="0">
                <a:solidFill>
                  <a:srgbClr val="1E1C11"/>
                </a:solidFill>
                <a:latin typeface="Arial MT"/>
                <a:cs typeface="Arial MT"/>
              </a:rPr>
              <a:t>or	el  </a:t>
            </a:r>
            <a:r>
              <a:rPr sz="2000" spc="-5" dirty="0">
                <a:solidFill>
                  <a:srgbClr val="1E1C11"/>
                </a:solidFill>
                <a:latin typeface="Arial MT"/>
                <a:cs typeface="Arial MT"/>
              </a:rPr>
              <a:t>la</a:t>
            </a:r>
            <a:endParaRPr sz="2000">
              <a:latin typeface="Arial MT"/>
              <a:cs typeface="Arial MT"/>
            </a:endParaRPr>
          </a:p>
        </p:txBody>
      </p:sp>
      <p:sp>
        <p:nvSpPr>
          <p:cNvPr id="7" name="object 7">
            <a:extLst>
              <a:ext uri="{FF2B5EF4-FFF2-40B4-BE49-F238E27FC236}">
                <a16:creationId xmlns:a16="http://schemas.microsoft.com/office/drawing/2014/main" id="{391CEC1E-F642-4B21-903C-4529D61CEDAD}"/>
              </a:ext>
            </a:extLst>
          </p:cNvPr>
          <p:cNvSpPr txBox="1"/>
          <p:nvPr/>
        </p:nvSpPr>
        <p:spPr>
          <a:xfrm>
            <a:off x="4854066" y="3515615"/>
            <a:ext cx="1087120" cy="330835"/>
          </a:xfrm>
          <a:prstGeom prst="rect">
            <a:avLst/>
          </a:prstGeom>
        </p:spPr>
        <p:txBody>
          <a:bodyPr vert="horz" wrap="square" lIns="0" tIns="13335" rIns="0" bIns="0" rtlCol="0">
            <a:spAutoFit/>
          </a:bodyPr>
          <a:lstStyle/>
          <a:p>
            <a:pPr marL="12700">
              <a:spcBef>
                <a:spcPts val="105"/>
              </a:spcBef>
            </a:pPr>
            <a:r>
              <a:rPr sz="2000" dirty="0">
                <a:solidFill>
                  <a:srgbClr val="1E1C11"/>
                </a:solidFill>
                <a:latin typeface="Arial MT"/>
                <a:cs typeface="Arial MT"/>
              </a:rPr>
              <a:t>Di</a:t>
            </a:r>
            <a:r>
              <a:rPr sz="2000" spc="5" dirty="0">
                <a:solidFill>
                  <a:srgbClr val="1E1C11"/>
                </a:solidFill>
                <a:latin typeface="Arial MT"/>
                <a:cs typeface="Arial MT"/>
              </a:rPr>
              <a:t>r</a:t>
            </a:r>
            <a:r>
              <a:rPr sz="2000" dirty="0">
                <a:solidFill>
                  <a:srgbClr val="1E1C11"/>
                </a:solidFill>
                <a:latin typeface="Arial MT"/>
                <a:cs typeface="Arial MT"/>
              </a:rPr>
              <a:t>ección</a:t>
            </a:r>
            <a:endParaRPr sz="2000">
              <a:latin typeface="Arial MT"/>
              <a:cs typeface="Arial MT"/>
            </a:endParaRPr>
          </a:p>
        </p:txBody>
      </p:sp>
      <p:sp>
        <p:nvSpPr>
          <p:cNvPr id="8" name="object 8">
            <a:extLst>
              <a:ext uri="{FF2B5EF4-FFF2-40B4-BE49-F238E27FC236}">
                <a16:creationId xmlns:a16="http://schemas.microsoft.com/office/drawing/2014/main" id="{9CC6D5B5-F5C9-45DE-8895-0679D51B9850}"/>
              </a:ext>
            </a:extLst>
          </p:cNvPr>
          <p:cNvSpPr txBox="1"/>
          <p:nvPr/>
        </p:nvSpPr>
        <p:spPr>
          <a:xfrm>
            <a:off x="2059941" y="3789935"/>
            <a:ext cx="2972435" cy="330835"/>
          </a:xfrm>
          <a:prstGeom prst="rect">
            <a:avLst/>
          </a:prstGeom>
        </p:spPr>
        <p:txBody>
          <a:bodyPr vert="horz" wrap="square" lIns="0" tIns="12700" rIns="0" bIns="0" rtlCol="0">
            <a:spAutoFit/>
          </a:bodyPr>
          <a:lstStyle/>
          <a:p>
            <a:pPr marL="12700">
              <a:spcBef>
                <a:spcPts val="100"/>
              </a:spcBef>
              <a:tabLst>
                <a:tab pos="2063750" algn="l"/>
                <a:tab pos="2760980" algn="l"/>
              </a:tabLst>
            </a:pPr>
            <a:r>
              <a:rPr sz="2000" dirty="0">
                <a:solidFill>
                  <a:srgbClr val="1E1C11"/>
                </a:solidFill>
                <a:latin typeface="Arial MT"/>
                <a:cs typeface="Arial MT"/>
              </a:rPr>
              <a:t>Administ</a:t>
            </a:r>
            <a:r>
              <a:rPr sz="2000" spc="-10" dirty="0">
                <a:solidFill>
                  <a:srgbClr val="1E1C11"/>
                </a:solidFill>
                <a:latin typeface="Arial MT"/>
                <a:cs typeface="Arial MT"/>
              </a:rPr>
              <a:t>r</a:t>
            </a:r>
            <a:r>
              <a:rPr sz="2000" dirty="0">
                <a:solidFill>
                  <a:srgbClr val="1E1C11"/>
                </a:solidFill>
                <a:latin typeface="Arial MT"/>
                <a:cs typeface="Arial MT"/>
              </a:rPr>
              <a:t>ati</a:t>
            </a:r>
            <a:r>
              <a:rPr sz="2000" spc="-10" dirty="0">
                <a:solidFill>
                  <a:srgbClr val="1E1C11"/>
                </a:solidFill>
                <a:latin typeface="Arial MT"/>
                <a:cs typeface="Arial MT"/>
              </a:rPr>
              <a:t>v</a:t>
            </a:r>
            <a:r>
              <a:rPr sz="2000" dirty="0">
                <a:solidFill>
                  <a:srgbClr val="1E1C11"/>
                </a:solidFill>
                <a:latin typeface="Arial MT"/>
                <a:cs typeface="Arial MT"/>
              </a:rPr>
              <a:t>a.	</a:t>
            </a:r>
            <a:r>
              <a:rPr sz="2000" spc="-5" dirty="0">
                <a:solidFill>
                  <a:srgbClr val="1E1C11"/>
                </a:solidFill>
                <a:latin typeface="Arial MT"/>
                <a:cs typeface="Arial MT"/>
              </a:rPr>
              <a:t>E</a:t>
            </a:r>
            <a:r>
              <a:rPr sz="2000" dirty="0">
                <a:solidFill>
                  <a:srgbClr val="1E1C11"/>
                </a:solidFill>
                <a:latin typeface="Arial MT"/>
                <a:cs typeface="Arial MT"/>
              </a:rPr>
              <a:t>n	el</a:t>
            </a:r>
            <a:endParaRPr sz="2000">
              <a:latin typeface="Arial MT"/>
              <a:cs typeface="Arial MT"/>
            </a:endParaRPr>
          </a:p>
        </p:txBody>
      </p:sp>
      <p:sp>
        <p:nvSpPr>
          <p:cNvPr id="9" name="object 9">
            <a:extLst>
              <a:ext uri="{FF2B5EF4-FFF2-40B4-BE49-F238E27FC236}">
                <a16:creationId xmlns:a16="http://schemas.microsoft.com/office/drawing/2014/main" id="{D0BACD43-07AE-4AD9-B710-FB32C878FAB7}"/>
              </a:ext>
            </a:extLst>
          </p:cNvPr>
          <p:cNvSpPr txBox="1"/>
          <p:nvPr/>
        </p:nvSpPr>
        <p:spPr>
          <a:xfrm>
            <a:off x="5390516" y="3789935"/>
            <a:ext cx="549275" cy="330835"/>
          </a:xfrm>
          <a:prstGeom prst="rect">
            <a:avLst/>
          </a:prstGeom>
        </p:spPr>
        <p:txBody>
          <a:bodyPr vert="horz" wrap="square" lIns="0" tIns="12700" rIns="0" bIns="0" rtlCol="0">
            <a:spAutoFit/>
          </a:bodyPr>
          <a:lstStyle/>
          <a:p>
            <a:pPr marL="12700">
              <a:spcBef>
                <a:spcPts val="100"/>
              </a:spcBef>
            </a:pPr>
            <a:r>
              <a:rPr sz="2000" dirty="0">
                <a:solidFill>
                  <a:srgbClr val="1E1C11"/>
                </a:solidFill>
                <a:latin typeface="Arial MT"/>
                <a:cs typeface="Arial MT"/>
              </a:rPr>
              <a:t>nivel</a:t>
            </a:r>
            <a:endParaRPr sz="2000">
              <a:latin typeface="Arial MT"/>
              <a:cs typeface="Arial MT"/>
            </a:endParaRPr>
          </a:p>
        </p:txBody>
      </p:sp>
      <p:sp>
        <p:nvSpPr>
          <p:cNvPr id="10" name="object 10">
            <a:extLst>
              <a:ext uri="{FF2B5EF4-FFF2-40B4-BE49-F238E27FC236}">
                <a16:creationId xmlns:a16="http://schemas.microsoft.com/office/drawing/2014/main" id="{C36E404C-E721-4DE7-994A-501B1F508D67}"/>
              </a:ext>
            </a:extLst>
          </p:cNvPr>
          <p:cNvSpPr txBox="1"/>
          <p:nvPr/>
        </p:nvSpPr>
        <p:spPr>
          <a:xfrm>
            <a:off x="2059940" y="4064254"/>
            <a:ext cx="3009900" cy="330835"/>
          </a:xfrm>
          <a:prstGeom prst="rect">
            <a:avLst/>
          </a:prstGeom>
        </p:spPr>
        <p:txBody>
          <a:bodyPr vert="horz" wrap="square" lIns="0" tIns="12700" rIns="0" bIns="0" rtlCol="0">
            <a:spAutoFit/>
          </a:bodyPr>
          <a:lstStyle/>
          <a:p>
            <a:pPr marL="12700">
              <a:spcBef>
                <a:spcPts val="100"/>
              </a:spcBef>
            </a:pPr>
            <a:r>
              <a:rPr sz="2000" dirty="0">
                <a:solidFill>
                  <a:srgbClr val="1E1C11"/>
                </a:solidFill>
                <a:latin typeface="Arial MT"/>
                <a:cs typeface="Arial MT"/>
              </a:rPr>
              <a:t>regional,</a:t>
            </a:r>
            <a:r>
              <a:rPr sz="2000" spc="-55" dirty="0">
                <a:solidFill>
                  <a:srgbClr val="1E1C11"/>
                </a:solidFill>
                <a:latin typeface="Arial MT"/>
                <a:cs typeface="Arial MT"/>
              </a:rPr>
              <a:t> </a:t>
            </a:r>
            <a:r>
              <a:rPr sz="2000" dirty="0">
                <a:solidFill>
                  <a:srgbClr val="1E1C11"/>
                </a:solidFill>
                <a:latin typeface="Arial MT"/>
                <a:cs typeface="Arial MT"/>
              </a:rPr>
              <a:t>las</a:t>
            </a:r>
            <a:r>
              <a:rPr sz="2000" spc="-25" dirty="0">
                <a:solidFill>
                  <a:srgbClr val="1E1C11"/>
                </a:solidFill>
                <a:latin typeface="Arial MT"/>
                <a:cs typeface="Arial MT"/>
              </a:rPr>
              <a:t> </a:t>
            </a:r>
            <a:r>
              <a:rPr sz="2000" dirty="0">
                <a:solidFill>
                  <a:srgbClr val="1E1C11"/>
                </a:solidFill>
                <a:latin typeface="Arial MT"/>
                <a:cs typeface="Arial MT"/>
              </a:rPr>
              <a:t>publicaciones</a:t>
            </a:r>
            <a:endParaRPr sz="2000">
              <a:latin typeface="Arial MT"/>
              <a:cs typeface="Arial MT"/>
            </a:endParaRPr>
          </a:p>
        </p:txBody>
      </p:sp>
      <p:sp>
        <p:nvSpPr>
          <p:cNvPr id="11" name="object 11">
            <a:extLst>
              <a:ext uri="{FF2B5EF4-FFF2-40B4-BE49-F238E27FC236}">
                <a16:creationId xmlns:a16="http://schemas.microsoft.com/office/drawing/2014/main" id="{567D660B-C86C-47A7-9341-C7698941E406}"/>
              </a:ext>
            </a:extLst>
          </p:cNvPr>
          <p:cNvSpPr txBox="1"/>
          <p:nvPr/>
        </p:nvSpPr>
        <p:spPr>
          <a:xfrm>
            <a:off x="2059940" y="4399915"/>
            <a:ext cx="3882390" cy="894476"/>
          </a:xfrm>
          <a:prstGeom prst="rect">
            <a:avLst/>
          </a:prstGeom>
        </p:spPr>
        <p:txBody>
          <a:bodyPr vert="horz" wrap="square" lIns="0" tIns="47625" rIns="0" bIns="0" rtlCol="0">
            <a:spAutoFit/>
          </a:bodyPr>
          <a:lstStyle/>
          <a:p>
            <a:pPr marL="12700" marR="5080" algn="just">
              <a:lnSpc>
                <a:spcPts val="2160"/>
              </a:lnSpc>
              <a:spcBef>
                <a:spcPts val="375"/>
              </a:spcBef>
            </a:pPr>
            <a:r>
              <a:rPr sz="2000" dirty="0">
                <a:solidFill>
                  <a:srgbClr val="1E1C11"/>
                </a:solidFill>
                <a:latin typeface="Arial MT"/>
                <a:cs typeface="Arial MT"/>
              </a:rPr>
              <a:t>en SECOP I o </a:t>
            </a:r>
            <a:r>
              <a:rPr sz="2000" spc="-5" dirty="0">
                <a:solidFill>
                  <a:srgbClr val="1E1C11"/>
                </a:solidFill>
                <a:latin typeface="Arial MT"/>
                <a:cs typeface="Arial MT"/>
              </a:rPr>
              <a:t>II </a:t>
            </a:r>
            <a:r>
              <a:rPr sz="2000" dirty="0">
                <a:solidFill>
                  <a:srgbClr val="1E1C11"/>
                </a:solidFill>
                <a:latin typeface="Arial MT"/>
                <a:cs typeface="Arial MT"/>
              </a:rPr>
              <a:t>las </a:t>
            </a:r>
            <a:r>
              <a:rPr sz="2000" spc="-5" dirty="0">
                <a:solidFill>
                  <a:srgbClr val="1E1C11"/>
                </a:solidFill>
                <a:latin typeface="Arial MT"/>
                <a:cs typeface="Arial MT"/>
              </a:rPr>
              <a:t>efectuará </a:t>
            </a:r>
            <a:r>
              <a:rPr sz="2000" dirty="0">
                <a:solidFill>
                  <a:srgbClr val="1E1C11"/>
                </a:solidFill>
                <a:latin typeface="Arial MT"/>
                <a:cs typeface="Arial MT"/>
              </a:rPr>
              <a:t>el </a:t>
            </a:r>
            <a:r>
              <a:rPr sz="2000" spc="5" dirty="0">
                <a:solidFill>
                  <a:srgbClr val="1E1C11"/>
                </a:solidFill>
                <a:latin typeface="Arial MT"/>
                <a:cs typeface="Arial MT"/>
              </a:rPr>
              <a:t> </a:t>
            </a:r>
            <a:r>
              <a:rPr sz="2000" dirty="0">
                <a:solidFill>
                  <a:srgbClr val="1E1C11"/>
                </a:solidFill>
                <a:latin typeface="Arial MT"/>
                <a:cs typeface="Arial MT"/>
              </a:rPr>
              <a:t>responsable</a:t>
            </a:r>
            <a:r>
              <a:rPr sz="2000" spc="5" dirty="0">
                <a:solidFill>
                  <a:srgbClr val="1E1C11"/>
                </a:solidFill>
                <a:latin typeface="Arial MT"/>
                <a:cs typeface="Arial MT"/>
              </a:rPr>
              <a:t> </a:t>
            </a:r>
            <a:r>
              <a:rPr sz="2000" dirty="0">
                <a:solidFill>
                  <a:srgbClr val="1E1C11"/>
                </a:solidFill>
                <a:latin typeface="Arial MT"/>
                <a:cs typeface="Arial MT"/>
              </a:rPr>
              <a:t>designado</a:t>
            </a:r>
            <a:r>
              <a:rPr sz="2000" spc="5" dirty="0">
                <a:solidFill>
                  <a:srgbClr val="1E1C11"/>
                </a:solidFill>
                <a:latin typeface="Arial MT"/>
                <a:cs typeface="Arial MT"/>
              </a:rPr>
              <a:t> </a:t>
            </a:r>
            <a:r>
              <a:rPr sz="2000" dirty="0">
                <a:solidFill>
                  <a:srgbClr val="1E1C11"/>
                </a:solidFill>
                <a:latin typeface="Arial MT"/>
                <a:cs typeface="Arial MT"/>
              </a:rPr>
              <a:t>por</a:t>
            </a:r>
            <a:r>
              <a:rPr sz="2000" spc="5" dirty="0">
                <a:solidFill>
                  <a:srgbClr val="1E1C11"/>
                </a:solidFill>
                <a:latin typeface="Arial MT"/>
                <a:cs typeface="Arial MT"/>
              </a:rPr>
              <a:t> </a:t>
            </a:r>
            <a:r>
              <a:rPr sz="2000" dirty="0">
                <a:solidFill>
                  <a:srgbClr val="1E1C11"/>
                </a:solidFill>
                <a:latin typeface="Arial MT"/>
                <a:cs typeface="Arial MT"/>
              </a:rPr>
              <a:t>el </a:t>
            </a:r>
            <a:r>
              <a:rPr sz="2000" spc="5" dirty="0">
                <a:solidFill>
                  <a:srgbClr val="1E1C11"/>
                </a:solidFill>
                <a:latin typeface="Arial MT"/>
                <a:cs typeface="Arial MT"/>
              </a:rPr>
              <a:t> </a:t>
            </a:r>
            <a:r>
              <a:rPr sz="2000" dirty="0">
                <a:solidFill>
                  <a:srgbClr val="1E1C11"/>
                </a:solidFill>
                <a:latin typeface="Arial MT"/>
                <a:cs typeface="Arial MT"/>
              </a:rPr>
              <a:t>Director</a:t>
            </a:r>
            <a:r>
              <a:rPr sz="2000" spc="-40" dirty="0">
                <a:solidFill>
                  <a:srgbClr val="1E1C11"/>
                </a:solidFill>
                <a:latin typeface="Arial MT"/>
                <a:cs typeface="Arial MT"/>
              </a:rPr>
              <a:t> </a:t>
            </a:r>
            <a:r>
              <a:rPr sz="2000" dirty="0">
                <a:solidFill>
                  <a:srgbClr val="1E1C11"/>
                </a:solidFill>
                <a:latin typeface="Arial MT"/>
                <a:cs typeface="Arial MT"/>
              </a:rPr>
              <a:t>Regional.</a:t>
            </a:r>
            <a:endParaRPr sz="2000">
              <a:latin typeface="Arial MT"/>
              <a:cs typeface="Arial MT"/>
            </a:endParaRPr>
          </a:p>
        </p:txBody>
      </p:sp>
      <p:pic>
        <p:nvPicPr>
          <p:cNvPr id="12" name="object 12">
            <a:extLst>
              <a:ext uri="{FF2B5EF4-FFF2-40B4-BE49-F238E27FC236}">
                <a16:creationId xmlns:a16="http://schemas.microsoft.com/office/drawing/2014/main" id="{235BAD16-813E-48DE-AF32-D4B18208F165}"/>
              </a:ext>
            </a:extLst>
          </p:cNvPr>
          <p:cNvPicPr/>
          <p:nvPr/>
        </p:nvPicPr>
        <p:blipFill>
          <a:blip r:embed="rId2" cstate="print"/>
          <a:stretch>
            <a:fillRect/>
          </a:stretch>
        </p:blipFill>
        <p:spPr>
          <a:xfrm>
            <a:off x="6172200" y="2555748"/>
            <a:ext cx="4038600" cy="2766060"/>
          </a:xfrm>
          <a:prstGeom prst="rect">
            <a:avLst/>
          </a:prstGeom>
        </p:spPr>
      </p:pic>
      <p:sp>
        <p:nvSpPr>
          <p:cNvPr id="13" name="object 13">
            <a:extLst>
              <a:ext uri="{FF2B5EF4-FFF2-40B4-BE49-F238E27FC236}">
                <a16:creationId xmlns:a16="http://schemas.microsoft.com/office/drawing/2014/main" id="{06643A75-CAFE-43DD-8D96-8203223B237B}"/>
              </a:ext>
            </a:extLst>
          </p:cNvPr>
          <p:cNvSpPr txBox="1"/>
          <p:nvPr/>
        </p:nvSpPr>
        <p:spPr>
          <a:xfrm>
            <a:off x="7876033" y="5122165"/>
            <a:ext cx="2334895" cy="150041"/>
          </a:xfrm>
          <a:prstGeom prst="rect">
            <a:avLst/>
          </a:prstGeom>
          <a:solidFill>
            <a:srgbClr val="000000"/>
          </a:solidFill>
        </p:spPr>
        <p:txBody>
          <a:bodyPr vert="horz" wrap="square" lIns="0" tIns="41910" rIns="0" bIns="0" rtlCol="0">
            <a:spAutoFit/>
          </a:bodyPr>
          <a:lstStyle/>
          <a:p>
            <a:pPr marL="112395">
              <a:spcBef>
                <a:spcPts val="330"/>
              </a:spcBef>
            </a:pPr>
            <a:r>
              <a:rPr sz="700" u="sng" spc="-5" dirty="0">
                <a:solidFill>
                  <a:srgbClr val="FFFFFF"/>
                </a:solidFill>
                <a:uFill>
                  <a:solidFill>
                    <a:srgbClr val="FFFFFF"/>
                  </a:solidFill>
                </a:uFill>
                <a:latin typeface="Calibri"/>
                <a:cs typeface="Calibri"/>
                <a:hlinkClick r:id="rId3"/>
              </a:rPr>
              <a:t>Esta</a:t>
            </a:r>
            <a:r>
              <a:rPr sz="700" u="sng" spc="5" dirty="0">
                <a:solidFill>
                  <a:srgbClr val="FFFFFF"/>
                </a:solidFill>
                <a:uFill>
                  <a:solidFill>
                    <a:srgbClr val="FFFFFF"/>
                  </a:solidFill>
                </a:uFill>
                <a:latin typeface="Calibri"/>
                <a:cs typeface="Calibri"/>
                <a:hlinkClick r:id="rId3"/>
              </a:rPr>
              <a:t> </a:t>
            </a:r>
            <a:r>
              <a:rPr sz="700" u="sng" spc="-5" dirty="0">
                <a:solidFill>
                  <a:srgbClr val="FFFFFF"/>
                </a:solidFill>
                <a:uFill>
                  <a:solidFill>
                    <a:srgbClr val="FFFFFF"/>
                  </a:solidFill>
                </a:uFill>
                <a:latin typeface="Calibri"/>
                <a:cs typeface="Calibri"/>
                <a:hlinkClick r:id="rId3"/>
              </a:rPr>
              <a:t>foto</a:t>
            </a:r>
            <a:r>
              <a:rPr sz="700" spc="25" dirty="0">
                <a:solidFill>
                  <a:srgbClr val="FFFFFF"/>
                </a:solidFill>
                <a:latin typeface="Calibri"/>
                <a:cs typeface="Calibri"/>
                <a:hlinkClick r:id="rId3"/>
              </a:rPr>
              <a:t> </a:t>
            </a:r>
            <a:r>
              <a:rPr sz="700" spc="-10" dirty="0">
                <a:solidFill>
                  <a:srgbClr val="FFFFFF"/>
                </a:solidFill>
                <a:latin typeface="Calibri"/>
                <a:cs typeface="Calibri"/>
              </a:rPr>
              <a:t>de</a:t>
            </a:r>
            <a:r>
              <a:rPr sz="700" spc="10" dirty="0">
                <a:solidFill>
                  <a:srgbClr val="FFFFFF"/>
                </a:solidFill>
                <a:latin typeface="Calibri"/>
                <a:cs typeface="Calibri"/>
              </a:rPr>
              <a:t> </a:t>
            </a:r>
            <a:r>
              <a:rPr sz="700" spc="-5" dirty="0">
                <a:solidFill>
                  <a:srgbClr val="FFFFFF"/>
                </a:solidFill>
                <a:latin typeface="Calibri"/>
                <a:cs typeface="Calibri"/>
              </a:rPr>
              <a:t>Autor</a:t>
            </a:r>
            <a:r>
              <a:rPr sz="700" spc="15" dirty="0">
                <a:solidFill>
                  <a:srgbClr val="FFFFFF"/>
                </a:solidFill>
                <a:latin typeface="Calibri"/>
                <a:cs typeface="Calibri"/>
              </a:rPr>
              <a:t> </a:t>
            </a:r>
            <a:r>
              <a:rPr sz="700" spc="-5" dirty="0">
                <a:solidFill>
                  <a:srgbClr val="FFFFFF"/>
                </a:solidFill>
                <a:latin typeface="Calibri"/>
                <a:cs typeface="Calibri"/>
              </a:rPr>
              <a:t>desconocido</a:t>
            </a:r>
            <a:r>
              <a:rPr sz="700" spc="25" dirty="0">
                <a:solidFill>
                  <a:srgbClr val="FFFFFF"/>
                </a:solidFill>
                <a:latin typeface="Calibri"/>
                <a:cs typeface="Calibri"/>
              </a:rPr>
              <a:t> </a:t>
            </a:r>
            <a:r>
              <a:rPr sz="700" spc="-5" dirty="0">
                <a:solidFill>
                  <a:srgbClr val="FFFFFF"/>
                </a:solidFill>
                <a:latin typeface="Calibri"/>
                <a:cs typeface="Calibri"/>
              </a:rPr>
              <a:t>está</a:t>
            </a:r>
            <a:r>
              <a:rPr sz="700" spc="20" dirty="0">
                <a:solidFill>
                  <a:srgbClr val="FFFFFF"/>
                </a:solidFill>
                <a:latin typeface="Calibri"/>
                <a:cs typeface="Calibri"/>
              </a:rPr>
              <a:t> </a:t>
            </a:r>
            <a:r>
              <a:rPr sz="700" spc="-10" dirty="0">
                <a:solidFill>
                  <a:srgbClr val="FFFFFF"/>
                </a:solidFill>
                <a:latin typeface="Calibri"/>
                <a:cs typeface="Calibri"/>
              </a:rPr>
              <a:t>bajo</a:t>
            </a:r>
            <a:r>
              <a:rPr sz="700" spc="10" dirty="0">
                <a:solidFill>
                  <a:srgbClr val="FFFFFF"/>
                </a:solidFill>
                <a:latin typeface="Calibri"/>
                <a:cs typeface="Calibri"/>
              </a:rPr>
              <a:t> </a:t>
            </a:r>
            <a:r>
              <a:rPr sz="700" spc="-5" dirty="0">
                <a:solidFill>
                  <a:srgbClr val="FFFFFF"/>
                </a:solidFill>
                <a:latin typeface="Calibri"/>
                <a:cs typeface="Calibri"/>
              </a:rPr>
              <a:t>licencia</a:t>
            </a:r>
            <a:r>
              <a:rPr sz="700" spc="30" dirty="0">
                <a:solidFill>
                  <a:srgbClr val="FFFFFF"/>
                </a:solidFill>
                <a:latin typeface="Calibri"/>
                <a:cs typeface="Calibri"/>
              </a:rPr>
              <a:t> </a:t>
            </a:r>
            <a:r>
              <a:rPr sz="700" u="sng" spc="-5" dirty="0">
                <a:solidFill>
                  <a:srgbClr val="FFFFFF"/>
                </a:solidFill>
                <a:uFill>
                  <a:solidFill>
                    <a:srgbClr val="FFFFFF"/>
                  </a:solidFill>
                </a:uFill>
                <a:latin typeface="Calibri"/>
                <a:cs typeface="Calibri"/>
                <a:hlinkClick r:id="rId4"/>
              </a:rPr>
              <a:t>CC</a:t>
            </a:r>
            <a:r>
              <a:rPr sz="700" u="sng" spc="10" dirty="0">
                <a:solidFill>
                  <a:srgbClr val="FFFFFF"/>
                </a:solidFill>
                <a:uFill>
                  <a:solidFill>
                    <a:srgbClr val="FFFFFF"/>
                  </a:solidFill>
                </a:uFill>
                <a:latin typeface="Calibri"/>
                <a:cs typeface="Calibri"/>
                <a:hlinkClick r:id="rId4"/>
              </a:rPr>
              <a:t> </a:t>
            </a:r>
            <a:r>
              <a:rPr sz="700" u="sng" spc="-5" dirty="0">
                <a:solidFill>
                  <a:srgbClr val="FFFFFF"/>
                </a:solidFill>
                <a:uFill>
                  <a:solidFill>
                    <a:srgbClr val="FFFFFF"/>
                  </a:solidFill>
                </a:uFill>
                <a:latin typeface="Calibri"/>
                <a:cs typeface="Calibri"/>
                <a:hlinkClick r:id="rId4"/>
              </a:rPr>
              <a:t>BY-SA</a:t>
            </a:r>
            <a:endParaRPr sz="700">
              <a:latin typeface="Calibri"/>
              <a:cs typeface="Calibri"/>
            </a:endParaRPr>
          </a:p>
        </p:txBody>
      </p:sp>
    </p:spTree>
    <p:extLst>
      <p:ext uri="{BB962C8B-B14F-4D97-AF65-F5344CB8AC3E}">
        <p14:creationId xmlns:p14="http://schemas.microsoft.com/office/powerpoint/2010/main" val="3278834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1718FC3-9B98-4DE5-B4E3-5D0A94596D40}"/>
              </a:ext>
            </a:extLst>
          </p:cNvPr>
          <p:cNvSpPr txBox="1">
            <a:spLocks/>
          </p:cNvSpPr>
          <p:nvPr/>
        </p:nvSpPr>
        <p:spPr>
          <a:xfrm>
            <a:off x="1735567" y="2699031"/>
            <a:ext cx="9204960" cy="551433"/>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3. MODIFICACIÓN DE LOS CONTRATOS</a:t>
            </a:r>
          </a:p>
        </p:txBody>
      </p:sp>
    </p:spTree>
    <p:extLst>
      <p:ext uri="{BB962C8B-B14F-4D97-AF65-F5344CB8AC3E}">
        <p14:creationId xmlns:p14="http://schemas.microsoft.com/office/powerpoint/2010/main" val="1958058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169AA6CC-71AC-4DE0-97D4-4D4997D0B430}"/>
              </a:ext>
            </a:extLst>
          </p:cNvPr>
          <p:cNvPicPr/>
          <p:nvPr/>
        </p:nvPicPr>
        <p:blipFill>
          <a:blip r:embed="rId2" cstate="print"/>
          <a:stretch>
            <a:fillRect/>
          </a:stretch>
        </p:blipFill>
        <p:spPr>
          <a:xfrm>
            <a:off x="5343145" y="1408175"/>
            <a:ext cx="4988813" cy="1718310"/>
          </a:xfrm>
          <a:prstGeom prst="rect">
            <a:avLst/>
          </a:prstGeom>
        </p:spPr>
      </p:pic>
      <p:sp>
        <p:nvSpPr>
          <p:cNvPr id="3" name="object 3">
            <a:extLst>
              <a:ext uri="{FF2B5EF4-FFF2-40B4-BE49-F238E27FC236}">
                <a16:creationId xmlns:a16="http://schemas.microsoft.com/office/drawing/2014/main" id="{48879AB1-619A-4A52-99CC-4158C290EE28}"/>
              </a:ext>
            </a:extLst>
          </p:cNvPr>
          <p:cNvSpPr txBox="1"/>
          <p:nvPr/>
        </p:nvSpPr>
        <p:spPr>
          <a:xfrm>
            <a:off x="5355716" y="1590803"/>
            <a:ext cx="4333240" cy="772795"/>
          </a:xfrm>
          <a:prstGeom prst="rect">
            <a:avLst/>
          </a:prstGeom>
        </p:spPr>
        <p:txBody>
          <a:bodyPr vert="horz" wrap="square" lIns="0" tIns="50165" rIns="0" bIns="0" rtlCol="0">
            <a:spAutoFit/>
          </a:bodyPr>
          <a:lstStyle/>
          <a:p>
            <a:pPr marL="184785" marR="5080" indent="-172720" algn="just">
              <a:lnSpc>
                <a:spcPct val="86200"/>
              </a:lnSpc>
              <a:spcBef>
                <a:spcPts val="395"/>
              </a:spcBef>
              <a:buFont typeface="Arial MT"/>
              <a:buChar char="•"/>
              <a:tabLst>
                <a:tab pos="185420" algn="l"/>
              </a:tabLst>
            </a:pPr>
            <a:r>
              <a:rPr spc="-204" dirty="0">
                <a:solidFill>
                  <a:srgbClr val="1E1C11"/>
                </a:solidFill>
                <a:latin typeface="Arial"/>
                <a:cs typeface="Arial"/>
              </a:rPr>
              <a:t>Son </a:t>
            </a:r>
            <a:r>
              <a:rPr spc="-170" dirty="0">
                <a:solidFill>
                  <a:srgbClr val="1E1C11"/>
                </a:solidFill>
                <a:latin typeface="Arial"/>
                <a:cs typeface="Arial"/>
              </a:rPr>
              <a:t>aquellas variaciones </a:t>
            </a:r>
            <a:r>
              <a:rPr spc="-195" dirty="0">
                <a:solidFill>
                  <a:srgbClr val="1E1C11"/>
                </a:solidFill>
                <a:latin typeface="Arial"/>
                <a:cs typeface="Arial"/>
              </a:rPr>
              <a:t>que </a:t>
            </a:r>
            <a:r>
              <a:rPr spc="-190" dirty="0">
                <a:solidFill>
                  <a:srgbClr val="1E1C11"/>
                </a:solidFill>
                <a:latin typeface="Arial"/>
                <a:cs typeface="Arial"/>
              </a:rPr>
              <a:t>puede </a:t>
            </a:r>
            <a:r>
              <a:rPr spc="-160" dirty="0">
                <a:solidFill>
                  <a:srgbClr val="1E1C11"/>
                </a:solidFill>
                <a:latin typeface="Arial"/>
                <a:cs typeface="Arial"/>
              </a:rPr>
              <a:t>tener </a:t>
            </a:r>
            <a:r>
              <a:rPr spc="-190" dirty="0">
                <a:solidFill>
                  <a:srgbClr val="1E1C11"/>
                </a:solidFill>
                <a:latin typeface="Arial"/>
                <a:cs typeface="Arial"/>
              </a:rPr>
              <a:t>un </a:t>
            </a:r>
            <a:r>
              <a:rPr spc="-185" dirty="0">
                <a:solidFill>
                  <a:srgbClr val="1E1C11"/>
                </a:solidFill>
                <a:latin typeface="Arial"/>
                <a:cs typeface="Arial"/>
              </a:rPr>
              <a:t> </a:t>
            </a:r>
            <a:r>
              <a:rPr spc="-165" dirty="0">
                <a:solidFill>
                  <a:srgbClr val="1E1C11"/>
                </a:solidFill>
                <a:latin typeface="Arial"/>
                <a:cs typeface="Arial"/>
              </a:rPr>
              <a:t>contrato</a:t>
            </a:r>
            <a:r>
              <a:rPr spc="-160" dirty="0">
                <a:solidFill>
                  <a:srgbClr val="1E1C11"/>
                </a:solidFill>
                <a:latin typeface="Arial"/>
                <a:cs typeface="Arial"/>
              </a:rPr>
              <a:t> </a:t>
            </a:r>
            <a:r>
              <a:rPr spc="-170" dirty="0">
                <a:solidFill>
                  <a:srgbClr val="1E1C11"/>
                </a:solidFill>
                <a:latin typeface="Arial"/>
                <a:cs typeface="Arial"/>
              </a:rPr>
              <a:t>durante</a:t>
            </a:r>
            <a:r>
              <a:rPr spc="165" dirty="0">
                <a:solidFill>
                  <a:srgbClr val="1E1C11"/>
                </a:solidFill>
                <a:latin typeface="Arial"/>
                <a:cs typeface="Arial"/>
              </a:rPr>
              <a:t> </a:t>
            </a:r>
            <a:r>
              <a:rPr spc="-195" dirty="0">
                <a:solidFill>
                  <a:srgbClr val="1E1C11"/>
                </a:solidFill>
                <a:latin typeface="Arial"/>
                <a:cs typeface="Arial"/>
              </a:rPr>
              <a:t>su</a:t>
            </a:r>
            <a:r>
              <a:rPr spc="-190" dirty="0">
                <a:solidFill>
                  <a:srgbClr val="1E1C11"/>
                </a:solidFill>
                <a:latin typeface="Arial"/>
                <a:cs typeface="Arial"/>
              </a:rPr>
              <a:t> </a:t>
            </a:r>
            <a:r>
              <a:rPr spc="-165" dirty="0">
                <a:solidFill>
                  <a:srgbClr val="1E1C11"/>
                </a:solidFill>
                <a:latin typeface="Arial"/>
                <a:cs typeface="Arial"/>
              </a:rPr>
              <a:t>ejecución,</a:t>
            </a:r>
            <a:r>
              <a:rPr spc="-160" dirty="0">
                <a:solidFill>
                  <a:srgbClr val="1E1C11"/>
                </a:solidFill>
                <a:latin typeface="Arial"/>
                <a:cs typeface="Arial"/>
              </a:rPr>
              <a:t> </a:t>
            </a:r>
            <a:r>
              <a:rPr spc="-165" dirty="0">
                <a:solidFill>
                  <a:srgbClr val="1E1C11"/>
                </a:solidFill>
                <a:latin typeface="Arial"/>
                <a:cs typeface="Arial"/>
              </a:rPr>
              <a:t>existiendo </a:t>
            </a:r>
            <a:r>
              <a:rPr spc="-160" dirty="0">
                <a:solidFill>
                  <a:srgbClr val="1E1C11"/>
                </a:solidFill>
                <a:latin typeface="Arial"/>
                <a:cs typeface="Arial"/>
              </a:rPr>
              <a:t> </a:t>
            </a:r>
            <a:r>
              <a:rPr spc="-190" dirty="0">
                <a:solidFill>
                  <a:srgbClr val="1E1C11"/>
                </a:solidFill>
                <a:latin typeface="Arial"/>
                <a:cs typeface="Arial"/>
              </a:rPr>
              <a:t>a</a:t>
            </a:r>
            <a:r>
              <a:rPr spc="-195" dirty="0">
                <a:solidFill>
                  <a:srgbClr val="1E1C11"/>
                </a:solidFill>
                <a:latin typeface="Arial"/>
                <a:cs typeface="Arial"/>
              </a:rPr>
              <a:t>c</a:t>
            </a:r>
            <a:r>
              <a:rPr spc="-200" dirty="0">
                <a:solidFill>
                  <a:srgbClr val="1E1C11"/>
                </a:solidFill>
                <a:latin typeface="Arial"/>
                <a:cs typeface="Arial"/>
              </a:rPr>
              <a:t>u</a:t>
            </a:r>
            <a:r>
              <a:rPr spc="-195" dirty="0">
                <a:solidFill>
                  <a:srgbClr val="1E1C11"/>
                </a:solidFill>
                <a:latin typeface="Arial"/>
                <a:cs typeface="Arial"/>
              </a:rPr>
              <a:t>e</a:t>
            </a:r>
            <a:r>
              <a:rPr spc="-175" dirty="0">
                <a:solidFill>
                  <a:srgbClr val="1E1C11"/>
                </a:solidFill>
                <a:latin typeface="Arial"/>
                <a:cs typeface="Arial"/>
              </a:rPr>
              <a:t>rdo</a:t>
            </a:r>
            <a:r>
              <a:rPr spc="-70" dirty="0">
                <a:solidFill>
                  <a:srgbClr val="1E1C11"/>
                </a:solidFill>
                <a:latin typeface="Arial"/>
                <a:cs typeface="Arial"/>
              </a:rPr>
              <a:t> </a:t>
            </a:r>
            <a:r>
              <a:rPr spc="-190" dirty="0">
                <a:solidFill>
                  <a:srgbClr val="1E1C11"/>
                </a:solidFill>
                <a:latin typeface="Arial"/>
                <a:cs typeface="Arial"/>
              </a:rPr>
              <a:t>e</a:t>
            </a:r>
            <a:r>
              <a:rPr spc="-210" dirty="0">
                <a:solidFill>
                  <a:srgbClr val="1E1C11"/>
                </a:solidFill>
                <a:latin typeface="Arial"/>
                <a:cs typeface="Arial"/>
              </a:rPr>
              <a:t>n</a:t>
            </a:r>
            <a:r>
              <a:rPr spc="-140" dirty="0">
                <a:solidFill>
                  <a:srgbClr val="1E1C11"/>
                </a:solidFill>
                <a:latin typeface="Arial"/>
                <a:cs typeface="Arial"/>
              </a:rPr>
              <a:t>tre</a:t>
            </a:r>
            <a:r>
              <a:rPr spc="-85" dirty="0">
                <a:solidFill>
                  <a:srgbClr val="1E1C11"/>
                </a:solidFill>
                <a:latin typeface="Arial"/>
                <a:cs typeface="Arial"/>
              </a:rPr>
              <a:t> </a:t>
            </a:r>
            <a:r>
              <a:rPr spc="-90" dirty="0">
                <a:solidFill>
                  <a:srgbClr val="1E1C11"/>
                </a:solidFill>
                <a:latin typeface="Arial"/>
                <a:cs typeface="Arial"/>
              </a:rPr>
              <a:t>l</a:t>
            </a:r>
            <a:r>
              <a:rPr spc="-190" dirty="0">
                <a:solidFill>
                  <a:srgbClr val="1E1C11"/>
                </a:solidFill>
                <a:latin typeface="Arial"/>
                <a:cs typeface="Arial"/>
              </a:rPr>
              <a:t>a</a:t>
            </a:r>
            <a:r>
              <a:rPr spc="-185" dirty="0">
                <a:solidFill>
                  <a:srgbClr val="1E1C11"/>
                </a:solidFill>
                <a:latin typeface="Arial"/>
                <a:cs typeface="Arial"/>
              </a:rPr>
              <a:t>s</a:t>
            </a:r>
            <a:r>
              <a:rPr spc="-85" dirty="0">
                <a:solidFill>
                  <a:srgbClr val="1E1C11"/>
                </a:solidFill>
                <a:latin typeface="Arial"/>
                <a:cs typeface="Arial"/>
              </a:rPr>
              <a:t> </a:t>
            </a:r>
            <a:r>
              <a:rPr spc="-200" dirty="0">
                <a:solidFill>
                  <a:srgbClr val="1E1C11"/>
                </a:solidFill>
                <a:latin typeface="Arial"/>
                <a:cs typeface="Arial"/>
              </a:rPr>
              <a:t>p</a:t>
            </a:r>
            <a:r>
              <a:rPr spc="-195" dirty="0">
                <a:solidFill>
                  <a:srgbClr val="1E1C11"/>
                </a:solidFill>
                <a:latin typeface="Arial"/>
                <a:cs typeface="Arial"/>
              </a:rPr>
              <a:t>a</a:t>
            </a:r>
            <a:r>
              <a:rPr spc="-150" dirty="0">
                <a:solidFill>
                  <a:srgbClr val="1E1C11"/>
                </a:solidFill>
                <a:latin typeface="Arial"/>
                <a:cs typeface="Arial"/>
              </a:rPr>
              <a:t>rtes</a:t>
            </a:r>
            <a:r>
              <a:rPr spc="-90" dirty="0">
                <a:solidFill>
                  <a:srgbClr val="1E1C11"/>
                </a:solidFill>
                <a:latin typeface="Arial"/>
                <a:cs typeface="Arial"/>
              </a:rPr>
              <a:t> </a:t>
            </a:r>
            <a:r>
              <a:rPr spc="-200" dirty="0">
                <a:solidFill>
                  <a:srgbClr val="1E1C11"/>
                </a:solidFill>
                <a:latin typeface="Arial"/>
                <a:cs typeface="Arial"/>
              </a:rPr>
              <a:t>d</a:t>
            </a:r>
            <a:r>
              <a:rPr spc="-195" dirty="0">
                <a:solidFill>
                  <a:srgbClr val="1E1C11"/>
                </a:solidFill>
                <a:latin typeface="Arial"/>
                <a:cs typeface="Arial"/>
              </a:rPr>
              <a:t>e</a:t>
            </a:r>
            <a:r>
              <a:rPr spc="-90" dirty="0">
                <a:solidFill>
                  <a:srgbClr val="1E1C11"/>
                </a:solidFill>
                <a:latin typeface="Arial"/>
                <a:cs typeface="Arial"/>
              </a:rPr>
              <a:t>l</a:t>
            </a:r>
            <a:r>
              <a:rPr spc="-85" dirty="0">
                <a:solidFill>
                  <a:srgbClr val="1E1C11"/>
                </a:solidFill>
                <a:latin typeface="Arial"/>
                <a:cs typeface="Arial"/>
              </a:rPr>
              <a:t> </a:t>
            </a:r>
            <a:r>
              <a:rPr spc="-190" dirty="0">
                <a:solidFill>
                  <a:srgbClr val="1E1C11"/>
                </a:solidFill>
                <a:latin typeface="Arial"/>
                <a:cs typeface="Arial"/>
              </a:rPr>
              <a:t>c</a:t>
            </a:r>
            <a:r>
              <a:rPr spc="-210" dirty="0">
                <a:solidFill>
                  <a:srgbClr val="1E1C11"/>
                </a:solidFill>
                <a:latin typeface="Arial"/>
                <a:cs typeface="Arial"/>
              </a:rPr>
              <a:t>o</a:t>
            </a:r>
            <a:r>
              <a:rPr spc="-145" dirty="0">
                <a:solidFill>
                  <a:srgbClr val="1E1C11"/>
                </a:solidFill>
                <a:latin typeface="Arial"/>
                <a:cs typeface="Arial"/>
              </a:rPr>
              <a:t>ntrat</a:t>
            </a:r>
            <a:r>
              <a:rPr spc="-204" dirty="0">
                <a:solidFill>
                  <a:srgbClr val="1E1C11"/>
                </a:solidFill>
                <a:latin typeface="Arial"/>
                <a:cs typeface="Arial"/>
              </a:rPr>
              <a:t>o</a:t>
            </a:r>
            <a:r>
              <a:rPr spc="-90" dirty="0">
                <a:solidFill>
                  <a:srgbClr val="1E1C11"/>
                </a:solidFill>
                <a:latin typeface="Arial"/>
                <a:cs typeface="Arial"/>
              </a:rPr>
              <a:t>.</a:t>
            </a:r>
            <a:endParaRPr dirty="0">
              <a:latin typeface="Arial"/>
              <a:cs typeface="Arial"/>
            </a:endParaRPr>
          </a:p>
        </p:txBody>
      </p:sp>
      <p:pic>
        <p:nvPicPr>
          <p:cNvPr id="4" name="object 4">
            <a:extLst>
              <a:ext uri="{FF2B5EF4-FFF2-40B4-BE49-F238E27FC236}">
                <a16:creationId xmlns:a16="http://schemas.microsoft.com/office/drawing/2014/main" id="{716275E6-485F-4A9D-B9DB-4757650A09EA}"/>
              </a:ext>
            </a:extLst>
          </p:cNvPr>
          <p:cNvPicPr/>
          <p:nvPr/>
        </p:nvPicPr>
        <p:blipFill>
          <a:blip r:embed="rId3" cstate="print"/>
          <a:stretch>
            <a:fillRect/>
          </a:stretch>
        </p:blipFill>
        <p:spPr>
          <a:xfrm>
            <a:off x="2031491" y="1402080"/>
            <a:ext cx="3414522" cy="1668018"/>
          </a:xfrm>
          <a:prstGeom prst="rect">
            <a:avLst/>
          </a:prstGeom>
        </p:spPr>
      </p:pic>
      <p:sp>
        <p:nvSpPr>
          <p:cNvPr id="5" name="object 5">
            <a:extLst>
              <a:ext uri="{FF2B5EF4-FFF2-40B4-BE49-F238E27FC236}">
                <a16:creationId xmlns:a16="http://schemas.microsoft.com/office/drawing/2014/main" id="{AC8788CC-95BE-42C9-BE72-D90BC778D8A1}"/>
              </a:ext>
            </a:extLst>
          </p:cNvPr>
          <p:cNvSpPr txBox="1">
            <a:spLocks/>
          </p:cNvSpPr>
          <p:nvPr/>
        </p:nvSpPr>
        <p:spPr>
          <a:xfrm>
            <a:off x="2344014" y="1526541"/>
            <a:ext cx="2770505" cy="1269365"/>
          </a:xfrm>
          <a:prstGeom prst="rect">
            <a:avLst/>
          </a:prstGeom>
        </p:spPr>
        <p:txBody>
          <a:bodyPr vert="horz" wrap="square" lIns="0" tIns="7874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51815" marR="5080" indent="-539750">
              <a:lnSpc>
                <a:spcPts val="3100"/>
              </a:lnSpc>
              <a:spcBef>
                <a:spcPts val="620"/>
              </a:spcBef>
            </a:pPr>
            <a:r>
              <a:rPr lang="es-CO" sz="3000" spc="-455">
                <a:solidFill>
                  <a:srgbClr val="FFFFFF"/>
                </a:solidFill>
              </a:rPr>
              <a:t>M</a:t>
            </a:r>
            <a:r>
              <a:rPr lang="es-CO" sz="3000" spc="-415">
                <a:solidFill>
                  <a:srgbClr val="FFFFFF"/>
                </a:solidFill>
              </a:rPr>
              <a:t>O</a:t>
            </a:r>
            <a:r>
              <a:rPr lang="es-CO" sz="3000" spc="-300">
                <a:solidFill>
                  <a:srgbClr val="FFFFFF"/>
                </a:solidFill>
              </a:rPr>
              <a:t>DIFICACIONES  </a:t>
            </a:r>
            <a:r>
              <a:rPr lang="es-CO" sz="3000" spc="-380">
                <a:solidFill>
                  <a:srgbClr val="FFFFFF"/>
                </a:solidFill>
              </a:rPr>
              <a:t>DE</a:t>
            </a:r>
            <a:r>
              <a:rPr lang="es-CO" sz="3000" spc="-150">
                <a:solidFill>
                  <a:srgbClr val="FFFFFF"/>
                </a:solidFill>
              </a:rPr>
              <a:t> </a:t>
            </a:r>
            <a:r>
              <a:rPr lang="es-CO" sz="3000" spc="-335">
                <a:solidFill>
                  <a:srgbClr val="FFFFFF"/>
                </a:solidFill>
              </a:rPr>
              <a:t>MUTUO  </a:t>
            </a:r>
            <a:r>
              <a:rPr lang="es-CO" sz="3000" spc="-360">
                <a:solidFill>
                  <a:srgbClr val="FFFFFF"/>
                </a:solidFill>
              </a:rPr>
              <a:t>ACUERDO.</a:t>
            </a:r>
            <a:endParaRPr lang="es-CO" sz="3000"/>
          </a:p>
        </p:txBody>
      </p:sp>
      <p:pic>
        <p:nvPicPr>
          <p:cNvPr id="6" name="object 6">
            <a:extLst>
              <a:ext uri="{FF2B5EF4-FFF2-40B4-BE49-F238E27FC236}">
                <a16:creationId xmlns:a16="http://schemas.microsoft.com/office/drawing/2014/main" id="{2F791D57-3D04-4513-B93E-FF71D0EE1D54}"/>
              </a:ext>
            </a:extLst>
          </p:cNvPr>
          <p:cNvPicPr/>
          <p:nvPr/>
        </p:nvPicPr>
        <p:blipFill>
          <a:blip r:embed="rId4" cstate="print"/>
          <a:stretch>
            <a:fillRect/>
          </a:stretch>
        </p:blipFill>
        <p:spPr>
          <a:xfrm>
            <a:off x="5344667" y="2700528"/>
            <a:ext cx="4982718" cy="4086605"/>
          </a:xfrm>
          <a:prstGeom prst="rect">
            <a:avLst/>
          </a:prstGeom>
        </p:spPr>
      </p:pic>
      <p:sp>
        <p:nvSpPr>
          <p:cNvPr id="7" name="object 7">
            <a:extLst>
              <a:ext uri="{FF2B5EF4-FFF2-40B4-BE49-F238E27FC236}">
                <a16:creationId xmlns:a16="http://schemas.microsoft.com/office/drawing/2014/main" id="{3F0DBF5C-E3C9-4BC8-9CCE-21EDF1184D8F}"/>
              </a:ext>
            </a:extLst>
          </p:cNvPr>
          <p:cNvSpPr txBox="1"/>
          <p:nvPr/>
        </p:nvSpPr>
        <p:spPr>
          <a:xfrm>
            <a:off x="5355463" y="3184348"/>
            <a:ext cx="3442970" cy="2799228"/>
          </a:xfrm>
          <a:prstGeom prst="rect">
            <a:avLst/>
          </a:prstGeom>
        </p:spPr>
        <p:txBody>
          <a:bodyPr vert="horz" wrap="square" lIns="0" tIns="46355" rIns="0" bIns="0" rtlCol="0">
            <a:spAutoFit/>
          </a:bodyPr>
          <a:lstStyle/>
          <a:p>
            <a:pPr marL="184785" marR="5080" indent="-172720" algn="just">
              <a:lnSpc>
                <a:spcPct val="86000"/>
              </a:lnSpc>
              <a:spcBef>
                <a:spcPts val="365"/>
              </a:spcBef>
              <a:buFont typeface="Arial MT"/>
              <a:buChar char="•"/>
              <a:tabLst>
                <a:tab pos="185420" algn="l"/>
              </a:tabLst>
            </a:pPr>
            <a:r>
              <a:rPr sz="1600" spc="-190" dirty="0">
                <a:solidFill>
                  <a:srgbClr val="1E1C11"/>
                </a:solidFill>
                <a:latin typeface="Arial"/>
                <a:cs typeface="Arial"/>
              </a:rPr>
              <a:t>De </a:t>
            </a:r>
            <a:r>
              <a:rPr sz="1600" spc="-165" dirty="0">
                <a:solidFill>
                  <a:srgbClr val="1E1C11"/>
                </a:solidFill>
                <a:latin typeface="Arial"/>
                <a:cs typeface="Arial"/>
              </a:rPr>
              <a:t>conformidad </a:t>
            </a:r>
            <a:r>
              <a:rPr sz="1600" spc="-170" dirty="0">
                <a:solidFill>
                  <a:srgbClr val="1E1C11"/>
                </a:solidFill>
                <a:latin typeface="Arial"/>
                <a:cs typeface="Arial"/>
              </a:rPr>
              <a:t>con </a:t>
            </a:r>
            <a:r>
              <a:rPr sz="1600" spc="-135" dirty="0">
                <a:solidFill>
                  <a:srgbClr val="1E1C11"/>
                </a:solidFill>
                <a:latin typeface="Arial"/>
                <a:cs typeface="Arial"/>
              </a:rPr>
              <a:t>lo </a:t>
            </a:r>
            <a:r>
              <a:rPr sz="1600" spc="-150" dirty="0">
                <a:solidFill>
                  <a:srgbClr val="1E1C11"/>
                </a:solidFill>
                <a:latin typeface="Arial"/>
                <a:cs typeface="Arial"/>
              </a:rPr>
              <a:t>establecido </a:t>
            </a:r>
            <a:r>
              <a:rPr sz="1600" spc="-170" dirty="0">
                <a:solidFill>
                  <a:srgbClr val="1E1C11"/>
                </a:solidFill>
                <a:latin typeface="Arial"/>
                <a:cs typeface="Arial"/>
              </a:rPr>
              <a:t>en </a:t>
            </a:r>
            <a:r>
              <a:rPr sz="1600" spc="-125" dirty="0">
                <a:solidFill>
                  <a:srgbClr val="1E1C11"/>
                </a:solidFill>
                <a:latin typeface="Arial"/>
                <a:cs typeface="Arial"/>
              </a:rPr>
              <a:t>el </a:t>
            </a:r>
            <a:r>
              <a:rPr sz="1600" spc="-120" dirty="0">
                <a:solidFill>
                  <a:srgbClr val="1E1C11"/>
                </a:solidFill>
                <a:latin typeface="Arial"/>
                <a:cs typeface="Arial"/>
              </a:rPr>
              <a:t> </a:t>
            </a:r>
            <a:r>
              <a:rPr sz="1600" spc="-135" dirty="0">
                <a:solidFill>
                  <a:srgbClr val="1E1C11"/>
                </a:solidFill>
                <a:latin typeface="Arial"/>
                <a:cs typeface="Arial"/>
              </a:rPr>
              <a:t>artículo</a:t>
            </a:r>
            <a:r>
              <a:rPr sz="1600" spc="-130" dirty="0">
                <a:solidFill>
                  <a:srgbClr val="1E1C11"/>
                </a:solidFill>
                <a:latin typeface="Arial"/>
                <a:cs typeface="Arial"/>
              </a:rPr>
              <a:t> </a:t>
            </a:r>
            <a:r>
              <a:rPr sz="1600" spc="-165" dirty="0">
                <a:solidFill>
                  <a:srgbClr val="1E1C11"/>
                </a:solidFill>
                <a:latin typeface="Arial"/>
                <a:cs typeface="Arial"/>
              </a:rPr>
              <a:t>16</a:t>
            </a:r>
            <a:r>
              <a:rPr sz="1600" spc="-160" dirty="0">
                <a:solidFill>
                  <a:srgbClr val="1E1C11"/>
                </a:solidFill>
                <a:latin typeface="Arial"/>
                <a:cs typeface="Arial"/>
              </a:rPr>
              <a:t> </a:t>
            </a:r>
            <a:r>
              <a:rPr sz="1600" spc="-170" dirty="0">
                <a:solidFill>
                  <a:srgbClr val="1E1C11"/>
                </a:solidFill>
                <a:latin typeface="Arial"/>
                <a:cs typeface="Arial"/>
              </a:rPr>
              <a:t>de</a:t>
            </a:r>
            <a:r>
              <a:rPr sz="1600" spc="-165" dirty="0">
                <a:solidFill>
                  <a:srgbClr val="1E1C11"/>
                </a:solidFill>
                <a:latin typeface="Arial"/>
                <a:cs typeface="Arial"/>
              </a:rPr>
              <a:t> </a:t>
            </a:r>
            <a:r>
              <a:rPr sz="1600" spc="-125" dirty="0">
                <a:solidFill>
                  <a:srgbClr val="1E1C11"/>
                </a:solidFill>
                <a:latin typeface="Arial"/>
                <a:cs typeface="Arial"/>
              </a:rPr>
              <a:t>la</a:t>
            </a:r>
            <a:r>
              <a:rPr sz="1600" spc="-120" dirty="0">
                <a:solidFill>
                  <a:srgbClr val="1E1C11"/>
                </a:solidFill>
                <a:latin typeface="Arial"/>
                <a:cs typeface="Arial"/>
              </a:rPr>
              <a:t> </a:t>
            </a:r>
            <a:r>
              <a:rPr sz="1600" spc="-135" dirty="0">
                <a:solidFill>
                  <a:srgbClr val="1E1C11"/>
                </a:solidFill>
                <a:latin typeface="Arial"/>
                <a:cs typeface="Arial"/>
              </a:rPr>
              <a:t>ley</a:t>
            </a:r>
            <a:r>
              <a:rPr sz="1600" spc="-130" dirty="0">
                <a:solidFill>
                  <a:srgbClr val="1E1C11"/>
                </a:solidFill>
                <a:latin typeface="Arial"/>
                <a:cs typeface="Arial"/>
              </a:rPr>
              <a:t> </a:t>
            </a:r>
            <a:r>
              <a:rPr sz="1600" spc="-165" dirty="0">
                <a:solidFill>
                  <a:srgbClr val="1E1C11"/>
                </a:solidFill>
                <a:latin typeface="Arial"/>
                <a:cs typeface="Arial"/>
              </a:rPr>
              <a:t>80</a:t>
            </a:r>
            <a:r>
              <a:rPr sz="1600" spc="-160" dirty="0">
                <a:solidFill>
                  <a:srgbClr val="1E1C11"/>
                </a:solidFill>
                <a:latin typeface="Arial"/>
                <a:cs typeface="Arial"/>
              </a:rPr>
              <a:t> </a:t>
            </a:r>
            <a:r>
              <a:rPr sz="1600" spc="-170" dirty="0">
                <a:solidFill>
                  <a:srgbClr val="1E1C11"/>
                </a:solidFill>
                <a:latin typeface="Arial"/>
                <a:cs typeface="Arial"/>
              </a:rPr>
              <a:t>de</a:t>
            </a:r>
            <a:r>
              <a:rPr sz="1600" spc="-165" dirty="0">
                <a:solidFill>
                  <a:srgbClr val="1E1C11"/>
                </a:solidFill>
                <a:latin typeface="Arial"/>
                <a:cs typeface="Arial"/>
              </a:rPr>
              <a:t> </a:t>
            </a:r>
            <a:r>
              <a:rPr sz="1600" spc="-150" dirty="0">
                <a:solidFill>
                  <a:srgbClr val="1E1C11"/>
                </a:solidFill>
                <a:latin typeface="Arial"/>
                <a:cs typeface="Arial"/>
              </a:rPr>
              <a:t>1993,</a:t>
            </a:r>
            <a:r>
              <a:rPr sz="1600" spc="-145" dirty="0">
                <a:solidFill>
                  <a:srgbClr val="1E1C11"/>
                </a:solidFill>
                <a:latin typeface="Arial"/>
                <a:cs typeface="Arial"/>
              </a:rPr>
              <a:t> </a:t>
            </a:r>
            <a:r>
              <a:rPr sz="1600" spc="-170" dirty="0">
                <a:solidFill>
                  <a:srgbClr val="1E1C11"/>
                </a:solidFill>
                <a:latin typeface="Arial"/>
                <a:cs typeface="Arial"/>
              </a:rPr>
              <a:t>son </a:t>
            </a:r>
            <a:r>
              <a:rPr sz="1600" spc="-165" dirty="0">
                <a:solidFill>
                  <a:srgbClr val="1E1C11"/>
                </a:solidFill>
                <a:latin typeface="Arial"/>
                <a:cs typeface="Arial"/>
              </a:rPr>
              <a:t> </a:t>
            </a:r>
            <a:r>
              <a:rPr sz="1600" spc="-150" dirty="0">
                <a:solidFill>
                  <a:srgbClr val="1E1C11"/>
                </a:solidFill>
                <a:latin typeface="Arial"/>
                <a:cs typeface="Arial"/>
              </a:rPr>
              <a:t>aquellas variaciones </a:t>
            </a:r>
            <a:r>
              <a:rPr sz="1600" spc="-155" dirty="0">
                <a:solidFill>
                  <a:srgbClr val="1E1C11"/>
                </a:solidFill>
                <a:latin typeface="Arial"/>
                <a:cs typeface="Arial"/>
              </a:rPr>
              <a:t>necesarias </a:t>
            </a:r>
            <a:r>
              <a:rPr sz="1600" spc="-160" dirty="0">
                <a:solidFill>
                  <a:srgbClr val="1E1C11"/>
                </a:solidFill>
                <a:latin typeface="Arial"/>
                <a:cs typeface="Arial"/>
              </a:rPr>
              <a:t>durante </a:t>
            </a:r>
            <a:r>
              <a:rPr sz="1600" spc="-155" dirty="0">
                <a:solidFill>
                  <a:srgbClr val="1E1C11"/>
                </a:solidFill>
                <a:latin typeface="Arial"/>
                <a:cs typeface="Arial"/>
              </a:rPr>
              <a:t> </a:t>
            </a:r>
            <a:r>
              <a:rPr sz="1600" spc="-125" dirty="0">
                <a:solidFill>
                  <a:srgbClr val="1E1C11"/>
                </a:solidFill>
                <a:latin typeface="Arial"/>
                <a:cs typeface="Arial"/>
              </a:rPr>
              <a:t>la</a:t>
            </a:r>
            <a:r>
              <a:rPr sz="1600" spc="-120" dirty="0">
                <a:solidFill>
                  <a:srgbClr val="1E1C11"/>
                </a:solidFill>
                <a:latin typeface="Arial"/>
                <a:cs typeface="Arial"/>
              </a:rPr>
              <a:t> </a:t>
            </a:r>
            <a:r>
              <a:rPr sz="1600" spc="-150" dirty="0">
                <a:solidFill>
                  <a:srgbClr val="1E1C11"/>
                </a:solidFill>
                <a:latin typeface="Arial"/>
                <a:cs typeface="Arial"/>
              </a:rPr>
              <a:t>ejecución</a:t>
            </a:r>
            <a:r>
              <a:rPr sz="1600" spc="-145" dirty="0">
                <a:solidFill>
                  <a:srgbClr val="1E1C11"/>
                </a:solidFill>
                <a:latin typeface="Arial"/>
                <a:cs typeface="Arial"/>
              </a:rPr>
              <a:t> del</a:t>
            </a:r>
            <a:r>
              <a:rPr sz="1600" spc="-140" dirty="0">
                <a:solidFill>
                  <a:srgbClr val="1E1C11"/>
                </a:solidFill>
                <a:latin typeface="Arial"/>
                <a:cs typeface="Arial"/>
              </a:rPr>
              <a:t> </a:t>
            </a:r>
            <a:r>
              <a:rPr sz="1600" spc="-150" dirty="0">
                <a:solidFill>
                  <a:srgbClr val="1E1C11"/>
                </a:solidFill>
                <a:latin typeface="Arial"/>
                <a:cs typeface="Arial"/>
              </a:rPr>
              <a:t>contrato</a:t>
            </a:r>
            <a:r>
              <a:rPr sz="1600" spc="-145" dirty="0">
                <a:solidFill>
                  <a:srgbClr val="1E1C11"/>
                </a:solidFill>
                <a:latin typeface="Arial"/>
                <a:cs typeface="Arial"/>
              </a:rPr>
              <a:t> </a:t>
            </a:r>
            <a:r>
              <a:rPr sz="1600" spc="-175" dirty="0">
                <a:solidFill>
                  <a:srgbClr val="1E1C11"/>
                </a:solidFill>
                <a:latin typeface="Arial"/>
                <a:cs typeface="Arial"/>
              </a:rPr>
              <a:t>con</a:t>
            </a:r>
            <a:r>
              <a:rPr sz="1600" spc="-170" dirty="0">
                <a:solidFill>
                  <a:srgbClr val="1E1C11"/>
                </a:solidFill>
                <a:latin typeface="Arial"/>
                <a:cs typeface="Arial"/>
              </a:rPr>
              <a:t> </a:t>
            </a:r>
            <a:r>
              <a:rPr sz="1600" spc="-125" dirty="0">
                <a:solidFill>
                  <a:srgbClr val="1E1C11"/>
                </a:solidFill>
                <a:latin typeface="Arial"/>
                <a:cs typeface="Arial"/>
              </a:rPr>
              <a:t>el</a:t>
            </a:r>
            <a:r>
              <a:rPr sz="1600" spc="-120" dirty="0">
                <a:solidFill>
                  <a:srgbClr val="1E1C11"/>
                </a:solidFill>
                <a:latin typeface="Arial"/>
                <a:cs typeface="Arial"/>
              </a:rPr>
              <a:t> </a:t>
            </a:r>
            <a:r>
              <a:rPr sz="1600" spc="-125" dirty="0">
                <a:solidFill>
                  <a:srgbClr val="1E1C11"/>
                </a:solidFill>
                <a:latin typeface="Arial"/>
                <a:cs typeface="Arial"/>
              </a:rPr>
              <a:t>fin</a:t>
            </a:r>
            <a:r>
              <a:rPr sz="1600" spc="-120" dirty="0">
                <a:solidFill>
                  <a:srgbClr val="1E1C11"/>
                </a:solidFill>
                <a:latin typeface="Arial"/>
                <a:cs typeface="Arial"/>
              </a:rPr>
              <a:t> </a:t>
            </a:r>
            <a:r>
              <a:rPr sz="1600" spc="-170" dirty="0">
                <a:solidFill>
                  <a:srgbClr val="1E1C11"/>
                </a:solidFill>
                <a:latin typeface="Arial"/>
                <a:cs typeface="Arial"/>
              </a:rPr>
              <a:t>de </a:t>
            </a:r>
            <a:r>
              <a:rPr sz="1600" spc="-165" dirty="0">
                <a:solidFill>
                  <a:srgbClr val="1E1C11"/>
                </a:solidFill>
                <a:latin typeface="Arial"/>
                <a:cs typeface="Arial"/>
              </a:rPr>
              <a:t> </a:t>
            </a:r>
            <a:r>
              <a:rPr sz="1600" spc="-135" dirty="0">
                <a:solidFill>
                  <a:srgbClr val="1E1C11"/>
                </a:solidFill>
                <a:latin typeface="Arial"/>
                <a:cs typeface="Arial"/>
              </a:rPr>
              <a:t>evitar</a:t>
            </a:r>
            <a:r>
              <a:rPr sz="1600" spc="-130" dirty="0">
                <a:solidFill>
                  <a:srgbClr val="1E1C11"/>
                </a:solidFill>
                <a:latin typeface="Arial"/>
                <a:cs typeface="Arial"/>
              </a:rPr>
              <a:t> </a:t>
            </a:r>
            <a:r>
              <a:rPr sz="1600" spc="-125" dirty="0">
                <a:solidFill>
                  <a:srgbClr val="1E1C11"/>
                </a:solidFill>
                <a:latin typeface="Arial"/>
                <a:cs typeface="Arial"/>
              </a:rPr>
              <a:t>la</a:t>
            </a:r>
            <a:r>
              <a:rPr sz="1600" spc="-120" dirty="0">
                <a:solidFill>
                  <a:srgbClr val="1E1C11"/>
                </a:solidFill>
                <a:latin typeface="Arial"/>
                <a:cs typeface="Arial"/>
              </a:rPr>
              <a:t> </a:t>
            </a:r>
            <a:r>
              <a:rPr sz="1600" spc="-145" dirty="0">
                <a:solidFill>
                  <a:srgbClr val="1E1C11"/>
                </a:solidFill>
                <a:latin typeface="Arial"/>
                <a:cs typeface="Arial"/>
              </a:rPr>
              <a:t>paralización</a:t>
            </a:r>
            <a:r>
              <a:rPr sz="1600" spc="155" dirty="0">
                <a:solidFill>
                  <a:srgbClr val="1E1C11"/>
                </a:solidFill>
                <a:latin typeface="Arial"/>
                <a:cs typeface="Arial"/>
              </a:rPr>
              <a:t> </a:t>
            </a:r>
            <a:r>
              <a:rPr sz="1600" spc="-180" dirty="0">
                <a:solidFill>
                  <a:srgbClr val="1E1C11"/>
                </a:solidFill>
                <a:latin typeface="Arial"/>
                <a:cs typeface="Arial"/>
              </a:rPr>
              <a:t>o</a:t>
            </a:r>
            <a:r>
              <a:rPr sz="1600" spc="-175" dirty="0">
                <a:solidFill>
                  <a:srgbClr val="1E1C11"/>
                </a:solidFill>
                <a:latin typeface="Arial"/>
                <a:cs typeface="Arial"/>
              </a:rPr>
              <a:t> </a:t>
            </a:r>
            <a:r>
              <a:rPr sz="1600" spc="-125" dirty="0">
                <a:solidFill>
                  <a:srgbClr val="1E1C11"/>
                </a:solidFill>
                <a:latin typeface="Arial"/>
                <a:cs typeface="Arial"/>
              </a:rPr>
              <a:t>la</a:t>
            </a:r>
            <a:r>
              <a:rPr sz="1600" spc="-120" dirty="0">
                <a:solidFill>
                  <a:srgbClr val="1E1C11"/>
                </a:solidFill>
                <a:latin typeface="Arial"/>
                <a:cs typeface="Arial"/>
              </a:rPr>
              <a:t> </a:t>
            </a:r>
            <a:r>
              <a:rPr sz="1600" spc="-150" dirty="0">
                <a:solidFill>
                  <a:srgbClr val="1E1C11"/>
                </a:solidFill>
                <a:latin typeface="Arial"/>
                <a:cs typeface="Arial"/>
              </a:rPr>
              <a:t>afectación </a:t>
            </a:r>
            <a:r>
              <a:rPr sz="1600" spc="-145" dirty="0">
                <a:solidFill>
                  <a:srgbClr val="1E1C11"/>
                </a:solidFill>
                <a:latin typeface="Arial"/>
                <a:cs typeface="Arial"/>
              </a:rPr>
              <a:t> </a:t>
            </a:r>
            <a:r>
              <a:rPr sz="1600" spc="-155" dirty="0">
                <a:solidFill>
                  <a:srgbClr val="1E1C11"/>
                </a:solidFill>
                <a:latin typeface="Arial"/>
                <a:cs typeface="Arial"/>
              </a:rPr>
              <a:t>grave</a:t>
            </a:r>
            <a:r>
              <a:rPr sz="1600" spc="-150" dirty="0">
                <a:solidFill>
                  <a:srgbClr val="1E1C11"/>
                </a:solidFill>
                <a:latin typeface="Arial"/>
                <a:cs typeface="Arial"/>
              </a:rPr>
              <a:t> </a:t>
            </a:r>
            <a:r>
              <a:rPr sz="1600" spc="-145" dirty="0">
                <a:solidFill>
                  <a:srgbClr val="1E1C11"/>
                </a:solidFill>
                <a:latin typeface="Arial"/>
                <a:cs typeface="Arial"/>
              </a:rPr>
              <a:t>del</a:t>
            </a:r>
            <a:r>
              <a:rPr sz="1600" spc="-140" dirty="0">
                <a:solidFill>
                  <a:srgbClr val="1E1C11"/>
                </a:solidFill>
                <a:latin typeface="Arial"/>
                <a:cs typeface="Arial"/>
              </a:rPr>
              <a:t> </a:t>
            </a:r>
            <a:r>
              <a:rPr sz="1600" spc="-145" dirty="0">
                <a:solidFill>
                  <a:srgbClr val="1E1C11"/>
                </a:solidFill>
                <a:latin typeface="Arial"/>
                <a:cs typeface="Arial"/>
              </a:rPr>
              <a:t>servicio</a:t>
            </a:r>
            <a:r>
              <a:rPr sz="1600" spc="-140" dirty="0">
                <a:solidFill>
                  <a:srgbClr val="1E1C11"/>
                </a:solidFill>
                <a:latin typeface="Arial"/>
                <a:cs typeface="Arial"/>
              </a:rPr>
              <a:t> </a:t>
            </a:r>
            <a:r>
              <a:rPr sz="1600" spc="-150" dirty="0">
                <a:solidFill>
                  <a:srgbClr val="1E1C11"/>
                </a:solidFill>
                <a:latin typeface="Arial"/>
                <a:cs typeface="Arial"/>
              </a:rPr>
              <a:t>público</a:t>
            </a:r>
            <a:r>
              <a:rPr sz="1600" spc="-145" dirty="0">
                <a:solidFill>
                  <a:srgbClr val="1E1C11"/>
                </a:solidFill>
                <a:latin typeface="Arial"/>
                <a:cs typeface="Arial"/>
              </a:rPr>
              <a:t> </a:t>
            </a:r>
            <a:r>
              <a:rPr sz="1600" spc="-175" dirty="0">
                <a:solidFill>
                  <a:srgbClr val="1E1C11"/>
                </a:solidFill>
                <a:latin typeface="Arial"/>
                <a:cs typeface="Arial"/>
              </a:rPr>
              <a:t>que</a:t>
            </a:r>
            <a:r>
              <a:rPr sz="1600" spc="-170" dirty="0">
                <a:solidFill>
                  <a:srgbClr val="1E1C11"/>
                </a:solidFill>
                <a:latin typeface="Arial"/>
                <a:cs typeface="Arial"/>
              </a:rPr>
              <a:t> </a:t>
            </a:r>
            <a:r>
              <a:rPr sz="1600" spc="-165" dirty="0">
                <a:solidFill>
                  <a:srgbClr val="1E1C11"/>
                </a:solidFill>
                <a:latin typeface="Arial"/>
                <a:cs typeface="Arial"/>
              </a:rPr>
              <a:t>se</a:t>
            </a:r>
            <a:r>
              <a:rPr sz="1600" spc="-160" dirty="0">
                <a:solidFill>
                  <a:srgbClr val="1E1C11"/>
                </a:solidFill>
                <a:latin typeface="Arial"/>
                <a:cs typeface="Arial"/>
              </a:rPr>
              <a:t> </a:t>
            </a:r>
            <a:r>
              <a:rPr sz="1600" spc="-175" dirty="0">
                <a:solidFill>
                  <a:srgbClr val="1E1C11"/>
                </a:solidFill>
                <a:latin typeface="Arial"/>
                <a:cs typeface="Arial"/>
              </a:rPr>
              <a:t>debe </a:t>
            </a:r>
            <a:r>
              <a:rPr sz="1600" spc="-170" dirty="0">
                <a:solidFill>
                  <a:srgbClr val="1E1C11"/>
                </a:solidFill>
                <a:latin typeface="Arial"/>
                <a:cs typeface="Arial"/>
              </a:rPr>
              <a:t> </a:t>
            </a:r>
            <a:r>
              <a:rPr sz="1600" spc="-140" dirty="0">
                <a:solidFill>
                  <a:srgbClr val="1E1C11"/>
                </a:solidFill>
                <a:latin typeface="Arial"/>
                <a:cs typeface="Arial"/>
              </a:rPr>
              <a:t>satisfacer</a:t>
            </a:r>
            <a:r>
              <a:rPr sz="1600" spc="-135" dirty="0">
                <a:solidFill>
                  <a:srgbClr val="1E1C11"/>
                </a:solidFill>
                <a:latin typeface="Arial"/>
                <a:cs typeface="Arial"/>
              </a:rPr>
              <a:t> </a:t>
            </a:r>
            <a:r>
              <a:rPr sz="1600" spc="-175" dirty="0">
                <a:solidFill>
                  <a:srgbClr val="1E1C11"/>
                </a:solidFill>
                <a:latin typeface="Arial"/>
                <a:cs typeface="Arial"/>
              </a:rPr>
              <a:t>con</a:t>
            </a:r>
            <a:r>
              <a:rPr sz="1600" spc="-170" dirty="0">
                <a:solidFill>
                  <a:srgbClr val="1E1C11"/>
                </a:solidFill>
                <a:latin typeface="Arial"/>
                <a:cs typeface="Arial"/>
              </a:rPr>
              <a:t> </a:t>
            </a:r>
            <a:r>
              <a:rPr sz="1600" spc="-125" dirty="0">
                <a:solidFill>
                  <a:srgbClr val="1E1C11"/>
                </a:solidFill>
                <a:latin typeface="Arial"/>
                <a:cs typeface="Arial"/>
              </a:rPr>
              <a:t>el</a:t>
            </a:r>
            <a:r>
              <a:rPr sz="1600" spc="-120" dirty="0">
                <a:solidFill>
                  <a:srgbClr val="1E1C11"/>
                </a:solidFill>
                <a:latin typeface="Arial"/>
                <a:cs typeface="Arial"/>
              </a:rPr>
              <a:t> </a:t>
            </a:r>
            <a:r>
              <a:rPr sz="1600" spc="-150" dirty="0">
                <a:solidFill>
                  <a:srgbClr val="1E1C11"/>
                </a:solidFill>
                <a:latin typeface="Arial"/>
                <a:cs typeface="Arial"/>
              </a:rPr>
              <a:t>contrato</a:t>
            </a:r>
            <a:r>
              <a:rPr sz="1600" spc="-145" dirty="0">
                <a:solidFill>
                  <a:srgbClr val="1E1C11"/>
                </a:solidFill>
                <a:latin typeface="Arial"/>
                <a:cs typeface="Arial"/>
              </a:rPr>
              <a:t> </a:t>
            </a:r>
            <a:r>
              <a:rPr sz="1600" spc="-165" dirty="0">
                <a:solidFill>
                  <a:srgbClr val="1E1C11"/>
                </a:solidFill>
                <a:latin typeface="Arial"/>
                <a:cs typeface="Arial"/>
              </a:rPr>
              <a:t>y</a:t>
            </a:r>
            <a:r>
              <a:rPr sz="1600" spc="-160" dirty="0">
                <a:solidFill>
                  <a:srgbClr val="1E1C11"/>
                </a:solidFill>
                <a:latin typeface="Arial"/>
                <a:cs typeface="Arial"/>
              </a:rPr>
              <a:t> </a:t>
            </a:r>
            <a:r>
              <a:rPr sz="1600" spc="-175" dirty="0">
                <a:solidFill>
                  <a:srgbClr val="1E1C11"/>
                </a:solidFill>
                <a:latin typeface="Arial"/>
                <a:cs typeface="Arial"/>
              </a:rPr>
              <a:t>cuando </a:t>
            </a:r>
            <a:r>
              <a:rPr sz="1600" spc="-170" dirty="0">
                <a:solidFill>
                  <a:srgbClr val="1E1C11"/>
                </a:solidFill>
                <a:latin typeface="Arial"/>
                <a:cs typeface="Arial"/>
              </a:rPr>
              <a:t> </a:t>
            </a:r>
            <a:r>
              <a:rPr sz="1600" spc="-160" dirty="0">
                <a:solidFill>
                  <a:srgbClr val="1E1C11"/>
                </a:solidFill>
                <a:latin typeface="Arial"/>
                <a:cs typeface="Arial"/>
              </a:rPr>
              <a:t>previamente</a:t>
            </a:r>
            <a:r>
              <a:rPr sz="1600" spc="-155" dirty="0">
                <a:solidFill>
                  <a:srgbClr val="1E1C11"/>
                </a:solidFill>
                <a:latin typeface="Arial"/>
                <a:cs typeface="Arial"/>
              </a:rPr>
              <a:t> </a:t>
            </a:r>
            <a:r>
              <a:rPr sz="1600" spc="-135" dirty="0">
                <a:solidFill>
                  <a:srgbClr val="1E1C11"/>
                </a:solidFill>
                <a:latin typeface="Arial"/>
                <a:cs typeface="Arial"/>
              </a:rPr>
              <a:t>las</a:t>
            </a:r>
            <a:r>
              <a:rPr sz="1600" spc="-130" dirty="0">
                <a:solidFill>
                  <a:srgbClr val="1E1C11"/>
                </a:solidFill>
                <a:latin typeface="Arial"/>
                <a:cs typeface="Arial"/>
              </a:rPr>
              <a:t> </a:t>
            </a:r>
            <a:r>
              <a:rPr sz="1600" spc="-150" dirty="0">
                <a:solidFill>
                  <a:srgbClr val="1E1C11"/>
                </a:solidFill>
                <a:latin typeface="Arial"/>
                <a:cs typeface="Arial"/>
              </a:rPr>
              <a:t>partes</a:t>
            </a:r>
            <a:r>
              <a:rPr sz="1600" spc="-145" dirty="0">
                <a:solidFill>
                  <a:srgbClr val="1E1C11"/>
                </a:solidFill>
                <a:latin typeface="Arial"/>
                <a:cs typeface="Arial"/>
              </a:rPr>
              <a:t> </a:t>
            </a:r>
            <a:r>
              <a:rPr sz="1600" spc="-180" dirty="0">
                <a:solidFill>
                  <a:srgbClr val="1E1C11"/>
                </a:solidFill>
                <a:latin typeface="Arial"/>
                <a:cs typeface="Arial"/>
              </a:rPr>
              <a:t>no</a:t>
            </a:r>
            <a:r>
              <a:rPr sz="1600" spc="-175" dirty="0">
                <a:solidFill>
                  <a:srgbClr val="1E1C11"/>
                </a:solidFill>
                <a:latin typeface="Arial"/>
                <a:cs typeface="Arial"/>
              </a:rPr>
              <a:t> </a:t>
            </a:r>
            <a:r>
              <a:rPr sz="1600" spc="-145" dirty="0">
                <a:solidFill>
                  <a:srgbClr val="1E1C11"/>
                </a:solidFill>
                <a:latin typeface="Arial"/>
                <a:cs typeface="Arial"/>
              </a:rPr>
              <a:t>llegan</a:t>
            </a:r>
            <a:r>
              <a:rPr sz="1600" spc="155" dirty="0">
                <a:solidFill>
                  <a:srgbClr val="1E1C11"/>
                </a:solidFill>
                <a:latin typeface="Arial"/>
                <a:cs typeface="Arial"/>
              </a:rPr>
              <a:t> </a:t>
            </a:r>
            <a:r>
              <a:rPr sz="1600" spc="-125" dirty="0">
                <a:solidFill>
                  <a:srgbClr val="1E1C11"/>
                </a:solidFill>
                <a:latin typeface="Arial"/>
                <a:cs typeface="Arial"/>
              </a:rPr>
              <a:t>al </a:t>
            </a:r>
            <a:r>
              <a:rPr sz="1600" spc="-120" dirty="0">
                <a:solidFill>
                  <a:srgbClr val="1E1C11"/>
                </a:solidFill>
                <a:latin typeface="Arial"/>
                <a:cs typeface="Arial"/>
              </a:rPr>
              <a:t> </a:t>
            </a:r>
            <a:r>
              <a:rPr sz="1600" spc="-165" dirty="0">
                <a:solidFill>
                  <a:srgbClr val="1E1C11"/>
                </a:solidFill>
                <a:latin typeface="Arial"/>
                <a:cs typeface="Arial"/>
              </a:rPr>
              <a:t>acuerdo</a:t>
            </a:r>
            <a:r>
              <a:rPr sz="1600" spc="-160" dirty="0">
                <a:solidFill>
                  <a:srgbClr val="1E1C11"/>
                </a:solidFill>
                <a:latin typeface="Arial"/>
                <a:cs typeface="Arial"/>
              </a:rPr>
              <a:t> </a:t>
            </a:r>
            <a:r>
              <a:rPr sz="1600" spc="-145" dirty="0">
                <a:solidFill>
                  <a:srgbClr val="1E1C11"/>
                </a:solidFill>
                <a:latin typeface="Arial"/>
                <a:cs typeface="Arial"/>
              </a:rPr>
              <a:t>respectivo.</a:t>
            </a:r>
            <a:r>
              <a:rPr sz="1600" spc="155" dirty="0">
                <a:solidFill>
                  <a:srgbClr val="1E1C11"/>
                </a:solidFill>
                <a:latin typeface="Arial"/>
                <a:cs typeface="Arial"/>
              </a:rPr>
              <a:t> </a:t>
            </a:r>
            <a:r>
              <a:rPr sz="1600" spc="-190" dirty="0">
                <a:solidFill>
                  <a:srgbClr val="1E1C11"/>
                </a:solidFill>
                <a:latin typeface="Arial"/>
                <a:cs typeface="Arial"/>
              </a:rPr>
              <a:t>En</a:t>
            </a:r>
            <a:r>
              <a:rPr sz="1600" spc="-185" dirty="0">
                <a:solidFill>
                  <a:srgbClr val="1E1C11"/>
                </a:solidFill>
                <a:latin typeface="Arial"/>
                <a:cs typeface="Arial"/>
              </a:rPr>
              <a:t> </a:t>
            </a:r>
            <a:r>
              <a:rPr sz="1600" spc="-150" dirty="0">
                <a:solidFill>
                  <a:srgbClr val="1E1C11"/>
                </a:solidFill>
                <a:latin typeface="Arial"/>
                <a:cs typeface="Arial"/>
              </a:rPr>
              <a:t>este</a:t>
            </a:r>
            <a:r>
              <a:rPr sz="1600" spc="-145" dirty="0">
                <a:solidFill>
                  <a:srgbClr val="1E1C11"/>
                </a:solidFill>
                <a:latin typeface="Arial"/>
                <a:cs typeface="Arial"/>
              </a:rPr>
              <a:t> </a:t>
            </a:r>
            <a:r>
              <a:rPr sz="1600" spc="-170" dirty="0">
                <a:solidFill>
                  <a:srgbClr val="1E1C11"/>
                </a:solidFill>
                <a:latin typeface="Arial"/>
                <a:cs typeface="Arial"/>
              </a:rPr>
              <a:t>caso</a:t>
            </a:r>
            <a:r>
              <a:rPr sz="1600" spc="105" dirty="0">
                <a:solidFill>
                  <a:srgbClr val="1E1C11"/>
                </a:solidFill>
                <a:latin typeface="Arial"/>
                <a:cs typeface="Arial"/>
              </a:rPr>
              <a:t> </a:t>
            </a:r>
            <a:r>
              <a:rPr sz="1600" spc="-130" dirty="0">
                <a:solidFill>
                  <a:srgbClr val="1E1C11"/>
                </a:solidFill>
                <a:latin typeface="Arial"/>
                <a:cs typeface="Arial"/>
              </a:rPr>
              <a:t>la </a:t>
            </a:r>
            <a:r>
              <a:rPr sz="1600" spc="-125" dirty="0">
                <a:solidFill>
                  <a:srgbClr val="1E1C11"/>
                </a:solidFill>
                <a:latin typeface="Arial"/>
                <a:cs typeface="Arial"/>
              </a:rPr>
              <a:t> </a:t>
            </a:r>
            <a:r>
              <a:rPr sz="1600" spc="-150" dirty="0">
                <a:solidFill>
                  <a:srgbClr val="1E1C11"/>
                </a:solidFill>
                <a:latin typeface="Arial"/>
                <a:cs typeface="Arial"/>
              </a:rPr>
              <a:t>administración</a:t>
            </a:r>
            <a:r>
              <a:rPr sz="1600" spc="-145" dirty="0">
                <a:solidFill>
                  <a:srgbClr val="1E1C11"/>
                </a:solidFill>
                <a:latin typeface="Arial"/>
                <a:cs typeface="Arial"/>
              </a:rPr>
              <a:t> </a:t>
            </a:r>
            <a:r>
              <a:rPr sz="1600" spc="-170" dirty="0">
                <a:solidFill>
                  <a:srgbClr val="1E1C11"/>
                </a:solidFill>
                <a:latin typeface="Arial"/>
                <a:cs typeface="Arial"/>
              </a:rPr>
              <a:t>en</a:t>
            </a:r>
            <a:r>
              <a:rPr sz="1600" spc="105" dirty="0">
                <a:solidFill>
                  <a:srgbClr val="1E1C11"/>
                </a:solidFill>
                <a:latin typeface="Arial"/>
                <a:cs typeface="Arial"/>
              </a:rPr>
              <a:t> </a:t>
            </a:r>
            <a:r>
              <a:rPr sz="1600" spc="-150" dirty="0">
                <a:solidFill>
                  <a:srgbClr val="1E1C11"/>
                </a:solidFill>
                <a:latin typeface="Arial"/>
                <a:cs typeface="Arial"/>
              </a:rPr>
              <a:t>acto</a:t>
            </a:r>
            <a:r>
              <a:rPr sz="1600" spc="-145" dirty="0">
                <a:solidFill>
                  <a:srgbClr val="1E1C11"/>
                </a:solidFill>
                <a:latin typeface="Arial"/>
                <a:cs typeface="Arial"/>
              </a:rPr>
              <a:t> administrativo </a:t>
            </a:r>
            <a:r>
              <a:rPr sz="1600" spc="-140" dirty="0">
                <a:solidFill>
                  <a:srgbClr val="1E1C11"/>
                </a:solidFill>
                <a:latin typeface="Arial"/>
                <a:cs typeface="Arial"/>
              </a:rPr>
              <a:t> </a:t>
            </a:r>
            <a:r>
              <a:rPr sz="1600" spc="-165" dirty="0">
                <a:solidFill>
                  <a:srgbClr val="1E1C11"/>
                </a:solidFill>
                <a:latin typeface="Arial"/>
                <a:cs typeface="Arial"/>
              </a:rPr>
              <a:t>debidamente</a:t>
            </a:r>
            <a:r>
              <a:rPr sz="1600" spc="-160" dirty="0">
                <a:solidFill>
                  <a:srgbClr val="1E1C11"/>
                </a:solidFill>
                <a:latin typeface="Arial"/>
                <a:cs typeface="Arial"/>
              </a:rPr>
              <a:t> </a:t>
            </a:r>
            <a:r>
              <a:rPr sz="1600" spc="-155" dirty="0">
                <a:solidFill>
                  <a:srgbClr val="1E1C11"/>
                </a:solidFill>
                <a:latin typeface="Arial"/>
                <a:cs typeface="Arial"/>
              </a:rPr>
              <a:t>motivado,</a:t>
            </a:r>
            <a:r>
              <a:rPr sz="1600" spc="-150" dirty="0">
                <a:solidFill>
                  <a:srgbClr val="1E1C11"/>
                </a:solidFill>
                <a:latin typeface="Arial"/>
                <a:cs typeface="Arial"/>
              </a:rPr>
              <a:t> modificará</a:t>
            </a:r>
            <a:r>
              <a:rPr sz="1600" spc="-145" dirty="0">
                <a:solidFill>
                  <a:srgbClr val="1E1C11"/>
                </a:solidFill>
                <a:latin typeface="Arial"/>
                <a:cs typeface="Arial"/>
              </a:rPr>
              <a:t> </a:t>
            </a:r>
            <a:r>
              <a:rPr sz="1600" spc="-125" dirty="0">
                <a:solidFill>
                  <a:srgbClr val="1E1C11"/>
                </a:solidFill>
                <a:latin typeface="Arial"/>
                <a:cs typeface="Arial"/>
              </a:rPr>
              <a:t>el </a:t>
            </a:r>
            <a:r>
              <a:rPr sz="1600" spc="-430" dirty="0">
                <a:solidFill>
                  <a:srgbClr val="1E1C11"/>
                </a:solidFill>
                <a:latin typeface="Arial"/>
                <a:cs typeface="Arial"/>
              </a:rPr>
              <a:t> </a:t>
            </a:r>
            <a:r>
              <a:rPr sz="1600" spc="-150" dirty="0">
                <a:solidFill>
                  <a:srgbClr val="1E1C11"/>
                </a:solidFill>
                <a:latin typeface="Arial"/>
                <a:cs typeface="Arial"/>
              </a:rPr>
              <a:t>contrato</a:t>
            </a:r>
            <a:r>
              <a:rPr sz="1600" spc="-145" dirty="0">
                <a:solidFill>
                  <a:srgbClr val="1E1C11"/>
                </a:solidFill>
                <a:latin typeface="Arial"/>
                <a:cs typeface="Arial"/>
              </a:rPr>
              <a:t> </a:t>
            </a:r>
            <a:r>
              <a:rPr sz="1600" spc="-160" dirty="0">
                <a:solidFill>
                  <a:srgbClr val="1E1C11"/>
                </a:solidFill>
                <a:latin typeface="Arial"/>
                <a:cs typeface="Arial"/>
              </a:rPr>
              <a:t>mediante</a:t>
            </a:r>
            <a:r>
              <a:rPr sz="1600" spc="125" dirty="0">
                <a:solidFill>
                  <a:srgbClr val="1E1C11"/>
                </a:solidFill>
                <a:latin typeface="Arial"/>
                <a:cs typeface="Arial"/>
              </a:rPr>
              <a:t> </a:t>
            </a:r>
            <a:r>
              <a:rPr sz="1600" spc="-125" dirty="0">
                <a:solidFill>
                  <a:srgbClr val="1E1C11"/>
                </a:solidFill>
                <a:latin typeface="Arial"/>
                <a:cs typeface="Arial"/>
              </a:rPr>
              <a:t>la</a:t>
            </a:r>
            <a:r>
              <a:rPr sz="1600" spc="195" dirty="0">
                <a:solidFill>
                  <a:srgbClr val="1E1C11"/>
                </a:solidFill>
                <a:latin typeface="Arial"/>
                <a:cs typeface="Arial"/>
              </a:rPr>
              <a:t> </a:t>
            </a:r>
            <a:r>
              <a:rPr sz="1600" spc="-155" dirty="0">
                <a:solidFill>
                  <a:srgbClr val="1E1C11"/>
                </a:solidFill>
                <a:latin typeface="Arial"/>
                <a:cs typeface="Arial"/>
              </a:rPr>
              <a:t>supresión</a:t>
            </a:r>
            <a:r>
              <a:rPr sz="1600" spc="135" dirty="0">
                <a:solidFill>
                  <a:srgbClr val="1E1C11"/>
                </a:solidFill>
                <a:latin typeface="Arial"/>
                <a:cs typeface="Arial"/>
              </a:rPr>
              <a:t> </a:t>
            </a:r>
            <a:r>
              <a:rPr sz="1600" spc="-180" dirty="0">
                <a:solidFill>
                  <a:srgbClr val="1E1C11"/>
                </a:solidFill>
                <a:latin typeface="Arial"/>
                <a:cs typeface="Arial"/>
              </a:rPr>
              <a:t>o </a:t>
            </a:r>
            <a:r>
              <a:rPr sz="1600" spc="-175" dirty="0">
                <a:solidFill>
                  <a:srgbClr val="1E1C11"/>
                </a:solidFill>
                <a:latin typeface="Arial"/>
                <a:cs typeface="Arial"/>
              </a:rPr>
              <a:t> </a:t>
            </a:r>
            <a:r>
              <a:rPr sz="1600" spc="-150" dirty="0">
                <a:solidFill>
                  <a:srgbClr val="1E1C11"/>
                </a:solidFill>
                <a:latin typeface="Arial"/>
                <a:cs typeface="Arial"/>
              </a:rPr>
              <a:t>adición</a:t>
            </a:r>
            <a:r>
              <a:rPr sz="1600" spc="-145" dirty="0">
                <a:solidFill>
                  <a:srgbClr val="1E1C11"/>
                </a:solidFill>
                <a:latin typeface="Arial"/>
                <a:cs typeface="Arial"/>
              </a:rPr>
              <a:t> </a:t>
            </a:r>
            <a:r>
              <a:rPr sz="1600" spc="-170" dirty="0">
                <a:solidFill>
                  <a:srgbClr val="1E1C11"/>
                </a:solidFill>
                <a:latin typeface="Arial"/>
                <a:cs typeface="Arial"/>
              </a:rPr>
              <a:t>de</a:t>
            </a:r>
            <a:r>
              <a:rPr sz="1600" spc="100" dirty="0">
                <a:solidFill>
                  <a:srgbClr val="1E1C11"/>
                </a:solidFill>
                <a:latin typeface="Arial"/>
                <a:cs typeface="Arial"/>
              </a:rPr>
              <a:t> </a:t>
            </a:r>
            <a:r>
              <a:rPr sz="1600" spc="-150" dirty="0">
                <a:solidFill>
                  <a:srgbClr val="1E1C11"/>
                </a:solidFill>
                <a:latin typeface="Arial"/>
                <a:cs typeface="Arial"/>
              </a:rPr>
              <a:t>obras,</a:t>
            </a:r>
            <a:r>
              <a:rPr sz="1600" spc="145" dirty="0">
                <a:solidFill>
                  <a:srgbClr val="1E1C11"/>
                </a:solidFill>
                <a:latin typeface="Arial"/>
                <a:cs typeface="Arial"/>
              </a:rPr>
              <a:t> </a:t>
            </a:r>
            <a:r>
              <a:rPr sz="1600" spc="-140" dirty="0">
                <a:solidFill>
                  <a:srgbClr val="1E1C11"/>
                </a:solidFill>
                <a:latin typeface="Arial"/>
                <a:cs typeface="Arial"/>
              </a:rPr>
              <a:t>trabajos,</a:t>
            </a:r>
            <a:r>
              <a:rPr sz="1600" spc="165" dirty="0">
                <a:solidFill>
                  <a:srgbClr val="1E1C11"/>
                </a:solidFill>
                <a:latin typeface="Arial"/>
                <a:cs typeface="Arial"/>
              </a:rPr>
              <a:t> </a:t>
            </a:r>
            <a:r>
              <a:rPr sz="1600" spc="-150" dirty="0">
                <a:solidFill>
                  <a:srgbClr val="1E1C11"/>
                </a:solidFill>
                <a:latin typeface="Arial"/>
                <a:cs typeface="Arial"/>
              </a:rPr>
              <a:t>suministros </a:t>
            </a:r>
            <a:r>
              <a:rPr sz="1600" spc="-145" dirty="0">
                <a:solidFill>
                  <a:srgbClr val="1E1C11"/>
                </a:solidFill>
                <a:latin typeface="Arial"/>
                <a:cs typeface="Arial"/>
              </a:rPr>
              <a:t> </a:t>
            </a:r>
            <a:r>
              <a:rPr sz="1600" spc="-180" dirty="0">
                <a:solidFill>
                  <a:srgbClr val="1E1C11"/>
                </a:solidFill>
                <a:latin typeface="Arial"/>
                <a:cs typeface="Arial"/>
              </a:rPr>
              <a:t>o</a:t>
            </a:r>
            <a:r>
              <a:rPr sz="1600" spc="-85" dirty="0">
                <a:solidFill>
                  <a:srgbClr val="1E1C11"/>
                </a:solidFill>
                <a:latin typeface="Arial"/>
                <a:cs typeface="Arial"/>
              </a:rPr>
              <a:t> </a:t>
            </a:r>
            <a:r>
              <a:rPr sz="1600" spc="-170" dirty="0">
                <a:solidFill>
                  <a:srgbClr val="1E1C11"/>
                </a:solidFill>
                <a:latin typeface="Arial"/>
                <a:cs typeface="Arial"/>
              </a:rPr>
              <a:t>s</a:t>
            </a:r>
            <a:r>
              <a:rPr sz="1600" spc="-165" dirty="0">
                <a:solidFill>
                  <a:srgbClr val="1E1C11"/>
                </a:solidFill>
                <a:latin typeface="Arial"/>
                <a:cs typeface="Arial"/>
              </a:rPr>
              <a:t>e</a:t>
            </a:r>
            <a:r>
              <a:rPr sz="1600" spc="-125" dirty="0">
                <a:solidFill>
                  <a:srgbClr val="1E1C11"/>
                </a:solidFill>
                <a:latin typeface="Arial"/>
                <a:cs typeface="Arial"/>
              </a:rPr>
              <a:t>r</a:t>
            </a:r>
            <a:r>
              <a:rPr sz="1600" spc="-145" dirty="0">
                <a:solidFill>
                  <a:srgbClr val="1E1C11"/>
                </a:solidFill>
                <a:latin typeface="Arial"/>
                <a:cs typeface="Arial"/>
              </a:rPr>
              <a:t>vicios</a:t>
            </a:r>
            <a:r>
              <a:rPr sz="1600" spc="-85" dirty="0">
                <a:solidFill>
                  <a:srgbClr val="1E1C11"/>
                </a:solidFill>
                <a:latin typeface="Arial"/>
                <a:cs typeface="Arial"/>
              </a:rPr>
              <a:t>,</a:t>
            </a:r>
            <a:r>
              <a:rPr sz="1600" spc="-75" dirty="0">
                <a:solidFill>
                  <a:srgbClr val="1E1C11"/>
                </a:solidFill>
                <a:latin typeface="Arial"/>
                <a:cs typeface="Arial"/>
              </a:rPr>
              <a:t> </a:t>
            </a:r>
            <a:r>
              <a:rPr sz="1600" spc="-170" dirty="0">
                <a:solidFill>
                  <a:srgbClr val="1E1C11"/>
                </a:solidFill>
                <a:latin typeface="Arial"/>
                <a:cs typeface="Arial"/>
              </a:rPr>
              <a:t>e</a:t>
            </a:r>
            <a:r>
              <a:rPr sz="1600" spc="-180" dirty="0">
                <a:solidFill>
                  <a:srgbClr val="1E1C11"/>
                </a:solidFill>
                <a:latin typeface="Arial"/>
                <a:cs typeface="Arial"/>
              </a:rPr>
              <a:t>n</a:t>
            </a:r>
            <a:r>
              <a:rPr sz="1600" spc="-100" dirty="0">
                <a:solidFill>
                  <a:srgbClr val="1E1C11"/>
                </a:solidFill>
                <a:latin typeface="Arial"/>
                <a:cs typeface="Arial"/>
              </a:rPr>
              <a:t>t</a:t>
            </a:r>
            <a:r>
              <a:rPr sz="1600" spc="-125" dirty="0">
                <a:solidFill>
                  <a:srgbClr val="1E1C11"/>
                </a:solidFill>
                <a:latin typeface="Arial"/>
                <a:cs typeface="Arial"/>
              </a:rPr>
              <a:t>r</a:t>
            </a:r>
            <a:r>
              <a:rPr sz="1600" spc="-165" dirty="0">
                <a:solidFill>
                  <a:srgbClr val="1E1C11"/>
                </a:solidFill>
                <a:latin typeface="Arial"/>
                <a:cs typeface="Arial"/>
              </a:rPr>
              <a:t>e</a:t>
            </a:r>
            <a:r>
              <a:rPr sz="1600" spc="-70" dirty="0">
                <a:solidFill>
                  <a:srgbClr val="1E1C11"/>
                </a:solidFill>
                <a:latin typeface="Arial"/>
                <a:cs typeface="Arial"/>
              </a:rPr>
              <a:t> </a:t>
            </a:r>
            <a:r>
              <a:rPr sz="1600" spc="-140" dirty="0">
                <a:solidFill>
                  <a:srgbClr val="1E1C11"/>
                </a:solidFill>
                <a:latin typeface="Arial"/>
                <a:cs typeface="Arial"/>
              </a:rPr>
              <a:t>ot</a:t>
            </a:r>
            <a:r>
              <a:rPr sz="1600" spc="-125" dirty="0">
                <a:solidFill>
                  <a:srgbClr val="1E1C11"/>
                </a:solidFill>
                <a:latin typeface="Arial"/>
                <a:cs typeface="Arial"/>
              </a:rPr>
              <a:t>r</a:t>
            </a:r>
            <a:r>
              <a:rPr sz="1600" spc="-170" dirty="0">
                <a:solidFill>
                  <a:srgbClr val="1E1C11"/>
                </a:solidFill>
                <a:latin typeface="Arial"/>
                <a:cs typeface="Arial"/>
              </a:rPr>
              <a:t>os</a:t>
            </a:r>
            <a:endParaRPr sz="1600" dirty="0">
              <a:latin typeface="Arial"/>
              <a:cs typeface="Arial"/>
            </a:endParaRPr>
          </a:p>
        </p:txBody>
      </p:sp>
      <p:pic>
        <p:nvPicPr>
          <p:cNvPr id="8" name="object 8">
            <a:extLst>
              <a:ext uri="{FF2B5EF4-FFF2-40B4-BE49-F238E27FC236}">
                <a16:creationId xmlns:a16="http://schemas.microsoft.com/office/drawing/2014/main" id="{F6B3AE05-C684-4AE1-A94A-B09C922CBDE8}"/>
              </a:ext>
            </a:extLst>
          </p:cNvPr>
          <p:cNvPicPr/>
          <p:nvPr/>
        </p:nvPicPr>
        <p:blipFill>
          <a:blip r:embed="rId5" cstate="print"/>
          <a:stretch>
            <a:fillRect/>
          </a:stretch>
        </p:blipFill>
        <p:spPr>
          <a:xfrm>
            <a:off x="2007108" y="3087623"/>
            <a:ext cx="3412998" cy="3358134"/>
          </a:xfrm>
          <a:prstGeom prst="rect">
            <a:avLst/>
          </a:prstGeom>
        </p:spPr>
      </p:pic>
      <p:sp>
        <p:nvSpPr>
          <p:cNvPr id="9" name="object 9">
            <a:extLst>
              <a:ext uri="{FF2B5EF4-FFF2-40B4-BE49-F238E27FC236}">
                <a16:creationId xmlns:a16="http://schemas.microsoft.com/office/drawing/2014/main" id="{CF3E60CC-9DBA-4F15-A644-306E32EB4D53}"/>
              </a:ext>
            </a:extLst>
          </p:cNvPr>
          <p:cNvSpPr txBox="1"/>
          <p:nvPr/>
        </p:nvSpPr>
        <p:spPr>
          <a:xfrm>
            <a:off x="2318716" y="4272534"/>
            <a:ext cx="2770505" cy="874598"/>
          </a:xfrm>
          <a:prstGeom prst="rect">
            <a:avLst/>
          </a:prstGeom>
        </p:spPr>
        <p:txBody>
          <a:bodyPr vert="horz" wrap="square" lIns="0" tIns="78740" rIns="0" bIns="0" rtlCol="0">
            <a:spAutoFit/>
          </a:bodyPr>
          <a:lstStyle/>
          <a:p>
            <a:pPr marL="146685" marR="5080" indent="-134620">
              <a:lnSpc>
                <a:spcPts val="3100"/>
              </a:lnSpc>
              <a:spcBef>
                <a:spcPts val="620"/>
              </a:spcBef>
            </a:pPr>
            <a:r>
              <a:rPr sz="2800" b="1" spc="-455" dirty="0">
                <a:solidFill>
                  <a:srgbClr val="FFFFFF"/>
                </a:solidFill>
                <a:latin typeface="Arial"/>
                <a:cs typeface="Arial"/>
              </a:rPr>
              <a:t>M</a:t>
            </a:r>
            <a:r>
              <a:rPr sz="2800" b="1" spc="-415" dirty="0">
                <a:solidFill>
                  <a:srgbClr val="FFFFFF"/>
                </a:solidFill>
                <a:latin typeface="Arial"/>
                <a:cs typeface="Arial"/>
              </a:rPr>
              <a:t>O</a:t>
            </a:r>
            <a:r>
              <a:rPr sz="2800" b="1" spc="-300" dirty="0">
                <a:solidFill>
                  <a:srgbClr val="FFFFFF"/>
                </a:solidFill>
                <a:latin typeface="Arial"/>
                <a:cs typeface="Arial"/>
              </a:rPr>
              <a:t>DIFICACIONES  </a:t>
            </a:r>
            <a:r>
              <a:rPr sz="2800" b="1" spc="-350" dirty="0">
                <a:solidFill>
                  <a:srgbClr val="FFFFFF"/>
                </a:solidFill>
                <a:latin typeface="Arial"/>
                <a:cs typeface="Arial"/>
              </a:rPr>
              <a:t>UNILATERALES.</a:t>
            </a:r>
            <a:endParaRPr sz="2800" dirty="0">
              <a:latin typeface="Arial"/>
              <a:cs typeface="Arial"/>
            </a:endParaRPr>
          </a:p>
        </p:txBody>
      </p:sp>
    </p:spTree>
    <p:extLst>
      <p:ext uri="{BB962C8B-B14F-4D97-AF65-F5344CB8AC3E}">
        <p14:creationId xmlns:p14="http://schemas.microsoft.com/office/powerpoint/2010/main" val="249049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B5E3EE73-3F9C-4B7E-86BA-A1DAF40ECCA3}"/>
              </a:ext>
            </a:extLst>
          </p:cNvPr>
          <p:cNvSpPr txBox="1">
            <a:spLocks/>
          </p:cNvSpPr>
          <p:nvPr/>
        </p:nvSpPr>
        <p:spPr>
          <a:xfrm>
            <a:off x="1115850" y="1451535"/>
            <a:ext cx="9204960" cy="3954929"/>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REQUISITOS DE PERFECCIONAMIENTO</a:t>
            </a:r>
          </a:p>
          <a:p>
            <a:pPr marL="12700" marR="5080" lvl="0" indent="85090" defTabSz="914400" eaLnBrk="1" fontAlgn="auto" latinLnBrk="0" hangingPunct="1">
              <a:lnSpc>
                <a:spcPct val="100000"/>
              </a:lnSpc>
              <a:spcBef>
                <a:spcPts val="100"/>
              </a:spcBef>
              <a:spcAft>
                <a:spcPts val="0"/>
              </a:spcAft>
              <a:buClrTx/>
              <a:buSzTx/>
              <a:buFontTx/>
              <a:buNone/>
              <a:tabLst/>
              <a:defRPr/>
            </a:pPr>
            <a:endParaRPr lang="es-CO" sz="3500" b="0" kern="0" dirty="0">
              <a:solidFill>
                <a:srgbClr val="DA723E"/>
              </a:solidFill>
              <a:latin typeface="Helvetica" pitchFamily="2" charset="0"/>
              <a:ea typeface="+mn-ea"/>
              <a:cs typeface="Calibri" panose="020F0502020204030204" pitchFamily="34" charset="0"/>
            </a:endParaRP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ACUERDO SOBRE EL OBJETO</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ACUERDO SOBRE LA CONTRAPRESTACIÓN </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ELEVARLO A ESCRITO</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3600" dirty="0">
              <a:solidFill>
                <a:srgbClr val="09235B"/>
              </a:solidFill>
              <a:latin typeface="arial" panose="020B0604020202020204" pitchFamily="34" charset="0"/>
              <a:ea typeface="+mn-ea"/>
              <a:cs typeface="+mn-cs"/>
            </a:endParaRPr>
          </a:p>
        </p:txBody>
      </p:sp>
    </p:spTree>
    <p:extLst>
      <p:ext uri="{BB962C8B-B14F-4D97-AF65-F5344CB8AC3E}">
        <p14:creationId xmlns:p14="http://schemas.microsoft.com/office/powerpoint/2010/main" val="3725085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85BAC89-948C-4A17-8D0A-A6C484F8A166}"/>
              </a:ext>
            </a:extLst>
          </p:cNvPr>
          <p:cNvSpPr txBox="1"/>
          <p:nvPr/>
        </p:nvSpPr>
        <p:spPr>
          <a:xfrm>
            <a:off x="1995017" y="823087"/>
            <a:ext cx="8338820" cy="5696431"/>
          </a:xfrm>
          <a:prstGeom prst="rect">
            <a:avLst/>
          </a:prstGeom>
        </p:spPr>
        <p:txBody>
          <a:bodyPr vert="horz" wrap="square" lIns="0" tIns="12700" rIns="0" bIns="0" rtlCol="0">
            <a:spAutoFit/>
          </a:bodyPr>
          <a:lstStyle/>
          <a:p>
            <a:pPr marL="2839720" marR="3241675" algn="ctr">
              <a:spcBef>
                <a:spcPts val="100"/>
              </a:spcBef>
            </a:pPr>
            <a:r>
              <a:rPr sz="2400" b="1" spc="-5" dirty="0">
                <a:solidFill>
                  <a:srgbClr val="006FC0"/>
                </a:solidFill>
                <a:latin typeface="Arial MT"/>
                <a:cs typeface="Calibri"/>
              </a:rPr>
              <a:t>CLASE DE </a:t>
            </a:r>
            <a:r>
              <a:rPr sz="2400" b="1" dirty="0">
                <a:solidFill>
                  <a:srgbClr val="006FC0"/>
                </a:solidFill>
                <a:latin typeface="Arial MT"/>
                <a:cs typeface="Calibri"/>
              </a:rPr>
              <a:t> </a:t>
            </a:r>
            <a:r>
              <a:rPr sz="2400" b="1" spc="-5" dirty="0">
                <a:solidFill>
                  <a:srgbClr val="006FC0"/>
                </a:solidFill>
                <a:latin typeface="Arial MT"/>
                <a:cs typeface="Calibri"/>
              </a:rPr>
              <a:t>MOD</a:t>
            </a:r>
            <a:r>
              <a:rPr sz="2400" b="1" spc="-10" dirty="0">
                <a:solidFill>
                  <a:srgbClr val="006FC0"/>
                </a:solidFill>
                <a:latin typeface="Arial MT"/>
                <a:cs typeface="Calibri"/>
              </a:rPr>
              <a:t>I</a:t>
            </a:r>
            <a:r>
              <a:rPr sz="2400" b="1" dirty="0">
                <a:solidFill>
                  <a:srgbClr val="006FC0"/>
                </a:solidFill>
                <a:latin typeface="Arial MT"/>
                <a:cs typeface="Calibri"/>
              </a:rPr>
              <a:t>FIC</a:t>
            </a:r>
            <a:r>
              <a:rPr sz="2400" b="1" spc="-35" dirty="0">
                <a:solidFill>
                  <a:srgbClr val="006FC0"/>
                </a:solidFill>
                <a:latin typeface="Arial MT"/>
                <a:cs typeface="Calibri"/>
              </a:rPr>
              <a:t>A</a:t>
            </a:r>
            <a:r>
              <a:rPr sz="2400" b="1" spc="-5" dirty="0">
                <a:solidFill>
                  <a:srgbClr val="006FC0"/>
                </a:solidFill>
                <a:latin typeface="Arial MT"/>
                <a:cs typeface="Calibri"/>
              </a:rPr>
              <a:t>CI</a:t>
            </a:r>
            <a:r>
              <a:rPr sz="2400" b="1" spc="-10" dirty="0">
                <a:solidFill>
                  <a:srgbClr val="006FC0"/>
                </a:solidFill>
                <a:latin typeface="Arial MT"/>
                <a:cs typeface="Calibri"/>
              </a:rPr>
              <a:t>O</a:t>
            </a:r>
            <a:r>
              <a:rPr sz="2400" b="1" dirty="0">
                <a:solidFill>
                  <a:srgbClr val="006FC0"/>
                </a:solidFill>
                <a:latin typeface="Arial MT"/>
                <a:cs typeface="Calibri"/>
              </a:rPr>
              <a:t>N</a:t>
            </a:r>
            <a:r>
              <a:rPr sz="2400" b="1" spc="-20" dirty="0">
                <a:solidFill>
                  <a:srgbClr val="006FC0"/>
                </a:solidFill>
                <a:latin typeface="Arial MT"/>
                <a:cs typeface="Calibri"/>
              </a:rPr>
              <a:t>E</a:t>
            </a:r>
            <a:r>
              <a:rPr sz="2400" b="1" dirty="0">
                <a:solidFill>
                  <a:srgbClr val="006FC0"/>
                </a:solidFill>
                <a:latin typeface="Arial MT"/>
                <a:cs typeface="Calibri"/>
              </a:rPr>
              <a:t>S</a:t>
            </a:r>
            <a:endParaRPr sz="2400" dirty="0">
              <a:latin typeface="Arial MT"/>
              <a:cs typeface="Calibri"/>
            </a:endParaRPr>
          </a:p>
          <a:p>
            <a:pPr marL="284480" indent="-272415">
              <a:spcBef>
                <a:spcPts val="1285"/>
              </a:spcBef>
              <a:buSzPct val="95833"/>
              <a:buFont typeface="Wingdings"/>
              <a:buChar char=""/>
              <a:tabLst>
                <a:tab pos="285115" algn="l"/>
              </a:tabLst>
            </a:pPr>
            <a:r>
              <a:rPr sz="2400" spc="-5" dirty="0">
                <a:solidFill>
                  <a:srgbClr val="1E1C11"/>
                </a:solidFill>
                <a:latin typeface="Arial MT"/>
                <a:cs typeface="Calibri"/>
              </a:rPr>
              <a:t>ADICIÓN:</a:t>
            </a:r>
            <a:r>
              <a:rPr sz="2400" spc="-25" dirty="0">
                <a:solidFill>
                  <a:srgbClr val="1E1C11"/>
                </a:solidFill>
                <a:latin typeface="Arial MT"/>
                <a:cs typeface="Calibri"/>
              </a:rPr>
              <a:t> </a:t>
            </a:r>
            <a:r>
              <a:rPr sz="2400" spc="-5" dirty="0">
                <a:solidFill>
                  <a:srgbClr val="1E1C11"/>
                </a:solidFill>
                <a:latin typeface="Arial MT"/>
                <a:cs typeface="Calibri"/>
              </a:rPr>
              <a:t>modificación</a:t>
            </a:r>
            <a:r>
              <a:rPr sz="2400" spc="-20" dirty="0">
                <a:solidFill>
                  <a:srgbClr val="1E1C11"/>
                </a:solidFill>
                <a:latin typeface="Arial MT"/>
                <a:cs typeface="Calibri"/>
              </a:rPr>
              <a:t> </a:t>
            </a:r>
            <a:r>
              <a:rPr sz="2400" spc="-5" dirty="0">
                <a:solidFill>
                  <a:srgbClr val="1E1C11"/>
                </a:solidFill>
                <a:latin typeface="Arial MT"/>
                <a:cs typeface="Calibri"/>
              </a:rPr>
              <a:t>del</a:t>
            </a:r>
            <a:r>
              <a:rPr sz="2400" spc="5" dirty="0">
                <a:solidFill>
                  <a:srgbClr val="1E1C11"/>
                </a:solidFill>
                <a:latin typeface="Arial MT"/>
                <a:cs typeface="Calibri"/>
              </a:rPr>
              <a:t> </a:t>
            </a:r>
            <a:r>
              <a:rPr sz="2400" spc="-20" dirty="0">
                <a:solidFill>
                  <a:srgbClr val="1E1C11"/>
                </a:solidFill>
                <a:latin typeface="Arial MT"/>
                <a:cs typeface="Calibri"/>
              </a:rPr>
              <a:t>contrato </a:t>
            </a:r>
            <a:r>
              <a:rPr sz="2400" spc="-5" dirty="0">
                <a:solidFill>
                  <a:srgbClr val="1E1C11"/>
                </a:solidFill>
                <a:latin typeface="Arial MT"/>
                <a:cs typeface="Calibri"/>
              </a:rPr>
              <a:t>aumentando</a:t>
            </a:r>
            <a:r>
              <a:rPr sz="2400" spc="-15" dirty="0">
                <a:solidFill>
                  <a:srgbClr val="1E1C11"/>
                </a:solidFill>
                <a:latin typeface="Arial MT"/>
                <a:cs typeface="Calibri"/>
              </a:rPr>
              <a:t> </a:t>
            </a:r>
            <a:r>
              <a:rPr sz="2400" spc="-5" dirty="0">
                <a:solidFill>
                  <a:srgbClr val="1E1C11"/>
                </a:solidFill>
                <a:latin typeface="Arial MT"/>
                <a:cs typeface="Calibri"/>
              </a:rPr>
              <a:t>su</a:t>
            </a:r>
            <a:r>
              <a:rPr sz="2400" spc="5" dirty="0">
                <a:solidFill>
                  <a:srgbClr val="1E1C11"/>
                </a:solidFill>
                <a:latin typeface="Arial MT"/>
                <a:cs typeface="Calibri"/>
              </a:rPr>
              <a:t> </a:t>
            </a:r>
            <a:r>
              <a:rPr sz="2400" spc="-50" dirty="0">
                <a:solidFill>
                  <a:srgbClr val="1E1C11"/>
                </a:solidFill>
                <a:latin typeface="Arial MT"/>
                <a:cs typeface="Calibri"/>
              </a:rPr>
              <a:t>valor.</a:t>
            </a:r>
            <a:endParaRPr sz="2400" dirty="0">
              <a:latin typeface="Arial MT"/>
              <a:cs typeface="Calibri"/>
            </a:endParaRPr>
          </a:p>
          <a:p>
            <a:pPr>
              <a:spcBef>
                <a:spcPts val="10"/>
              </a:spcBef>
              <a:buClr>
                <a:srgbClr val="1E1C11"/>
              </a:buClr>
              <a:buFont typeface="Wingdings"/>
              <a:buChar char=""/>
            </a:pPr>
            <a:endParaRPr sz="2350" dirty="0">
              <a:latin typeface="Arial MT"/>
              <a:cs typeface="Calibri"/>
            </a:endParaRPr>
          </a:p>
          <a:p>
            <a:pPr marL="12700" marR="5080">
              <a:buSzPct val="95833"/>
              <a:buFont typeface="Wingdings"/>
              <a:buChar char=""/>
              <a:tabLst>
                <a:tab pos="285115" algn="l"/>
              </a:tabLst>
            </a:pPr>
            <a:r>
              <a:rPr sz="2400" spc="-10" dirty="0">
                <a:solidFill>
                  <a:srgbClr val="1E1C11"/>
                </a:solidFill>
                <a:latin typeface="Arial MT"/>
                <a:cs typeface="Calibri"/>
              </a:rPr>
              <a:t>PRORROGA:</a:t>
            </a:r>
            <a:r>
              <a:rPr sz="2400" spc="280" dirty="0">
                <a:solidFill>
                  <a:srgbClr val="1E1C11"/>
                </a:solidFill>
                <a:latin typeface="Arial MT"/>
                <a:cs typeface="Calibri"/>
              </a:rPr>
              <a:t> </a:t>
            </a:r>
            <a:r>
              <a:rPr sz="2400" spc="-5" dirty="0">
                <a:solidFill>
                  <a:srgbClr val="1E1C11"/>
                </a:solidFill>
                <a:latin typeface="Arial MT"/>
                <a:cs typeface="Calibri"/>
              </a:rPr>
              <a:t>modificación</a:t>
            </a:r>
            <a:r>
              <a:rPr sz="2400" spc="295" dirty="0">
                <a:solidFill>
                  <a:srgbClr val="1E1C11"/>
                </a:solidFill>
                <a:latin typeface="Arial MT"/>
                <a:cs typeface="Calibri"/>
              </a:rPr>
              <a:t> </a:t>
            </a:r>
            <a:r>
              <a:rPr sz="2400" spc="-5" dirty="0">
                <a:solidFill>
                  <a:srgbClr val="1E1C11"/>
                </a:solidFill>
                <a:latin typeface="Arial MT"/>
                <a:cs typeface="Calibri"/>
              </a:rPr>
              <a:t>del</a:t>
            </a:r>
            <a:r>
              <a:rPr sz="2400" spc="300" dirty="0">
                <a:solidFill>
                  <a:srgbClr val="1E1C11"/>
                </a:solidFill>
                <a:latin typeface="Arial MT"/>
                <a:cs typeface="Calibri"/>
              </a:rPr>
              <a:t> </a:t>
            </a:r>
            <a:r>
              <a:rPr sz="2400" spc="-20" dirty="0">
                <a:solidFill>
                  <a:srgbClr val="1E1C11"/>
                </a:solidFill>
                <a:latin typeface="Arial MT"/>
                <a:cs typeface="Calibri"/>
              </a:rPr>
              <a:t>contrato</a:t>
            </a:r>
            <a:r>
              <a:rPr sz="2400" spc="285" dirty="0">
                <a:solidFill>
                  <a:srgbClr val="1E1C11"/>
                </a:solidFill>
                <a:latin typeface="Arial MT"/>
                <a:cs typeface="Calibri"/>
              </a:rPr>
              <a:t> </a:t>
            </a:r>
            <a:r>
              <a:rPr sz="2400" dirty="0">
                <a:solidFill>
                  <a:srgbClr val="1E1C11"/>
                </a:solidFill>
                <a:latin typeface="Arial MT"/>
                <a:cs typeface="Calibri"/>
              </a:rPr>
              <a:t>que</a:t>
            </a:r>
            <a:r>
              <a:rPr sz="2400" spc="295" dirty="0">
                <a:solidFill>
                  <a:srgbClr val="1E1C11"/>
                </a:solidFill>
                <a:latin typeface="Arial MT"/>
                <a:cs typeface="Calibri"/>
              </a:rPr>
              <a:t> </a:t>
            </a:r>
            <a:r>
              <a:rPr sz="2400" spc="-5" dirty="0">
                <a:solidFill>
                  <a:srgbClr val="1E1C11"/>
                </a:solidFill>
                <a:latin typeface="Arial MT"/>
                <a:cs typeface="Calibri"/>
              </a:rPr>
              <a:t>implica</a:t>
            </a:r>
            <a:r>
              <a:rPr sz="2400" spc="285" dirty="0">
                <a:solidFill>
                  <a:srgbClr val="1E1C11"/>
                </a:solidFill>
                <a:latin typeface="Arial MT"/>
                <a:cs typeface="Calibri"/>
              </a:rPr>
              <a:t> </a:t>
            </a:r>
            <a:r>
              <a:rPr sz="2400" dirty="0">
                <a:solidFill>
                  <a:srgbClr val="1E1C11"/>
                </a:solidFill>
                <a:latin typeface="Arial MT"/>
                <a:cs typeface="Calibri"/>
              </a:rPr>
              <a:t>la</a:t>
            </a:r>
            <a:r>
              <a:rPr sz="2400" spc="295" dirty="0">
                <a:solidFill>
                  <a:srgbClr val="1E1C11"/>
                </a:solidFill>
                <a:latin typeface="Arial MT"/>
                <a:cs typeface="Calibri"/>
              </a:rPr>
              <a:t> </a:t>
            </a:r>
            <a:r>
              <a:rPr sz="2400" spc="-10" dirty="0">
                <a:solidFill>
                  <a:srgbClr val="1E1C11"/>
                </a:solidFill>
                <a:latin typeface="Arial MT"/>
                <a:cs typeface="Calibri"/>
              </a:rPr>
              <a:t>extensión </a:t>
            </a:r>
            <a:r>
              <a:rPr sz="2400" spc="-525" dirty="0">
                <a:solidFill>
                  <a:srgbClr val="1E1C11"/>
                </a:solidFill>
                <a:latin typeface="Arial MT"/>
                <a:cs typeface="Calibri"/>
              </a:rPr>
              <a:t> </a:t>
            </a:r>
            <a:r>
              <a:rPr sz="2400" spc="-5" dirty="0">
                <a:solidFill>
                  <a:srgbClr val="1E1C11"/>
                </a:solidFill>
                <a:latin typeface="Arial MT"/>
                <a:cs typeface="Calibri"/>
              </a:rPr>
              <a:t>de su </a:t>
            </a:r>
            <a:r>
              <a:rPr sz="2400" spc="-15" dirty="0">
                <a:solidFill>
                  <a:srgbClr val="1E1C11"/>
                </a:solidFill>
                <a:latin typeface="Arial MT"/>
                <a:cs typeface="Calibri"/>
              </a:rPr>
              <a:t>plazo</a:t>
            </a:r>
            <a:r>
              <a:rPr sz="2400" spc="-5" dirty="0">
                <a:solidFill>
                  <a:srgbClr val="1E1C11"/>
                </a:solidFill>
                <a:latin typeface="Arial MT"/>
                <a:cs typeface="Calibri"/>
              </a:rPr>
              <a:t> de</a:t>
            </a:r>
            <a:r>
              <a:rPr sz="2400" dirty="0">
                <a:solidFill>
                  <a:srgbClr val="1E1C11"/>
                </a:solidFill>
                <a:latin typeface="Arial MT"/>
                <a:cs typeface="Calibri"/>
              </a:rPr>
              <a:t> </a:t>
            </a:r>
            <a:r>
              <a:rPr sz="2400" spc="-5" dirty="0">
                <a:solidFill>
                  <a:srgbClr val="1E1C11"/>
                </a:solidFill>
                <a:latin typeface="Arial MT"/>
                <a:cs typeface="Calibri"/>
              </a:rPr>
              <a:t>ejecución.</a:t>
            </a:r>
            <a:endParaRPr sz="2400" dirty="0">
              <a:latin typeface="Arial MT"/>
              <a:cs typeface="Calibri"/>
            </a:endParaRPr>
          </a:p>
          <a:p>
            <a:pPr>
              <a:spcBef>
                <a:spcPts val="15"/>
              </a:spcBef>
              <a:buClr>
                <a:srgbClr val="1E1C11"/>
              </a:buClr>
              <a:buFont typeface="Wingdings"/>
              <a:buChar char=""/>
            </a:pPr>
            <a:endParaRPr sz="2350" dirty="0">
              <a:latin typeface="Arial MT"/>
              <a:cs typeface="Calibri"/>
            </a:endParaRPr>
          </a:p>
          <a:p>
            <a:pPr marL="12700" marR="7620">
              <a:buSzPct val="95833"/>
              <a:buFont typeface="Wingdings"/>
              <a:buChar char=""/>
              <a:tabLst>
                <a:tab pos="285115" algn="l"/>
                <a:tab pos="2447925" algn="l"/>
                <a:tab pos="3737610" algn="l"/>
                <a:tab pos="4218940" algn="l"/>
                <a:tab pos="4610735" algn="l"/>
                <a:tab pos="6026785" algn="l"/>
                <a:tab pos="6510020" algn="l"/>
                <a:tab pos="7505700" algn="l"/>
                <a:tab pos="7987030" algn="l"/>
              </a:tabLst>
            </a:pPr>
            <a:r>
              <a:rPr sz="2400" dirty="0">
                <a:solidFill>
                  <a:srgbClr val="1E1C11"/>
                </a:solidFill>
                <a:latin typeface="Arial MT"/>
                <a:cs typeface="Calibri"/>
              </a:rPr>
              <a:t>MOD</a:t>
            </a:r>
            <a:r>
              <a:rPr sz="2400" spc="-10" dirty="0">
                <a:solidFill>
                  <a:srgbClr val="1E1C11"/>
                </a:solidFill>
                <a:latin typeface="Arial MT"/>
                <a:cs typeface="Calibri"/>
              </a:rPr>
              <a:t>I</a:t>
            </a:r>
            <a:r>
              <a:rPr sz="2400" spc="-5" dirty="0">
                <a:solidFill>
                  <a:srgbClr val="1E1C11"/>
                </a:solidFill>
                <a:latin typeface="Arial MT"/>
                <a:cs typeface="Calibri"/>
              </a:rPr>
              <a:t>FI</a:t>
            </a:r>
            <a:r>
              <a:rPr sz="2400" spc="-15" dirty="0">
                <a:solidFill>
                  <a:srgbClr val="1E1C11"/>
                </a:solidFill>
                <a:latin typeface="Arial MT"/>
                <a:cs typeface="Calibri"/>
              </a:rPr>
              <a:t>C</a:t>
            </a:r>
            <a:r>
              <a:rPr sz="2400" spc="-25" dirty="0">
                <a:solidFill>
                  <a:srgbClr val="1E1C11"/>
                </a:solidFill>
                <a:latin typeface="Arial MT"/>
                <a:cs typeface="Calibri"/>
              </a:rPr>
              <a:t>A</a:t>
            </a:r>
            <a:r>
              <a:rPr sz="2400" spc="-5" dirty="0">
                <a:solidFill>
                  <a:srgbClr val="1E1C11"/>
                </a:solidFill>
                <a:latin typeface="Arial MT"/>
                <a:cs typeface="Calibri"/>
              </a:rPr>
              <a:t>C</a:t>
            </a:r>
            <a:r>
              <a:rPr sz="2400" spc="-15" dirty="0">
                <a:solidFill>
                  <a:srgbClr val="1E1C11"/>
                </a:solidFill>
                <a:latin typeface="Arial MT"/>
                <a:cs typeface="Calibri"/>
              </a:rPr>
              <a:t>I</a:t>
            </a:r>
            <a:r>
              <a:rPr sz="2400" spc="-5" dirty="0">
                <a:solidFill>
                  <a:srgbClr val="1E1C11"/>
                </a:solidFill>
                <a:latin typeface="Arial MT"/>
                <a:cs typeface="Calibri"/>
              </a:rPr>
              <a:t>ÓN</a:t>
            </a:r>
            <a:r>
              <a:rPr sz="2400" dirty="0">
                <a:solidFill>
                  <a:srgbClr val="1E1C11"/>
                </a:solidFill>
                <a:latin typeface="Arial MT"/>
                <a:cs typeface="Calibri"/>
              </a:rPr>
              <a:t>:	</a:t>
            </a:r>
            <a:r>
              <a:rPr sz="2400" spc="-40" dirty="0">
                <a:solidFill>
                  <a:srgbClr val="1E1C11"/>
                </a:solidFill>
                <a:latin typeface="Arial MT"/>
                <a:cs typeface="Calibri"/>
              </a:rPr>
              <a:t>v</a:t>
            </a:r>
            <a:r>
              <a:rPr sz="2400" dirty="0">
                <a:solidFill>
                  <a:srgbClr val="1E1C11"/>
                </a:solidFill>
                <a:latin typeface="Arial MT"/>
                <a:cs typeface="Calibri"/>
              </a:rPr>
              <a:t>ariac</a:t>
            </a:r>
            <a:r>
              <a:rPr sz="2400" spc="-10" dirty="0">
                <a:solidFill>
                  <a:srgbClr val="1E1C11"/>
                </a:solidFill>
                <a:latin typeface="Arial MT"/>
                <a:cs typeface="Calibri"/>
              </a:rPr>
              <a:t>i</a:t>
            </a:r>
            <a:r>
              <a:rPr sz="2400" spc="-5" dirty="0">
                <a:solidFill>
                  <a:srgbClr val="1E1C11"/>
                </a:solidFill>
                <a:latin typeface="Arial MT"/>
                <a:cs typeface="Calibri"/>
              </a:rPr>
              <a:t>ó</a:t>
            </a:r>
            <a:r>
              <a:rPr sz="2400" dirty="0">
                <a:solidFill>
                  <a:srgbClr val="1E1C11"/>
                </a:solidFill>
                <a:latin typeface="Arial MT"/>
                <a:cs typeface="Calibri"/>
              </a:rPr>
              <a:t>n	</a:t>
            </a:r>
            <a:r>
              <a:rPr sz="2400" spc="5" dirty="0">
                <a:solidFill>
                  <a:srgbClr val="1E1C11"/>
                </a:solidFill>
                <a:latin typeface="Arial MT"/>
                <a:cs typeface="Calibri"/>
              </a:rPr>
              <a:t>e</a:t>
            </a:r>
            <a:r>
              <a:rPr sz="2400" dirty="0">
                <a:solidFill>
                  <a:srgbClr val="1E1C11"/>
                </a:solidFill>
                <a:latin typeface="Arial MT"/>
                <a:cs typeface="Calibri"/>
              </a:rPr>
              <a:t>n	</a:t>
            </a:r>
            <a:r>
              <a:rPr sz="2400" spc="5" dirty="0">
                <a:solidFill>
                  <a:srgbClr val="1E1C11"/>
                </a:solidFill>
                <a:latin typeface="Arial MT"/>
                <a:cs typeface="Calibri"/>
              </a:rPr>
              <a:t>e</a:t>
            </a:r>
            <a:r>
              <a:rPr sz="2400" dirty="0">
                <a:solidFill>
                  <a:srgbClr val="1E1C11"/>
                </a:solidFill>
                <a:latin typeface="Arial MT"/>
                <a:cs typeface="Calibri"/>
              </a:rPr>
              <a:t>l	</a:t>
            </a:r>
            <a:r>
              <a:rPr sz="2400" spc="-10" dirty="0">
                <a:solidFill>
                  <a:srgbClr val="1E1C11"/>
                </a:solidFill>
                <a:latin typeface="Arial MT"/>
                <a:cs typeface="Calibri"/>
              </a:rPr>
              <a:t>c</a:t>
            </a:r>
            <a:r>
              <a:rPr sz="2400" spc="-5" dirty="0">
                <a:solidFill>
                  <a:srgbClr val="1E1C11"/>
                </a:solidFill>
                <a:latin typeface="Arial MT"/>
                <a:cs typeface="Calibri"/>
              </a:rPr>
              <a:t>o</a:t>
            </a:r>
            <a:r>
              <a:rPr sz="2400" spc="-30" dirty="0">
                <a:solidFill>
                  <a:srgbClr val="1E1C11"/>
                </a:solidFill>
                <a:latin typeface="Arial MT"/>
                <a:cs typeface="Calibri"/>
              </a:rPr>
              <a:t>n</a:t>
            </a:r>
            <a:r>
              <a:rPr sz="2400" spc="-25" dirty="0">
                <a:solidFill>
                  <a:srgbClr val="1E1C11"/>
                </a:solidFill>
                <a:latin typeface="Arial MT"/>
                <a:cs typeface="Calibri"/>
              </a:rPr>
              <a:t>t</a:t>
            </a:r>
            <a:r>
              <a:rPr sz="2400" dirty="0">
                <a:solidFill>
                  <a:srgbClr val="1E1C11"/>
                </a:solidFill>
                <a:latin typeface="Arial MT"/>
                <a:cs typeface="Calibri"/>
              </a:rPr>
              <a:t>enido	</a:t>
            </a:r>
            <a:r>
              <a:rPr sz="2400" spc="10" dirty="0">
                <a:solidFill>
                  <a:srgbClr val="1E1C11"/>
                </a:solidFill>
                <a:latin typeface="Arial MT"/>
                <a:cs typeface="Calibri"/>
              </a:rPr>
              <a:t>d</a:t>
            </a:r>
            <a:r>
              <a:rPr sz="2400" dirty="0">
                <a:solidFill>
                  <a:srgbClr val="1E1C11"/>
                </a:solidFill>
                <a:latin typeface="Arial MT"/>
                <a:cs typeface="Calibri"/>
              </a:rPr>
              <a:t>e	alguna	</a:t>
            </a:r>
            <a:r>
              <a:rPr sz="2400" spc="-5" dirty="0">
                <a:solidFill>
                  <a:srgbClr val="1E1C11"/>
                </a:solidFill>
                <a:latin typeface="Arial MT"/>
                <a:cs typeface="Calibri"/>
              </a:rPr>
              <a:t>d</a:t>
            </a:r>
            <a:r>
              <a:rPr sz="2400" dirty="0">
                <a:solidFill>
                  <a:srgbClr val="1E1C11"/>
                </a:solidFill>
                <a:latin typeface="Arial MT"/>
                <a:cs typeface="Calibri"/>
              </a:rPr>
              <a:t>e	las  </a:t>
            </a:r>
            <a:r>
              <a:rPr sz="2400" spc="-5" dirty="0">
                <a:solidFill>
                  <a:srgbClr val="1E1C11"/>
                </a:solidFill>
                <a:latin typeface="Arial MT"/>
                <a:cs typeface="Calibri"/>
              </a:rPr>
              <a:t>cláusulas</a:t>
            </a:r>
            <a:r>
              <a:rPr sz="2400" spc="-20" dirty="0">
                <a:solidFill>
                  <a:srgbClr val="1E1C11"/>
                </a:solidFill>
                <a:latin typeface="Arial MT"/>
                <a:cs typeface="Calibri"/>
              </a:rPr>
              <a:t> </a:t>
            </a:r>
            <a:r>
              <a:rPr sz="2400" spc="-5" dirty="0">
                <a:solidFill>
                  <a:srgbClr val="1E1C11"/>
                </a:solidFill>
                <a:latin typeface="Arial MT"/>
                <a:cs typeface="Calibri"/>
              </a:rPr>
              <a:t>del</a:t>
            </a:r>
            <a:r>
              <a:rPr sz="2400" spc="5" dirty="0">
                <a:solidFill>
                  <a:srgbClr val="1E1C11"/>
                </a:solidFill>
                <a:latin typeface="Arial MT"/>
                <a:cs typeface="Calibri"/>
              </a:rPr>
              <a:t> </a:t>
            </a:r>
            <a:r>
              <a:rPr sz="2400" spc="-20" dirty="0">
                <a:solidFill>
                  <a:srgbClr val="1E1C11"/>
                </a:solidFill>
                <a:latin typeface="Arial MT"/>
                <a:cs typeface="Calibri"/>
              </a:rPr>
              <a:t>contrato.</a:t>
            </a:r>
            <a:endParaRPr sz="2400" dirty="0">
              <a:latin typeface="Arial MT"/>
              <a:cs typeface="Calibri"/>
            </a:endParaRPr>
          </a:p>
          <a:p>
            <a:pPr>
              <a:spcBef>
                <a:spcPts val="10"/>
              </a:spcBef>
              <a:buClr>
                <a:srgbClr val="1E1C11"/>
              </a:buClr>
              <a:buFont typeface="Wingdings"/>
              <a:buChar char=""/>
            </a:pPr>
            <a:endParaRPr sz="2350" dirty="0">
              <a:latin typeface="Arial MT"/>
              <a:cs typeface="Calibri"/>
            </a:endParaRPr>
          </a:p>
          <a:p>
            <a:pPr marL="285115" indent="-273050">
              <a:buSzPct val="95833"/>
              <a:buFont typeface="Wingdings"/>
              <a:buChar char=""/>
              <a:tabLst>
                <a:tab pos="285750" algn="l"/>
                <a:tab pos="1146175" algn="l"/>
                <a:tab pos="1602105" algn="l"/>
                <a:tab pos="3016250" algn="l"/>
                <a:tab pos="3388360" algn="l"/>
                <a:tab pos="4184015" algn="l"/>
                <a:tab pos="4723765" algn="l"/>
                <a:tab pos="5929630" algn="l"/>
                <a:tab pos="6558915" algn="l"/>
                <a:tab pos="7035800" algn="l"/>
                <a:tab pos="8105775" algn="l"/>
              </a:tabLst>
            </a:pPr>
            <a:r>
              <a:rPr sz="2400" spc="-70" dirty="0">
                <a:solidFill>
                  <a:srgbClr val="1E1C11"/>
                </a:solidFill>
                <a:latin typeface="Arial MT"/>
                <a:cs typeface="Calibri"/>
              </a:rPr>
              <a:t>O</a:t>
            </a:r>
            <a:r>
              <a:rPr sz="2400" spc="-5" dirty="0">
                <a:solidFill>
                  <a:srgbClr val="1E1C11"/>
                </a:solidFill>
                <a:latin typeface="Arial MT"/>
                <a:cs typeface="Calibri"/>
              </a:rPr>
              <a:t>T</a:t>
            </a:r>
            <a:r>
              <a:rPr sz="2400" spc="-30" dirty="0">
                <a:solidFill>
                  <a:srgbClr val="1E1C11"/>
                </a:solidFill>
                <a:latin typeface="Arial MT"/>
                <a:cs typeface="Calibri"/>
              </a:rPr>
              <a:t>R</a:t>
            </a:r>
            <a:r>
              <a:rPr sz="2400" dirty="0">
                <a:solidFill>
                  <a:srgbClr val="1E1C11"/>
                </a:solidFill>
                <a:latin typeface="Arial MT"/>
                <a:cs typeface="Calibri"/>
              </a:rPr>
              <a:t>OS</a:t>
            </a:r>
            <a:r>
              <a:rPr lang="es-CO" sz="2400" spc="-10" dirty="0">
                <a:solidFill>
                  <a:srgbClr val="1E1C11"/>
                </a:solidFill>
                <a:latin typeface="Arial MT"/>
                <a:cs typeface="Calibri"/>
              </a:rPr>
              <a:t>Í</a:t>
            </a:r>
            <a:r>
              <a:rPr sz="2400" dirty="0">
                <a:solidFill>
                  <a:srgbClr val="1E1C11"/>
                </a:solidFill>
                <a:latin typeface="Arial MT"/>
                <a:cs typeface="Calibri"/>
              </a:rPr>
              <a:t>:	acla</a:t>
            </a:r>
            <a:r>
              <a:rPr sz="2400" spc="-45" dirty="0">
                <a:solidFill>
                  <a:srgbClr val="1E1C11"/>
                </a:solidFill>
                <a:latin typeface="Arial MT"/>
                <a:cs typeface="Calibri"/>
              </a:rPr>
              <a:t>r</a:t>
            </a:r>
            <a:r>
              <a:rPr sz="2400" spc="-10" dirty="0">
                <a:solidFill>
                  <a:srgbClr val="1E1C11"/>
                </a:solidFill>
                <a:latin typeface="Arial MT"/>
                <a:cs typeface="Calibri"/>
              </a:rPr>
              <a:t>a</a:t>
            </a:r>
            <a:r>
              <a:rPr sz="2400" dirty="0">
                <a:solidFill>
                  <a:srgbClr val="1E1C11"/>
                </a:solidFill>
                <a:latin typeface="Arial MT"/>
                <a:cs typeface="Calibri"/>
              </a:rPr>
              <a:t>ción	al	</a:t>
            </a:r>
            <a:r>
              <a:rPr sz="2400" spc="-25" dirty="0">
                <a:solidFill>
                  <a:srgbClr val="1E1C11"/>
                </a:solidFill>
                <a:latin typeface="Arial MT"/>
                <a:cs typeface="Calibri"/>
              </a:rPr>
              <a:t>t</a:t>
            </a:r>
            <a:r>
              <a:rPr sz="2400" spc="-35" dirty="0">
                <a:solidFill>
                  <a:srgbClr val="1E1C11"/>
                </a:solidFill>
                <a:latin typeface="Arial MT"/>
                <a:cs typeface="Calibri"/>
              </a:rPr>
              <a:t>e</a:t>
            </a:r>
            <a:r>
              <a:rPr sz="2400" spc="-5" dirty="0">
                <a:solidFill>
                  <a:srgbClr val="1E1C11"/>
                </a:solidFill>
                <a:latin typeface="Arial MT"/>
                <a:cs typeface="Calibri"/>
              </a:rPr>
              <a:t>x</a:t>
            </a:r>
            <a:r>
              <a:rPr sz="2400" spc="-25" dirty="0">
                <a:solidFill>
                  <a:srgbClr val="1E1C11"/>
                </a:solidFill>
                <a:latin typeface="Arial MT"/>
                <a:cs typeface="Calibri"/>
              </a:rPr>
              <a:t>t</a:t>
            </a:r>
            <a:r>
              <a:rPr sz="2400" dirty="0">
                <a:solidFill>
                  <a:srgbClr val="1E1C11"/>
                </a:solidFill>
                <a:latin typeface="Arial MT"/>
                <a:cs typeface="Calibri"/>
              </a:rPr>
              <a:t>o	</a:t>
            </a:r>
            <a:r>
              <a:rPr sz="2400" spc="-5" dirty="0">
                <a:solidFill>
                  <a:srgbClr val="1E1C11"/>
                </a:solidFill>
                <a:latin typeface="Arial MT"/>
                <a:cs typeface="Calibri"/>
              </a:rPr>
              <a:t>de</a:t>
            </a:r>
            <a:r>
              <a:rPr sz="2400" dirty="0">
                <a:solidFill>
                  <a:srgbClr val="1E1C11"/>
                </a:solidFill>
                <a:latin typeface="Arial MT"/>
                <a:cs typeface="Calibri"/>
              </a:rPr>
              <a:t>l	</a:t>
            </a:r>
            <a:r>
              <a:rPr sz="2400" spc="-20" dirty="0">
                <a:solidFill>
                  <a:srgbClr val="1E1C11"/>
                </a:solidFill>
                <a:latin typeface="Arial MT"/>
                <a:cs typeface="Calibri"/>
              </a:rPr>
              <a:t>c</a:t>
            </a:r>
            <a:r>
              <a:rPr sz="2400" spc="-5" dirty="0">
                <a:solidFill>
                  <a:srgbClr val="1E1C11"/>
                </a:solidFill>
                <a:latin typeface="Arial MT"/>
                <a:cs typeface="Calibri"/>
              </a:rPr>
              <a:t>o</a:t>
            </a:r>
            <a:r>
              <a:rPr sz="2400" spc="-35" dirty="0">
                <a:solidFill>
                  <a:srgbClr val="1E1C11"/>
                </a:solidFill>
                <a:latin typeface="Arial MT"/>
                <a:cs typeface="Calibri"/>
              </a:rPr>
              <a:t>n</a:t>
            </a:r>
            <a:r>
              <a:rPr sz="2400" dirty="0">
                <a:solidFill>
                  <a:srgbClr val="1E1C11"/>
                </a:solidFill>
                <a:latin typeface="Arial MT"/>
                <a:cs typeface="Calibri"/>
              </a:rPr>
              <a:t>t</a:t>
            </a:r>
            <a:r>
              <a:rPr sz="2400" spc="-50" dirty="0">
                <a:solidFill>
                  <a:srgbClr val="1E1C11"/>
                </a:solidFill>
                <a:latin typeface="Arial MT"/>
                <a:cs typeface="Calibri"/>
              </a:rPr>
              <a:t>r</a:t>
            </a:r>
            <a:r>
              <a:rPr sz="2400" spc="-25" dirty="0">
                <a:solidFill>
                  <a:srgbClr val="1E1C11"/>
                </a:solidFill>
                <a:latin typeface="Arial MT"/>
                <a:cs typeface="Calibri"/>
              </a:rPr>
              <a:t>at</a:t>
            </a:r>
            <a:r>
              <a:rPr sz="2400" dirty="0">
                <a:solidFill>
                  <a:srgbClr val="1E1C11"/>
                </a:solidFill>
                <a:latin typeface="Arial MT"/>
                <a:cs typeface="Calibri"/>
              </a:rPr>
              <a:t>o	</a:t>
            </a:r>
            <a:r>
              <a:rPr sz="2400" spc="-5" dirty="0">
                <a:solidFill>
                  <a:srgbClr val="1E1C11"/>
                </a:solidFill>
                <a:latin typeface="Arial MT"/>
                <a:cs typeface="Calibri"/>
              </a:rPr>
              <a:t>qu</a:t>
            </a:r>
            <a:r>
              <a:rPr sz="2400" dirty="0">
                <a:solidFill>
                  <a:srgbClr val="1E1C11"/>
                </a:solidFill>
                <a:latin typeface="Arial MT"/>
                <a:cs typeface="Calibri"/>
              </a:rPr>
              <a:t>e	</a:t>
            </a:r>
            <a:r>
              <a:rPr sz="2400" spc="-5" dirty="0">
                <a:solidFill>
                  <a:srgbClr val="1E1C11"/>
                </a:solidFill>
                <a:latin typeface="Arial MT"/>
                <a:cs typeface="Calibri"/>
              </a:rPr>
              <a:t>n</a:t>
            </a:r>
            <a:r>
              <a:rPr sz="2400" dirty="0">
                <a:solidFill>
                  <a:srgbClr val="1E1C11"/>
                </a:solidFill>
                <a:latin typeface="Arial MT"/>
                <a:cs typeface="Calibri"/>
              </a:rPr>
              <a:t>o	</a:t>
            </a:r>
            <a:r>
              <a:rPr sz="2400" spc="-10" dirty="0">
                <a:solidFill>
                  <a:srgbClr val="1E1C11"/>
                </a:solidFill>
                <a:latin typeface="Arial MT"/>
                <a:cs typeface="Calibri"/>
              </a:rPr>
              <a:t>a</a:t>
            </a:r>
            <a:r>
              <a:rPr sz="2400" spc="-65" dirty="0">
                <a:solidFill>
                  <a:srgbClr val="1E1C11"/>
                </a:solidFill>
                <a:latin typeface="Arial MT"/>
                <a:cs typeface="Calibri"/>
              </a:rPr>
              <a:t>f</a:t>
            </a:r>
            <a:r>
              <a:rPr sz="2400" dirty="0">
                <a:solidFill>
                  <a:srgbClr val="1E1C11"/>
                </a:solidFill>
                <a:latin typeface="Arial MT"/>
                <a:cs typeface="Calibri"/>
              </a:rPr>
              <a:t>e</a:t>
            </a:r>
            <a:r>
              <a:rPr sz="2400" spc="10" dirty="0">
                <a:solidFill>
                  <a:srgbClr val="1E1C11"/>
                </a:solidFill>
                <a:latin typeface="Arial MT"/>
                <a:cs typeface="Calibri"/>
              </a:rPr>
              <a:t>c</a:t>
            </a:r>
            <a:r>
              <a:rPr sz="2400" spc="-25" dirty="0">
                <a:solidFill>
                  <a:srgbClr val="1E1C11"/>
                </a:solidFill>
                <a:latin typeface="Arial MT"/>
                <a:cs typeface="Calibri"/>
              </a:rPr>
              <a:t>t</a:t>
            </a:r>
            <a:r>
              <a:rPr sz="2400" dirty="0">
                <a:solidFill>
                  <a:srgbClr val="1E1C11"/>
                </a:solidFill>
                <a:latin typeface="Arial MT"/>
                <a:cs typeface="Calibri"/>
              </a:rPr>
              <a:t>a	la</a:t>
            </a:r>
            <a:endParaRPr sz="2400" dirty="0">
              <a:latin typeface="Arial MT"/>
              <a:cs typeface="Calibri"/>
            </a:endParaRPr>
          </a:p>
          <a:p>
            <a:pPr marL="12700">
              <a:spcBef>
                <a:spcPts val="5"/>
              </a:spcBef>
            </a:pPr>
            <a:r>
              <a:rPr sz="2400" spc="-15" dirty="0">
                <a:solidFill>
                  <a:srgbClr val="1E1C11"/>
                </a:solidFill>
                <a:latin typeface="Arial MT"/>
                <a:cs typeface="Calibri"/>
              </a:rPr>
              <a:t>voluntad</a:t>
            </a:r>
            <a:r>
              <a:rPr sz="2400" spc="-20" dirty="0">
                <a:solidFill>
                  <a:srgbClr val="1E1C11"/>
                </a:solidFill>
                <a:latin typeface="Arial MT"/>
                <a:cs typeface="Calibri"/>
              </a:rPr>
              <a:t> </a:t>
            </a:r>
            <a:r>
              <a:rPr sz="2400" spc="-5" dirty="0">
                <a:solidFill>
                  <a:srgbClr val="1E1C11"/>
                </a:solidFill>
                <a:latin typeface="Arial MT"/>
                <a:cs typeface="Calibri"/>
              </a:rPr>
              <a:t>de</a:t>
            </a:r>
            <a:r>
              <a:rPr sz="2400" spc="-10" dirty="0">
                <a:solidFill>
                  <a:srgbClr val="1E1C11"/>
                </a:solidFill>
                <a:latin typeface="Arial MT"/>
                <a:cs typeface="Calibri"/>
              </a:rPr>
              <a:t> </a:t>
            </a:r>
            <a:r>
              <a:rPr sz="2400" dirty="0">
                <a:solidFill>
                  <a:srgbClr val="1E1C11"/>
                </a:solidFill>
                <a:latin typeface="Arial MT"/>
                <a:cs typeface="Calibri"/>
              </a:rPr>
              <a:t>las</a:t>
            </a:r>
            <a:r>
              <a:rPr sz="2400" spc="-25" dirty="0">
                <a:solidFill>
                  <a:srgbClr val="1E1C11"/>
                </a:solidFill>
                <a:latin typeface="Arial MT"/>
                <a:cs typeface="Calibri"/>
              </a:rPr>
              <a:t> </a:t>
            </a:r>
            <a:r>
              <a:rPr sz="2400" spc="-5" dirty="0">
                <a:solidFill>
                  <a:srgbClr val="1E1C11"/>
                </a:solidFill>
                <a:latin typeface="Arial MT"/>
                <a:cs typeface="Calibri"/>
              </a:rPr>
              <a:t>partes.</a:t>
            </a:r>
            <a:endParaRPr sz="2400" dirty="0">
              <a:latin typeface="Arial MT"/>
              <a:cs typeface="Calibri"/>
            </a:endParaRPr>
          </a:p>
        </p:txBody>
      </p:sp>
    </p:spTree>
    <p:extLst>
      <p:ext uri="{BB962C8B-B14F-4D97-AF65-F5344CB8AC3E}">
        <p14:creationId xmlns:p14="http://schemas.microsoft.com/office/powerpoint/2010/main" val="2861537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F056D09A-7378-4331-90D8-61628DD809E4}"/>
              </a:ext>
            </a:extLst>
          </p:cNvPr>
          <p:cNvGrpSpPr/>
          <p:nvPr/>
        </p:nvGrpSpPr>
        <p:grpSpPr>
          <a:xfrm>
            <a:off x="1878965" y="2498162"/>
            <a:ext cx="4038600" cy="2867025"/>
            <a:chOff x="457200" y="2505455"/>
            <a:chExt cx="4038600" cy="2867025"/>
          </a:xfrm>
        </p:grpSpPr>
        <p:pic>
          <p:nvPicPr>
            <p:cNvPr id="5" name="object 3">
              <a:extLst>
                <a:ext uri="{FF2B5EF4-FFF2-40B4-BE49-F238E27FC236}">
                  <a16:creationId xmlns:a16="http://schemas.microsoft.com/office/drawing/2014/main" id="{43D963A5-385E-485E-BCC3-A02EEDE207D4}"/>
                </a:ext>
              </a:extLst>
            </p:cNvPr>
            <p:cNvPicPr/>
            <p:nvPr/>
          </p:nvPicPr>
          <p:blipFill>
            <a:blip r:embed="rId2" cstate="print"/>
            <a:stretch>
              <a:fillRect/>
            </a:stretch>
          </p:blipFill>
          <p:spPr>
            <a:xfrm>
              <a:off x="457200" y="2505455"/>
              <a:ext cx="4038600" cy="2866644"/>
            </a:xfrm>
            <a:prstGeom prst="rect">
              <a:avLst/>
            </a:prstGeom>
          </p:spPr>
        </p:pic>
        <p:sp>
          <p:nvSpPr>
            <p:cNvPr id="6" name="object 4">
              <a:extLst>
                <a:ext uri="{FF2B5EF4-FFF2-40B4-BE49-F238E27FC236}">
                  <a16:creationId xmlns:a16="http://schemas.microsoft.com/office/drawing/2014/main" id="{E148C8EE-BA7A-4E6A-A88B-B5E7A62D8246}"/>
                </a:ext>
              </a:extLst>
            </p:cNvPr>
            <p:cNvSpPr/>
            <p:nvPr/>
          </p:nvSpPr>
          <p:spPr>
            <a:xfrm>
              <a:off x="2281427" y="5172455"/>
              <a:ext cx="2214880" cy="200025"/>
            </a:xfrm>
            <a:custGeom>
              <a:avLst/>
              <a:gdLst/>
              <a:ahLst/>
              <a:cxnLst/>
              <a:rect l="l" t="t" r="r" b="b"/>
              <a:pathLst>
                <a:path w="2214879" h="200025">
                  <a:moveTo>
                    <a:pt x="2214372" y="0"/>
                  </a:moveTo>
                  <a:lnTo>
                    <a:pt x="0" y="0"/>
                  </a:lnTo>
                  <a:lnTo>
                    <a:pt x="0" y="199644"/>
                  </a:lnTo>
                  <a:lnTo>
                    <a:pt x="2214372" y="199644"/>
                  </a:lnTo>
                  <a:lnTo>
                    <a:pt x="2214372" y="0"/>
                  </a:lnTo>
                  <a:close/>
                </a:path>
              </a:pathLst>
            </a:custGeom>
            <a:solidFill>
              <a:srgbClr val="000000"/>
            </a:solidFill>
          </p:spPr>
          <p:txBody>
            <a:bodyPr wrap="square" lIns="0" tIns="0" rIns="0" bIns="0" rtlCol="0"/>
            <a:lstStyle/>
            <a:p>
              <a:endParaRPr/>
            </a:p>
          </p:txBody>
        </p:sp>
      </p:grpSp>
      <p:sp>
        <p:nvSpPr>
          <p:cNvPr id="7" name="object 5">
            <a:extLst>
              <a:ext uri="{FF2B5EF4-FFF2-40B4-BE49-F238E27FC236}">
                <a16:creationId xmlns:a16="http://schemas.microsoft.com/office/drawing/2014/main" id="{0FD6B863-20B6-47D9-ABDB-C8A9C9F1A699}"/>
              </a:ext>
            </a:extLst>
          </p:cNvPr>
          <p:cNvSpPr txBox="1">
            <a:spLocks/>
          </p:cNvSpPr>
          <p:nvPr/>
        </p:nvSpPr>
        <p:spPr>
          <a:xfrm>
            <a:off x="6251828" y="1736852"/>
            <a:ext cx="3888104" cy="779145"/>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ts val="2965"/>
              </a:lnSpc>
              <a:spcBef>
                <a:spcPts val="105"/>
              </a:spcBef>
              <a:tabLst>
                <a:tab pos="3213100" algn="l"/>
              </a:tabLst>
            </a:pPr>
            <a:r>
              <a:rPr lang="es-MX" sz="2600">
                <a:solidFill>
                  <a:srgbClr val="006FC0"/>
                </a:solidFill>
              </a:rPr>
              <a:t>CE</a:t>
            </a:r>
            <a:r>
              <a:rPr lang="es-MX" sz="2600" spc="5">
                <a:solidFill>
                  <a:srgbClr val="006FC0"/>
                </a:solidFill>
              </a:rPr>
              <a:t>S</a:t>
            </a:r>
            <a:r>
              <a:rPr lang="es-MX" sz="2600">
                <a:solidFill>
                  <a:srgbClr val="006FC0"/>
                </a:solidFill>
              </a:rPr>
              <a:t>I</a:t>
            </a:r>
            <a:r>
              <a:rPr lang="es-MX" sz="2600" spc="-15">
                <a:solidFill>
                  <a:srgbClr val="006FC0"/>
                </a:solidFill>
              </a:rPr>
              <a:t>Ó</a:t>
            </a:r>
            <a:r>
              <a:rPr lang="es-MX" sz="2600">
                <a:solidFill>
                  <a:srgbClr val="006FC0"/>
                </a:solidFill>
              </a:rPr>
              <a:t>N	DEL</a:t>
            </a:r>
            <a:endParaRPr lang="es-MX" sz="2600"/>
          </a:p>
          <a:p>
            <a:pPr marL="12700">
              <a:lnSpc>
                <a:spcPts val="2965"/>
              </a:lnSpc>
              <a:tabLst>
                <a:tab pos="2244090" algn="l"/>
                <a:tab pos="2911475" algn="l"/>
              </a:tabLst>
            </a:pPr>
            <a:r>
              <a:rPr lang="es-MX" sz="2600" spc="-30">
                <a:solidFill>
                  <a:srgbClr val="006FC0"/>
                </a:solidFill>
              </a:rPr>
              <a:t>CONTRATO</a:t>
            </a:r>
            <a:r>
              <a:rPr lang="es-MX" sz="2600" spc="-30">
                <a:solidFill>
                  <a:srgbClr val="FF0000"/>
                </a:solidFill>
              </a:rPr>
              <a:t>.	</a:t>
            </a:r>
            <a:r>
              <a:rPr lang="es-MX" sz="2600">
                <a:solidFill>
                  <a:srgbClr val="1E1C11"/>
                </a:solidFill>
                <a:latin typeface="Arial MT"/>
                <a:cs typeface="Arial MT"/>
              </a:rPr>
              <a:t>La	cesión</a:t>
            </a:r>
            <a:endParaRPr lang="es-MX" sz="2600">
              <a:latin typeface="Arial MT"/>
              <a:cs typeface="Arial MT"/>
            </a:endParaRPr>
          </a:p>
        </p:txBody>
      </p:sp>
      <p:sp>
        <p:nvSpPr>
          <p:cNvPr id="8" name="object 6">
            <a:extLst>
              <a:ext uri="{FF2B5EF4-FFF2-40B4-BE49-F238E27FC236}">
                <a16:creationId xmlns:a16="http://schemas.microsoft.com/office/drawing/2014/main" id="{F674766D-82A9-4C51-B0B6-B96020E91E2D}"/>
              </a:ext>
            </a:extLst>
          </p:cNvPr>
          <p:cNvSpPr txBox="1"/>
          <p:nvPr/>
        </p:nvSpPr>
        <p:spPr>
          <a:xfrm>
            <a:off x="6251828" y="2450084"/>
            <a:ext cx="3881754" cy="3275965"/>
          </a:xfrm>
          <a:prstGeom prst="rect">
            <a:avLst/>
          </a:prstGeom>
        </p:spPr>
        <p:txBody>
          <a:bodyPr vert="horz" wrap="square" lIns="0" tIns="52705" rIns="0" bIns="0" rtlCol="0">
            <a:spAutoFit/>
          </a:bodyPr>
          <a:lstStyle/>
          <a:p>
            <a:pPr marL="12700" marR="5080" algn="just">
              <a:lnSpc>
                <a:spcPct val="90000"/>
              </a:lnSpc>
              <a:spcBef>
                <a:spcPts val="415"/>
              </a:spcBef>
              <a:tabLst>
                <a:tab pos="2028825" algn="l"/>
              </a:tabLst>
            </a:pPr>
            <a:r>
              <a:rPr sz="2600" dirty="0">
                <a:solidFill>
                  <a:srgbClr val="1E1C11"/>
                </a:solidFill>
                <a:latin typeface="Arial MT"/>
                <a:cs typeface="Arial MT"/>
              </a:rPr>
              <a:t>consiste</a:t>
            </a:r>
            <a:r>
              <a:rPr sz="2600" spc="5" dirty="0">
                <a:solidFill>
                  <a:srgbClr val="1E1C11"/>
                </a:solidFill>
                <a:latin typeface="Arial MT"/>
                <a:cs typeface="Arial MT"/>
              </a:rPr>
              <a:t> </a:t>
            </a:r>
            <a:r>
              <a:rPr sz="2600" dirty="0">
                <a:solidFill>
                  <a:srgbClr val="1E1C11"/>
                </a:solidFill>
                <a:latin typeface="Arial MT"/>
                <a:cs typeface="Arial MT"/>
              </a:rPr>
              <a:t>en</a:t>
            </a:r>
            <a:r>
              <a:rPr sz="2600" spc="5" dirty="0">
                <a:solidFill>
                  <a:srgbClr val="1E1C11"/>
                </a:solidFill>
                <a:latin typeface="Arial MT"/>
                <a:cs typeface="Arial MT"/>
              </a:rPr>
              <a:t> </a:t>
            </a:r>
            <a:r>
              <a:rPr sz="2600" spc="-5" dirty="0">
                <a:solidFill>
                  <a:srgbClr val="1E1C11"/>
                </a:solidFill>
                <a:latin typeface="Arial MT"/>
                <a:cs typeface="Arial MT"/>
              </a:rPr>
              <a:t>la</a:t>
            </a:r>
            <a:r>
              <a:rPr sz="2600" spc="715" dirty="0">
                <a:solidFill>
                  <a:srgbClr val="1E1C11"/>
                </a:solidFill>
                <a:latin typeface="Arial MT"/>
                <a:cs typeface="Arial MT"/>
              </a:rPr>
              <a:t> </a:t>
            </a:r>
            <a:r>
              <a:rPr sz="2600" dirty="0">
                <a:solidFill>
                  <a:srgbClr val="1E1C11"/>
                </a:solidFill>
                <a:latin typeface="Arial MT"/>
                <a:cs typeface="Arial MT"/>
              </a:rPr>
              <a:t>facultad </a:t>
            </a:r>
            <a:r>
              <a:rPr sz="2600" spc="-710" dirty="0">
                <a:solidFill>
                  <a:srgbClr val="1E1C11"/>
                </a:solidFill>
                <a:latin typeface="Arial MT"/>
                <a:cs typeface="Arial MT"/>
              </a:rPr>
              <a:t> </a:t>
            </a:r>
            <a:r>
              <a:rPr sz="2600" dirty="0">
                <a:solidFill>
                  <a:srgbClr val="1E1C11"/>
                </a:solidFill>
                <a:latin typeface="Arial MT"/>
                <a:cs typeface="Arial MT"/>
              </a:rPr>
              <a:t>que tienen las </a:t>
            </a:r>
            <a:r>
              <a:rPr sz="2600" spc="-5" dirty="0">
                <a:solidFill>
                  <a:srgbClr val="1E1C11"/>
                </a:solidFill>
                <a:latin typeface="Arial MT"/>
                <a:cs typeface="Arial MT"/>
              </a:rPr>
              <a:t>partes </a:t>
            </a:r>
            <a:r>
              <a:rPr sz="2600" dirty="0">
                <a:solidFill>
                  <a:srgbClr val="1E1C11"/>
                </a:solidFill>
                <a:latin typeface="Arial MT"/>
                <a:cs typeface="Arial MT"/>
              </a:rPr>
              <a:t>de </a:t>
            </a:r>
            <a:r>
              <a:rPr sz="2600" spc="5" dirty="0">
                <a:solidFill>
                  <a:srgbClr val="1E1C11"/>
                </a:solidFill>
                <a:latin typeface="Arial MT"/>
                <a:cs typeface="Arial MT"/>
              </a:rPr>
              <a:t> </a:t>
            </a:r>
            <a:r>
              <a:rPr sz="2600" dirty="0">
                <a:solidFill>
                  <a:srgbClr val="1E1C11"/>
                </a:solidFill>
                <a:latin typeface="Arial MT"/>
                <a:cs typeface="Arial MT"/>
              </a:rPr>
              <a:t>un contrato, para hacerse </a:t>
            </a:r>
            <a:r>
              <a:rPr sz="2600" spc="-710" dirty="0">
                <a:solidFill>
                  <a:srgbClr val="1E1C11"/>
                </a:solidFill>
                <a:latin typeface="Arial MT"/>
                <a:cs typeface="Arial MT"/>
              </a:rPr>
              <a:t> </a:t>
            </a:r>
            <a:r>
              <a:rPr sz="2600" dirty="0">
                <a:solidFill>
                  <a:srgbClr val="1E1C11"/>
                </a:solidFill>
                <a:latin typeface="Arial MT"/>
                <a:cs typeface="Arial MT"/>
              </a:rPr>
              <a:t>sustituir por un tercero, en </a:t>
            </a:r>
            <a:r>
              <a:rPr sz="2600" spc="-710" dirty="0">
                <a:solidFill>
                  <a:srgbClr val="1E1C11"/>
                </a:solidFill>
                <a:latin typeface="Arial MT"/>
                <a:cs typeface="Arial MT"/>
              </a:rPr>
              <a:t> </a:t>
            </a:r>
            <a:r>
              <a:rPr sz="2600" dirty="0">
                <a:solidFill>
                  <a:srgbClr val="1E1C11"/>
                </a:solidFill>
                <a:latin typeface="Arial MT"/>
                <a:cs typeface="Arial MT"/>
              </a:rPr>
              <a:t>las	o</a:t>
            </a:r>
            <a:r>
              <a:rPr sz="2600" spc="5" dirty="0">
                <a:solidFill>
                  <a:srgbClr val="1E1C11"/>
                </a:solidFill>
                <a:latin typeface="Arial MT"/>
                <a:cs typeface="Arial MT"/>
              </a:rPr>
              <a:t>b</a:t>
            </a:r>
            <a:r>
              <a:rPr sz="2600" dirty="0">
                <a:solidFill>
                  <a:srgbClr val="1E1C11"/>
                </a:solidFill>
                <a:latin typeface="Arial MT"/>
                <a:cs typeface="Arial MT"/>
              </a:rPr>
              <a:t>lig</a:t>
            </a:r>
            <a:r>
              <a:rPr sz="2600" spc="-10" dirty="0">
                <a:solidFill>
                  <a:srgbClr val="1E1C11"/>
                </a:solidFill>
                <a:latin typeface="Arial MT"/>
                <a:cs typeface="Arial MT"/>
              </a:rPr>
              <a:t>a</a:t>
            </a:r>
            <a:r>
              <a:rPr sz="2600" dirty="0">
                <a:solidFill>
                  <a:srgbClr val="1E1C11"/>
                </a:solidFill>
                <a:latin typeface="Arial MT"/>
                <a:cs typeface="Arial MT"/>
              </a:rPr>
              <a:t>ci</a:t>
            </a:r>
            <a:r>
              <a:rPr sz="2600" spc="5" dirty="0">
                <a:solidFill>
                  <a:srgbClr val="1E1C11"/>
                </a:solidFill>
                <a:latin typeface="Arial MT"/>
                <a:cs typeface="Arial MT"/>
              </a:rPr>
              <a:t>o</a:t>
            </a:r>
            <a:r>
              <a:rPr sz="2600" spc="-10" dirty="0">
                <a:solidFill>
                  <a:srgbClr val="1E1C11"/>
                </a:solidFill>
                <a:latin typeface="Arial MT"/>
                <a:cs typeface="Arial MT"/>
              </a:rPr>
              <a:t>n</a:t>
            </a:r>
            <a:r>
              <a:rPr sz="2600" dirty="0">
                <a:solidFill>
                  <a:srgbClr val="1E1C11"/>
                </a:solidFill>
                <a:latin typeface="Arial MT"/>
                <a:cs typeface="Arial MT"/>
              </a:rPr>
              <a:t>es  derivadas</a:t>
            </a:r>
            <a:r>
              <a:rPr sz="2600" spc="5" dirty="0">
                <a:solidFill>
                  <a:srgbClr val="1E1C11"/>
                </a:solidFill>
                <a:latin typeface="Arial MT"/>
                <a:cs typeface="Arial MT"/>
              </a:rPr>
              <a:t> del</a:t>
            </a:r>
            <a:r>
              <a:rPr sz="2600" spc="10" dirty="0">
                <a:solidFill>
                  <a:srgbClr val="1E1C11"/>
                </a:solidFill>
                <a:latin typeface="Arial MT"/>
                <a:cs typeface="Arial MT"/>
              </a:rPr>
              <a:t> </a:t>
            </a:r>
            <a:r>
              <a:rPr sz="2600" dirty="0">
                <a:solidFill>
                  <a:srgbClr val="1E1C11"/>
                </a:solidFill>
                <a:latin typeface="Arial MT"/>
                <a:cs typeface="Arial MT"/>
              </a:rPr>
              <a:t>contrato, </a:t>
            </a:r>
            <a:r>
              <a:rPr sz="2600" spc="5" dirty="0">
                <a:solidFill>
                  <a:srgbClr val="1E1C11"/>
                </a:solidFill>
                <a:latin typeface="Arial MT"/>
                <a:cs typeface="Arial MT"/>
              </a:rPr>
              <a:t> </a:t>
            </a:r>
            <a:r>
              <a:rPr sz="2600" dirty="0">
                <a:solidFill>
                  <a:srgbClr val="1E1C11"/>
                </a:solidFill>
                <a:latin typeface="Arial MT"/>
                <a:cs typeface="Arial MT"/>
              </a:rPr>
              <a:t>conforme</a:t>
            </a:r>
            <a:r>
              <a:rPr sz="2600" spc="5" dirty="0">
                <a:solidFill>
                  <a:srgbClr val="1E1C11"/>
                </a:solidFill>
                <a:latin typeface="Arial MT"/>
                <a:cs typeface="Arial MT"/>
              </a:rPr>
              <a:t> </a:t>
            </a:r>
            <a:r>
              <a:rPr sz="2600" dirty="0">
                <a:solidFill>
                  <a:srgbClr val="1E1C11"/>
                </a:solidFill>
                <a:latin typeface="Arial MT"/>
                <a:cs typeface="Arial MT"/>
              </a:rPr>
              <a:t>al</a:t>
            </a:r>
            <a:r>
              <a:rPr sz="2600" spc="5" dirty="0">
                <a:solidFill>
                  <a:srgbClr val="1E1C11"/>
                </a:solidFill>
                <a:latin typeface="Arial MT"/>
                <a:cs typeface="Arial MT"/>
              </a:rPr>
              <a:t> </a:t>
            </a:r>
            <a:r>
              <a:rPr sz="2600" dirty="0">
                <a:solidFill>
                  <a:srgbClr val="1E1C11"/>
                </a:solidFill>
                <a:latin typeface="Arial MT"/>
                <a:cs typeface="Arial MT"/>
              </a:rPr>
              <a:t>artículo</a:t>
            </a:r>
            <a:r>
              <a:rPr sz="2600" spc="5" dirty="0">
                <a:solidFill>
                  <a:srgbClr val="1E1C11"/>
                </a:solidFill>
                <a:latin typeface="Arial MT"/>
                <a:cs typeface="Arial MT"/>
              </a:rPr>
              <a:t> </a:t>
            </a:r>
            <a:r>
              <a:rPr sz="2600" dirty="0">
                <a:solidFill>
                  <a:srgbClr val="1E1C11"/>
                </a:solidFill>
                <a:latin typeface="Arial MT"/>
                <a:cs typeface="Arial MT"/>
              </a:rPr>
              <a:t>887 </a:t>
            </a:r>
            <a:r>
              <a:rPr sz="2600" spc="-710" dirty="0">
                <a:solidFill>
                  <a:srgbClr val="1E1C11"/>
                </a:solidFill>
                <a:latin typeface="Arial MT"/>
                <a:cs typeface="Arial MT"/>
              </a:rPr>
              <a:t> </a:t>
            </a:r>
            <a:r>
              <a:rPr sz="2600" dirty="0">
                <a:solidFill>
                  <a:srgbClr val="1E1C11"/>
                </a:solidFill>
                <a:latin typeface="Arial MT"/>
                <a:cs typeface="Arial MT"/>
              </a:rPr>
              <a:t>del Código de Comercio y </a:t>
            </a:r>
            <a:r>
              <a:rPr sz="2600" spc="-710" dirty="0">
                <a:solidFill>
                  <a:srgbClr val="1E1C11"/>
                </a:solidFill>
                <a:latin typeface="Arial MT"/>
                <a:cs typeface="Arial MT"/>
              </a:rPr>
              <a:t> </a:t>
            </a:r>
            <a:r>
              <a:rPr sz="2600" dirty="0">
                <a:solidFill>
                  <a:srgbClr val="1E1C11"/>
                </a:solidFill>
                <a:latin typeface="Arial MT"/>
                <a:cs typeface="Arial MT"/>
              </a:rPr>
              <a:t>41</a:t>
            </a:r>
            <a:r>
              <a:rPr sz="2600" spc="-5" dirty="0">
                <a:solidFill>
                  <a:srgbClr val="1E1C11"/>
                </a:solidFill>
                <a:latin typeface="Arial MT"/>
                <a:cs typeface="Arial MT"/>
              </a:rPr>
              <a:t> </a:t>
            </a:r>
            <a:r>
              <a:rPr sz="2600" dirty="0">
                <a:solidFill>
                  <a:srgbClr val="1E1C11"/>
                </a:solidFill>
                <a:latin typeface="Arial MT"/>
                <a:cs typeface="Arial MT"/>
              </a:rPr>
              <a:t>de</a:t>
            </a:r>
            <a:r>
              <a:rPr sz="2600" spc="-5" dirty="0">
                <a:solidFill>
                  <a:srgbClr val="1E1C11"/>
                </a:solidFill>
                <a:latin typeface="Arial MT"/>
                <a:cs typeface="Arial MT"/>
              </a:rPr>
              <a:t> la </a:t>
            </a:r>
            <a:r>
              <a:rPr sz="2600" dirty="0">
                <a:solidFill>
                  <a:srgbClr val="1E1C11"/>
                </a:solidFill>
                <a:latin typeface="Arial MT"/>
                <a:cs typeface="Arial MT"/>
              </a:rPr>
              <a:t>Ley 80</a:t>
            </a:r>
            <a:r>
              <a:rPr sz="2600" spc="-5" dirty="0">
                <a:solidFill>
                  <a:srgbClr val="1E1C11"/>
                </a:solidFill>
                <a:latin typeface="Arial MT"/>
                <a:cs typeface="Arial MT"/>
              </a:rPr>
              <a:t> </a:t>
            </a:r>
            <a:r>
              <a:rPr sz="2600" dirty="0">
                <a:solidFill>
                  <a:srgbClr val="1E1C11"/>
                </a:solidFill>
                <a:latin typeface="Arial MT"/>
                <a:cs typeface="Arial MT"/>
              </a:rPr>
              <a:t>de</a:t>
            </a:r>
            <a:r>
              <a:rPr sz="2600" spc="-5" dirty="0">
                <a:solidFill>
                  <a:srgbClr val="1E1C11"/>
                </a:solidFill>
                <a:latin typeface="Arial MT"/>
                <a:cs typeface="Arial MT"/>
              </a:rPr>
              <a:t> </a:t>
            </a:r>
            <a:r>
              <a:rPr sz="2600" dirty="0">
                <a:solidFill>
                  <a:srgbClr val="1E1C11"/>
                </a:solidFill>
                <a:latin typeface="Arial MT"/>
                <a:cs typeface="Arial MT"/>
              </a:rPr>
              <a:t>1993.</a:t>
            </a:r>
            <a:endParaRPr sz="2600" dirty="0">
              <a:latin typeface="Arial MT"/>
              <a:cs typeface="Arial MT"/>
            </a:endParaRPr>
          </a:p>
        </p:txBody>
      </p:sp>
      <p:sp>
        <p:nvSpPr>
          <p:cNvPr id="9" name="object 8">
            <a:extLst>
              <a:ext uri="{FF2B5EF4-FFF2-40B4-BE49-F238E27FC236}">
                <a16:creationId xmlns:a16="http://schemas.microsoft.com/office/drawing/2014/main" id="{223D0941-4290-4A7F-AAED-0C3C7E95A13C}"/>
              </a:ext>
            </a:extLst>
          </p:cNvPr>
          <p:cNvSpPr txBox="1"/>
          <p:nvPr/>
        </p:nvSpPr>
        <p:spPr>
          <a:xfrm>
            <a:off x="3904615" y="5202428"/>
            <a:ext cx="2036445" cy="119905"/>
          </a:xfrm>
          <a:prstGeom prst="rect">
            <a:avLst/>
          </a:prstGeom>
        </p:spPr>
        <p:txBody>
          <a:bodyPr vert="horz" wrap="square" lIns="0" tIns="12065" rIns="0" bIns="0" rtlCol="0">
            <a:spAutoFit/>
          </a:bodyPr>
          <a:lstStyle/>
          <a:p>
            <a:pPr marL="12700">
              <a:spcBef>
                <a:spcPts val="95"/>
              </a:spcBef>
            </a:pPr>
            <a:r>
              <a:rPr sz="700" u="sng" spc="-5" dirty="0">
                <a:solidFill>
                  <a:srgbClr val="FFFFFF"/>
                </a:solidFill>
                <a:uFill>
                  <a:solidFill>
                    <a:srgbClr val="FFFFFF"/>
                  </a:solidFill>
                </a:uFill>
                <a:latin typeface="Calibri"/>
                <a:cs typeface="Calibri"/>
                <a:hlinkClick r:id="rId3"/>
              </a:rPr>
              <a:t>Esta</a:t>
            </a:r>
            <a:r>
              <a:rPr sz="700" u="sng" spc="5" dirty="0">
                <a:solidFill>
                  <a:srgbClr val="FFFFFF"/>
                </a:solidFill>
                <a:uFill>
                  <a:solidFill>
                    <a:srgbClr val="FFFFFF"/>
                  </a:solidFill>
                </a:uFill>
                <a:latin typeface="Calibri"/>
                <a:cs typeface="Calibri"/>
                <a:hlinkClick r:id="rId3"/>
              </a:rPr>
              <a:t> </a:t>
            </a:r>
            <a:r>
              <a:rPr sz="700" u="sng" spc="-5" dirty="0">
                <a:solidFill>
                  <a:srgbClr val="FFFFFF"/>
                </a:solidFill>
                <a:uFill>
                  <a:solidFill>
                    <a:srgbClr val="FFFFFF"/>
                  </a:solidFill>
                </a:uFill>
                <a:latin typeface="Calibri"/>
                <a:cs typeface="Calibri"/>
                <a:hlinkClick r:id="rId3"/>
              </a:rPr>
              <a:t>foto</a:t>
            </a:r>
            <a:r>
              <a:rPr sz="700" spc="25" dirty="0">
                <a:solidFill>
                  <a:srgbClr val="FFFFFF"/>
                </a:solidFill>
                <a:latin typeface="Calibri"/>
                <a:cs typeface="Calibri"/>
                <a:hlinkClick r:id="rId3"/>
              </a:rPr>
              <a:t> </a:t>
            </a:r>
            <a:r>
              <a:rPr sz="700" spc="-10" dirty="0">
                <a:solidFill>
                  <a:srgbClr val="FFFFFF"/>
                </a:solidFill>
                <a:latin typeface="Calibri"/>
                <a:cs typeface="Calibri"/>
              </a:rPr>
              <a:t>de</a:t>
            </a:r>
            <a:r>
              <a:rPr sz="700" spc="10" dirty="0">
                <a:solidFill>
                  <a:srgbClr val="FFFFFF"/>
                </a:solidFill>
                <a:latin typeface="Calibri"/>
                <a:cs typeface="Calibri"/>
              </a:rPr>
              <a:t> </a:t>
            </a:r>
            <a:r>
              <a:rPr sz="700" spc="-5" dirty="0">
                <a:solidFill>
                  <a:srgbClr val="FFFFFF"/>
                </a:solidFill>
                <a:latin typeface="Calibri"/>
                <a:cs typeface="Calibri"/>
              </a:rPr>
              <a:t>Autor</a:t>
            </a:r>
            <a:r>
              <a:rPr sz="700" spc="15" dirty="0">
                <a:solidFill>
                  <a:srgbClr val="FFFFFF"/>
                </a:solidFill>
                <a:latin typeface="Calibri"/>
                <a:cs typeface="Calibri"/>
              </a:rPr>
              <a:t> </a:t>
            </a:r>
            <a:r>
              <a:rPr sz="700" spc="-5" dirty="0">
                <a:solidFill>
                  <a:srgbClr val="FFFFFF"/>
                </a:solidFill>
                <a:latin typeface="Calibri"/>
                <a:cs typeface="Calibri"/>
              </a:rPr>
              <a:t>desconocido</a:t>
            </a:r>
            <a:r>
              <a:rPr sz="700" spc="20" dirty="0">
                <a:solidFill>
                  <a:srgbClr val="FFFFFF"/>
                </a:solidFill>
                <a:latin typeface="Calibri"/>
                <a:cs typeface="Calibri"/>
              </a:rPr>
              <a:t> </a:t>
            </a:r>
            <a:r>
              <a:rPr sz="700" spc="-5" dirty="0">
                <a:solidFill>
                  <a:srgbClr val="FFFFFF"/>
                </a:solidFill>
                <a:latin typeface="Calibri"/>
                <a:cs typeface="Calibri"/>
              </a:rPr>
              <a:t>está</a:t>
            </a:r>
            <a:r>
              <a:rPr sz="700" spc="20" dirty="0">
                <a:solidFill>
                  <a:srgbClr val="FFFFFF"/>
                </a:solidFill>
                <a:latin typeface="Calibri"/>
                <a:cs typeface="Calibri"/>
              </a:rPr>
              <a:t> </a:t>
            </a:r>
            <a:r>
              <a:rPr sz="700" spc="-10" dirty="0">
                <a:solidFill>
                  <a:srgbClr val="FFFFFF"/>
                </a:solidFill>
                <a:latin typeface="Calibri"/>
                <a:cs typeface="Calibri"/>
              </a:rPr>
              <a:t>bajo</a:t>
            </a:r>
            <a:r>
              <a:rPr sz="700" spc="10" dirty="0">
                <a:solidFill>
                  <a:srgbClr val="FFFFFF"/>
                </a:solidFill>
                <a:latin typeface="Calibri"/>
                <a:cs typeface="Calibri"/>
              </a:rPr>
              <a:t> </a:t>
            </a:r>
            <a:r>
              <a:rPr sz="700" spc="-5" dirty="0">
                <a:solidFill>
                  <a:srgbClr val="FFFFFF"/>
                </a:solidFill>
                <a:latin typeface="Calibri"/>
                <a:cs typeface="Calibri"/>
              </a:rPr>
              <a:t>licencia</a:t>
            </a:r>
            <a:r>
              <a:rPr sz="700" spc="35" dirty="0">
                <a:solidFill>
                  <a:srgbClr val="FFFFFF"/>
                </a:solidFill>
                <a:latin typeface="Calibri"/>
                <a:cs typeface="Calibri"/>
              </a:rPr>
              <a:t> </a:t>
            </a:r>
            <a:r>
              <a:rPr sz="700" u="sng" spc="-5" dirty="0">
                <a:solidFill>
                  <a:srgbClr val="FFFFFF"/>
                </a:solidFill>
                <a:uFill>
                  <a:solidFill>
                    <a:srgbClr val="FFFFFF"/>
                  </a:solidFill>
                </a:uFill>
                <a:latin typeface="Calibri"/>
                <a:cs typeface="Calibri"/>
                <a:hlinkClick r:id="rId4"/>
              </a:rPr>
              <a:t>CC</a:t>
            </a:r>
            <a:r>
              <a:rPr sz="700" u="sng" spc="5" dirty="0">
                <a:solidFill>
                  <a:srgbClr val="FFFFFF"/>
                </a:solidFill>
                <a:uFill>
                  <a:solidFill>
                    <a:srgbClr val="FFFFFF"/>
                  </a:solidFill>
                </a:uFill>
                <a:latin typeface="Calibri"/>
                <a:cs typeface="Calibri"/>
                <a:hlinkClick r:id="rId4"/>
              </a:rPr>
              <a:t> </a:t>
            </a:r>
            <a:r>
              <a:rPr sz="700" u="sng" spc="-5" dirty="0">
                <a:solidFill>
                  <a:srgbClr val="FFFFFF"/>
                </a:solidFill>
                <a:uFill>
                  <a:solidFill>
                    <a:srgbClr val="FFFFFF"/>
                  </a:solidFill>
                </a:uFill>
                <a:latin typeface="Calibri"/>
                <a:cs typeface="Calibri"/>
                <a:hlinkClick r:id="rId4"/>
              </a:rPr>
              <a:t>BY</a:t>
            </a:r>
            <a:endParaRPr sz="700">
              <a:latin typeface="Calibri"/>
              <a:cs typeface="Calibri"/>
            </a:endParaRPr>
          </a:p>
        </p:txBody>
      </p:sp>
    </p:spTree>
    <p:extLst>
      <p:ext uri="{BB962C8B-B14F-4D97-AF65-F5344CB8AC3E}">
        <p14:creationId xmlns:p14="http://schemas.microsoft.com/office/powerpoint/2010/main" val="701235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16937A6-AD74-4B9A-BC85-90E781448243}"/>
              </a:ext>
            </a:extLst>
          </p:cNvPr>
          <p:cNvSpPr txBox="1"/>
          <p:nvPr/>
        </p:nvSpPr>
        <p:spPr>
          <a:xfrm>
            <a:off x="1918626" y="1250315"/>
            <a:ext cx="7952105" cy="4814138"/>
          </a:xfrm>
          <a:prstGeom prst="rect">
            <a:avLst/>
          </a:prstGeom>
        </p:spPr>
        <p:txBody>
          <a:bodyPr vert="horz" wrap="square" lIns="0" tIns="12700" rIns="0" bIns="0" rtlCol="0">
            <a:spAutoFit/>
          </a:bodyPr>
          <a:lstStyle/>
          <a:p>
            <a:pPr marL="12700" marR="5080" algn="just">
              <a:lnSpc>
                <a:spcPct val="100099"/>
              </a:lnSpc>
              <a:spcBef>
                <a:spcPts val="100"/>
              </a:spcBef>
            </a:pPr>
            <a:r>
              <a:rPr sz="3200" b="1" spc="-10" dirty="0">
                <a:solidFill>
                  <a:srgbClr val="006FC0"/>
                </a:solidFill>
                <a:latin typeface="Arial MT"/>
                <a:cs typeface="Calibri"/>
              </a:rPr>
              <a:t>CESIÓN </a:t>
            </a:r>
            <a:r>
              <a:rPr sz="3200" b="1" spc="-5" dirty="0">
                <a:solidFill>
                  <a:srgbClr val="006FC0"/>
                </a:solidFill>
                <a:latin typeface="Arial MT"/>
                <a:cs typeface="Calibri"/>
              </a:rPr>
              <a:t>DEL </a:t>
            </a:r>
            <a:r>
              <a:rPr sz="3200" b="1" spc="-50" dirty="0">
                <a:solidFill>
                  <a:srgbClr val="006FC0"/>
                </a:solidFill>
                <a:latin typeface="Arial MT"/>
                <a:cs typeface="Calibri"/>
              </a:rPr>
              <a:t>CONTRATO. </a:t>
            </a:r>
            <a:r>
              <a:rPr sz="2800" spc="-35" dirty="0">
                <a:solidFill>
                  <a:srgbClr val="1E1C11"/>
                </a:solidFill>
                <a:latin typeface="Arial MT"/>
                <a:cs typeface="Calibri"/>
              </a:rPr>
              <a:t>Teniendo </a:t>
            </a:r>
            <a:r>
              <a:rPr sz="2800" dirty="0">
                <a:solidFill>
                  <a:srgbClr val="1E1C11"/>
                </a:solidFill>
                <a:latin typeface="Arial MT"/>
                <a:cs typeface="Calibri"/>
              </a:rPr>
              <a:t>en </a:t>
            </a:r>
            <a:r>
              <a:rPr sz="2800" spc="-15" dirty="0">
                <a:solidFill>
                  <a:srgbClr val="1E1C11"/>
                </a:solidFill>
                <a:latin typeface="Arial MT"/>
                <a:cs typeface="Calibri"/>
              </a:rPr>
              <a:t>cuenta </a:t>
            </a:r>
            <a:r>
              <a:rPr sz="2800" spc="-10" dirty="0">
                <a:solidFill>
                  <a:srgbClr val="1E1C11"/>
                </a:solidFill>
                <a:latin typeface="Arial MT"/>
                <a:cs typeface="Calibri"/>
              </a:rPr>
              <a:t>que </a:t>
            </a:r>
            <a:r>
              <a:rPr sz="2800" spc="-5" dirty="0">
                <a:solidFill>
                  <a:srgbClr val="1E1C11"/>
                </a:solidFill>
                <a:latin typeface="Arial MT"/>
                <a:cs typeface="Calibri"/>
              </a:rPr>
              <a:t> los </a:t>
            </a:r>
            <a:r>
              <a:rPr sz="2800" spc="-20" dirty="0">
                <a:solidFill>
                  <a:srgbClr val="1E1C11"/>
                </a:solidFill>
                <a:latin typeface="Arial MT"/>
                <a:cs typeface="Calibri"/>
              </a:rPr>
              <a:t>contratos estatales </a:t>
            </a:r>
            <a:r>
              <a:rPr sz="2800" spc="-5" dirty="0">
                <a:solidFill>
                  <a:srgbClr val="1E1C11"/>
                </a:solidFill>
                <a:latin typeface="Arial MT"/>
                <a:cs typeface="Calibri"/>
              </a:rPr>
              <a:t>se </a:t>
            </a:r>
            <a:r>
              <a:rPr sz="2800" spc="-10" dirty="0">
                <a:solidFill>
                  <a:srgbClr val="1E1C11"/>
                </a:solidFill>
                <a:latin typeface="Arial MT"/>
                <a:cs typeface="Calibri"/>
              </a:rPr>
              <a:t>celebran </a:t>
            </a:r>
            <a:r>
              <a:rPr sz="2800" dirty="0">
                <a:solidFill>
                  <a:srgbClr val="1E1C11"/>
                </a:solidFill>
                <a:latin typeface="Arial MT"/>
                <a:cs typeface="Calibri"/>
              </a:rPr>
              <a:t>en </a:t>
            </a:r>
            <a:r>
              <a:rPr sz="2800" spc="-10" dirty="0">
                <a:solidFill>
                  <a:srgbClr val="1E1C11"/>
                </a:solidFill>
                <a:latin typeface="Arial MT"/>
                <a:cs typeface="Calibri"/>
              </a:rPr>
              <a:t>consideración </a:t>
            </a:r>
            <a:r>
              <a:rPr sz="2800" spc="-5" dirty="0">
                <a:solidFill>
                  <a:srgbClr val="1E1C11"/>
                </a:solidFill>
                <a:latin typeface="Arial MT"/>
                <a:cs typeface="Calibri"/>
              </a:rPr>
              <a:t>a </a:t>
            </a:r>
            <a:r>
              <a:rPr sz="2800" dirty="0">
                <a:solidFill>
                  <a:srgbClr val="1E1C11"/>
                </a:solidFill>
                <a:latin typeface="Arial MT"/>
                <a:cs typeface="Calibri"/>
              </a:rPr>
              <a:t> </a:t>
            </a:r>
            <a:r>
              <a:rPr sz="2800" spc="-5" dirty="0">
                <a:solidFill>
                  <a:srgbClr val="1E1C11"/>
                </a:solidFill>
                <a:latin typeface="Arial MT"/>
                <a:cs typeface="Calibri"/>
              </a:rPr>
              <a:t>las </a:t>
            </a:r>
            <a:r>
              <a:rPr sz="2800" spc="-10" dirty="0">
                <a:solidFill>
                  <a:srgbClr val="1E1C11"/>
                </a:solidFill>
                <a:latin typeface="Arial MT"/>
                <a:cs typeface="Calibri"/>
              </a:rPr>
              <a:t>calidades </a:t>
            </a:r>
            <a:r>
              <a:rPr sz="2800" spc="-15" dirty="0">
                <a:solidFill>
                  <a:srgbClr val="1E1C11"/>
                </a:solidFill>
                <a:latin typeface="Arial MT"/>
                <a:cs typeface="Calibri"/>
              </a:rPr>
              <a:t>demostradas </a:t>
            </a:r>
            <a:r>
              <a:rPr sz="2800" spc="-5" dirty="0">
                <a:solidFill>
                  <a:srgbClr val="1E1C11"/>
                </a:solidFill>
                <a:latin typeface="Arial MT"/>
                <a:cs typeface="Calibri"/>
              </a:rPr>
              <a:t>por el </a:t>
            </a:r>
            <a:r>
              <a:rPr sz="2800" spc="-15" dirty="0">
                <a:solidFill>
                  <a:srgbClr val="1E1C11"/>
                </a:solidFill>
                <a:latin typeface="Arial MT"/>
                <a:cs typeface="Calibri"/>
              </a:rPr>
              <a:t>proponente </a:t>
            </a:r>
            <a:r>
              <a:rPr sz="2800" spc="-10" dirty="0">
                <a:solidFill>
                  <a:srgbClr val="1E1C11"/>
                </a:solidFill>
                <a:latin typeface="Arial MT"/>
                <a:cs typeface="Calibri"/>
              </a:rPr>
              <a:t>(intuito </a:t>
            </a:r>
            <a:r>
              <a:rPr sz="2800" spc="-5" dirty="0">
                <a:solidFill>
                  <a:srgbClr val="1E1C11"/>
                </a:solidFill>
                <a:latin typeface="Arial MT"/>
                <a:cs typeface="Calibri"/>
              </a:rPr>
              <a:t> </a:t>
            </a:r>
            <a:r>
              <a:rPr sz="2800" spc="-10" dirty="0">
                <a:solidFill>
                  <a:srgbClr val="1E1C11"/>
                </a:solidFill>
                <a:latin typeface="Arial MT"/>
                <a:cs typeface="Calibri"/>
              </a:rPr>
              <a:t>personae), una </a:t>
            </a:r>
            <a:r>
              <a:rPr sz="2800" spc="-20" dirty="0">
                <a:solidFill>
                  <a:srgbClr val="1E1C11"/>
                </a:solidFill>
                <a:latin typeface="Arial MT"/>
                <a:cs typeface="Calibri"/>
              </a:rPr>
              <a:t>vez </a:t>
            </a:r>
            <a:r>
              <a:rPr sz="2800" spc="-10" dirty="0">
                <a:solidFill>
                  <a:srgbClr val="1E1C11"/>
                </a:solidFill>
                <a:latin typeface="Arial MT"/>
                <a:cs typeface="Calibri"/>
              </a:rPr>
              <a:t>suscritos </a:t>
            </a:r>
            <a:r>
              <a:rPr sz="2800" spc="-5" dirty="0">
                <a:solidFill>
                  <a:srgbClr val="1E1C11"/>
                </a:solidFill>
                <a:latin typeface="Arial MT"/>
                <a:cs typeface="Calibri"/>
              </a:rPr>
              <a:t>solo </a:t>
            </a:r>
            <a:r>
              <a:rPr sz="2800" spc="-15" dirty="0">
                <a:solidFill>
                  <a:srgbClr val="1E1C11"/>
                </a:solidFill>
                <a:latin typeface="Arial MT"/>
                <a:cs typeface="Calibri"/>
              </a:rPr>
              <a:t>podrán </a:t>
            </a:r>
            <a:r>
              <a:rPr sz="2800" spc="-10" dirty="0">
                <a:solidFill>
                  <a:srgbClr val="1E1C11"/>
                </a:solidFill>
                <a:latin typeface="Arial MT"/>
                <a:cs typeface="Calibri"/>
              </a:rPr>
              <a:t>cederse </a:t>
            </a:r>
            <a:r>
              <a:rPr sz="2800" spc="-15" dirty="0">
                <a:solidFill>
                  <a:srgbClr val="1E1C11"/>
                </a:solidFill>
                <a:latin typeface="Arial MT"/>
                <a:cs typeface="Calibri"/>
              </a:rPr>
              <a:t>con </a:t>
            </a:r>
            <a:r>
              <a:rPr sz="2800" spc="-10" dirty="0">
                <a:solidFill>
                  <a:srgbClr val="1E1C11"/>
                </a:solidFill>
                <a:latin typeface="Arial MT"/>
                <a:cs typeface="Calibri"/>
              </a:rPr>
              <a:t> </a:t>
            </a:r>
            <a:r>
              <a:rPr sz="2800" spc="-15" dirty="0">
                <a:solidFill>
                  <a:srgbClr val="1E1C11"/>
                </a:solidFill>
                <a:latin typeface="Arial MT"/>
                <a:cs typeface="Calibri"/>
              </a:rPr>
              <a:t>previa</a:t>
            </a:r>
            <a:r>
              <a:rPr sz="2800" spc="-10" dirty="0">
                <a:solidFill>
                  <a:srgbClr val="1E1C11"/>
                </a:solidFill>
                <a:latin typeface="Arial MT"/>
                <a:cs typeface="Calibri"/>
              </a:rPr>
              <a:t> autorización</a:t>
            </a:r>
            <a:r>
              <a:rPr sz="2800" spc="-5" dirty="0">
                <a:solidFill>
                  <a:srgbClr val="1E1C11"/>
                </a:solidFill>
                <a:latin typeface="Arial MT"/>
                <a:cs typeface="Calibri"/>
              </a:rPr>
              <a:t> </a:t>
            </a:r>
            <a:r>
              <a:rPr sz="2800" spc="-10" dirty="0">
                <a:solidFill>
                  <a:srgbClr val="1E1C11"/>
                </a:solidFill>
                <a:latin typeface="Arial MT"/>
                <a:cs typeface="Calibri"/>
              </a:rPr>
              <a:t>escrita</a:t>
            </a:r>
            <a:r>
              <a:rPr sz="2800" spc="-5" dirty="0">
                <a:solidFill>
                  <a:srgbClr val="1E1C11"/>
                </a:solidFill>
                <a:latin typeface="Arial MT"/>
                <a:cs typeface="Calibri"/>
              </a:rPr>
              <a:t> de </a:t>
            </a:r>
            <a:r>
              <a:rPr sz="2800" spc="-10" dirty="0">
                <a:solidFill>
                  <a:srgbClr val="1E1C11"/>
                </a:solidFill>
                <a:latin typeface="Arial MT"/>
                <a:cs typeface="Calibri"/>
              </a:rPr>
              <a:t>la</a:t>
            </a:r>
            <a:r>
              <a:rPr sz="2800" spc="-5" dirty="0">
                <a:solidFill>
                  <a:srgbClr val="1E1C11"/>
                </a:solidFill>
                <a:latin typeface="Arial MT"/>
                <a:cs typeface="Calibri"/>
              </a:rPr>
              <a:t> AEROCIVIL, a quien </a:t>
            </a:r>
            <a:r>
              <a:rPr sz="2800" dirty="0">
                <a:solidFill>
                  <a:srgbClr val="1E1C11"/>
                </a:solidFill>
                <a:latin typeface="Arial MT"/>
                <a:cs typeface="Calibri"/>
              </a:rPr>
              <a:t> </a:t>
            </a:r>
            <a:r>
              <a:rPr sz="2800" spc="-15" dirty="0">
                <a:solidFill>
                  <a:srgbClr val="1E1C11"/>
                </a:solidFill>
                <a:latin typeface="Arial MT"/>
                <a:cs typeface="Calibri"/>
              </a:rPr>
              <a:t>acredite </a:t>
            </a:r>
            <a:r>
              <a:rPr sz="2800" spc="-10" dirty="0">
                <a:solidFill>
                  <a:srgbClr val="1E1C11"/>
                </a:solidFill>
                <a:latin typeface="Arial MT"/>
                <a:cs typeface="Calibri"/>
              </a:rPr>
              <a:t>iguales </a:t>
            </a:r>
            <a:r>
              <a:rPr sz="2800" spc="-5" dirty="0">
                <a:solidFill>
                  <a:srgbClr val="1E1C11"/>
                </a:solidFill>
                <a:latin typeface="Arial MT"/>
                <a:cs typeface="Calibri"/>
              </a:rPr>
              <a:t>o </a:t>
            </a:r>
            <a:r>
              <a:rPr sz="2800" spc="-10" dirty="0">
                <a:solidFill>
                  <a:srgbClr val="1E1C11"/>
                </a:solidFill>
                <a:latin typeface="Arial MT"/>
                <a:cs typeface="Calibri"/>
              </a:rPr>
              <a:t>mejores condiciones </a:t>
            </a:r>
            <a:r>
              <a:rPr sz="2800" spc="-5" dirty="0">
                <a:solidFill>
                  <a:srgbClr val="1E1C11"/>
                </a:solidFill>
                <a:latin typeface="Arial MT"/>
                <a:cs typeface="Calibri"/>
              </a:rPr>
              <a:t>a las </a:t>
            </a:r>
            <a:r>
              <a:rPr sz="2800" spc="-15" dirty="0">
                <a:solidFill>
                  <a:srgbClr val="1E1C11"/>
                </a:solidFill>
                <a:latin typeface="Arial MT"/>
                <a:cs typeface="Calibri"/>
              </a:rPr>
              <a:t>exigidas </a:t>
            </a:r>
            <a:r>
              <a:rPr sz="2800" spc="-5" dirty="0">
                <a:solidFill>
                  <a:srgbClr val="1E1C11"/>
                </a:solidFill>
                <a:latin typeface="Arial MT"/>
                <a:cs typeface="Calibri"/>
              </a:rPr>
              <a:t>al </a:t>
            </a:r>
            <a:r>
              <a:rPr sz="2800" dirty="0">
                <a:solidFill>
                  <a:srgbClr val="1E1C11"/>
                </a:solidFill>
                <a:latin typeface="Arial MT"/>
                <a:cs typeface="Calibri"/>
              </a:rPr>
              <a:t> </a:t>
            </a:r>
            <a:r>
              <a:rPr sz="2800" spc="-25" dirty="0">
                <a:solidFill>
                  <a:srgbClr val="1E1C11"/>
                </a:solidFill>
                <a:latin typeface="Arial MT"/>
                <a:cs typeface="Calibri"/>
              </a:rPr>
              <a:t>contratista </a:t>
            </a:r>
            <a:r>
              <a:rPr sz="2800" spc="-5" dirty="0">
                <a:solidFill>
                  <a:srgbClr val="1E1C11"/>
                </a:solidFill>
                <a:latin typeface="Arial MT"/>
                <a:cs typeface="Calibri"/>
              </a:rPr>
              <a:t>en el </a:t>
            </a:r>
            <a:r>
              <a:rPr sz="2800" spc="-10" dirty="0">
                <a:solidFill>
                  <a:srgbClr val="1E1C11"/>
                </a:solidFill>
                <a:latin typeface="Arial MT"/>
                <a:cs typeface="Calibri"/>
              </a:rPr>
              <a:t>proceso </a:t>
            </a:r>
            <a:r>
              <a:rPr sz="2800" spc="-5" dirty="0">
                <a:solidFill>
                  <a:srgbClr val="1E1C11"/>
                </a:solidFill>
                <a:latin typeface="Arial MT"/>
                <a:cs typeface="Calibri"/>
              </a:rPr>
              <a:t>de selección aplicado. </a:t>
            </a:r>
            <a:r>
              <a:rPr sz="2800" spc="-35" dirty="0">
                <a:solidFill>
                  <a:srgbClr val="1E1C11"/>
                </a:solidFill>
                <a:latin typeface="Arial MT"/>
                <a:cs typeface="Calibri"/>
              </a:rPr>
              <a:t>Para </a:t>
            </a:r>
            <a:r>
              <a:rPr sz="2800" spc="-30" dirty="0">
                <a:solidFill>
                  <a:srgbClr val="1E1C11"/>
                </a:solidFill>
                <a:latin typeface="Arial MT"/>
                <a:cs typeface="Calibri"/>
              </a:rPr>
              <a:t> </a:t>
            </a:r>
            <a:r>
              <a:rPr sz="2800" spc="-10" dirty="0">
                <a:solidFill>
                  <a:srgbClr val="1E1C11"/>
                </a:solidFill>
                <a:latin typeface="Arial MT"/>
                <a:cs typeface="Calibri"/>
              </a:rPr>
              <a:t>ello</a:t>
            </a:r>
            <a:r>
              <a:rPr sz="2800" spc="-5" dirty="0">
                <a:solidFill>
                  <a:srgbClr val="1E1C11"/>
                </a:solidFill>
                <a:latin typeface="Arial MT"/>
                <a:cs typeface="Calibri"/>
              </a:rPr>
              <a:t> el</a:t>
            </a:r>
            <a:r>
              <a:rPr sz="2800" dirty="0">
                <a:solidFill>
                  <a:srgbClr val="1E1C11"/>
                </a:solidFill>
                <a:latin typeface="Arial MT"/>
                <a:cs typeface="Calibri"/>
              </a:rPr>
              <a:t> </a:t>
            </a:r>
            <a:r>
              <a:rPr sz="2800" spc="-5" dirty="0">
                <a:solidFill>
                  <a:srgbClr val="1E1C11"/>
                </a:solidFill>
                <a:latin typeface="Arial MT"/>
                <a:cs typeface="Calibri"/>
              </a:rPr>
              <a:t>supervisor</a:t>
            </a:r>
            <a:r>
              <a:rPr sz="2800" dirty="0">
                <a:solidFill>
                  <a:srgbClr val="1E1C11"/>
                </a:solidFill>
                <a:latin typeface="Arial MT"/>
                <a:cs typeface="Calibri"/>
              </a:rPr>
              <a:t> </a:t>
            </a:r>
            <a:r>
              <a:rPr sz="2800" spc="-5" dirty="0">
                <a:solidFill>
                  <a:srgbClr val="1E1C11"/>
                </a:solidFill>
                <a:latin typeface="Arial MT"/>
                <a:cs typeface="Calibri"/>
              </a:rPr>
              <a:t>o</a:t>
            </a:r>
            <a:r>
              <a:rPr sz="2800" dirty="0">
                <a:solidFill>
                  <a:srgbClr val="1E1C11"/>
                </a:solidFill>
                <a:latin typeface="Arial MT"/>
                <a:cs typeface="Calibri"/>
              </a:rPr>
              <a:t> </a:t>
            </a:r>
            <a:r>
              <a:rPr sz="2800" spc="-15" dirty="0">
                <a:solidFill>
                  <a:srgbClr val="1E1C11"/>
                </a:solidFill>
                <a:latin typeface="Arial MT"/>
                <a:cs typeface="Calibri"/>
              </a:rPr>
              <a:t>interventor</a:t>
            </a:r>
            <a:r>
              <a:rPr sz="2800" spc="-10" dirty="0">
                <a:solidFill>
                  <a:srgbClr val="1E1C11"/>
                </a:solidFill>
                <a:latin typeface="Arial MT"/>
                <a:cs typeface="Calibri"/>
              </a:rPr>
              <a:t> </a:t>
            </a:r>
            <a:r>
              <a:rPr sz="2800" spc="-20" dirty="0">
                <a:solidFill>
                  <a:srgbClr val="1E1C11"/>
                </a:solidFill>
                <a:latin typeface="Arial MT"/>
                <a:cs typeface="Calibri"/>
              </a:rPr>
              <a:t>efectuarán</a:t>
            </a:r>
            <a:r>
              <a:rPr sz="2800" spc="-15" dirty="0">
                <a:solidFill>
                  <a:srgbClr val="1E1C11"/>
                </a:solidFill>
                <a:latin typeface="Arial MT"/>
                <a:cs typeface="Calibri"/>
              </a:rPr>
              <a:t> la </a:t>
            </a:r>
            <a:r>
              <a:rPr sz="2800" spc="-10" dirty="0">
                <a:solidFill>
                  <a:srgbClr val="1E1C11"/>
                </a:solidFill>
                <a:latin typeface="Arial MT"/>
                <a:cs typeface="Calibri"/>
              </a:rPr>
              <a:t> verificación </a:t>
            </a:r>
            <a:r>
              <a:rPr sz="2800" spc="-15" dirty="0">
                <a:solidFill>
                  <a:srgbClr val="1E1C11"/>
                </a:solidFill>
                <a:latin typeface="Arial MT"/>
                <a:cs typeface="Calibri"/>
              </a:rPr>
              <a:t>correspondiente </a:t>
            </a:r>
            <a:r>
              <a:rPr sz="2800" spc="-5" dirty="0">
                <a:solidFill>
                  <a:srgbClr val="1E1C11"/>
                </a:solidFill>
                <a:latin typeface="Arial MT"/>
                <a:cs typeface="Calibri"/>
              </a:rPr>
              <a:t>y </a:t>
            </a:r>
            <a:r>
              <a:rPr sz="2800" spc="-15" dirty="0">
                <a:solidFill>
                  <a:srgbClr val="1E1C11"/>
                </a:solidFill>
                <a:latin typeface="Arial MT"/>
                <a:cs typeface="Calibri"/>
              </a:rPr>
              <a:t>conceptuarán </a:t>
            </a:r>
            <a:r>
              <a:rPr sz="2800" spc="-10" dirty="0">
                <a:solidFill>
                  <a:srgbClr val="1E1C11"/>
                </a:solidFill>
                <a:latin typeface="Arial MT"/>
                <a:cs typeface="Calibri"/>
              </a:rPr>
              <a:t>sobre </a:t>
            </a:r>
            <a:r>
              <a:rPr sz="2800" spc="15" dirty="0">
                <a:solidFill>
                  <a:srgbClr val="1E1C11"/>
                </a:solidFill>
                <a:latin typeface="Arial MT"/>
                <a:cs typeface="Calibri"/>
              </a:rPr>
              <a:t>su </a:t>
            </a:r>
            <a:r>
              <a:rPr sz="2800" spc="20" dirty="0">
                <a:solidFill>
                  <a:srgbClr val="1E1C11"/>
                </a:solidFill>
                <a:latin typeface="Arial MT"/>
                <a:cs typeface="Calibri"/>
              </a:rPr>
              <a:t> </a:t>
            </a:r>
            <a:r>
              <a:rPr sz="2800" spc="-15" dirty="0">
                <a:solidFill>
                  <a:srgbClr val="1E1C11"/>
                </a:solidFill>
                <a:latin typeface="Arial MT"/>
                <a:cs typeface="Calibri"/>
              </a:rPr>
              <a:t>conveniencia.</a:t>
            </a:r>
            <a:endParaRPr sz="2800" dirty="0">
              <a:latin typeface="Arial MT"/>
              <a:cs typeface="Calibri"/>
            </a:endParaRPr>
          </a:p>
        </p:txBody>
      </p:sp>
    </p:spTree>
    <p:extLst>
      <p:ext uri="{BB962C8B-B14F-4D97-AF65-F5344CB8AC3E}">
        <p14:creationId xmlns:p14="http://schemas.microsoft.com/office/powerpoint/2010/main" val="129170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15582AE-B07E-4193-B3E0-0582A3DAF607}"/>
              </a:ext>
            </a:extLst>
          </p:cNvPr>
          <p:cNvSpPr txBox="1">
            <a:spLocks/>
          </p:cNvSpPr>
          <p:nvPr/>
        </p:nvSpPr>
        <p:spPr>
          <a:xfrm>
            <a:off x="1896262" y="405470"/>
            <a:ext cx="7452453" cy="825226"/>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MX" sz="2800" spc="-10" dirty="0">
                <a:solidFill>
                  <a:srgbClr val="006FC0"/>
                </a:solidFill>
                <a:latin typeface="Arial MT"/>
                <a:cs typeface="Calibri"/>
              </a:rPr>
              <a:t>CESIÓN</a:t>
            </a:r>
            <a:r>
              <a:rPr lang="es-MX" sz="2800" spc="140" dirty="0">
                <a:solidFill>
                  <a:srgbClr val="006FC0"/>
                </a:solidFill>
                <a:latin typeface="Arial MT"/>
                <a:cs typeface="Calibri"/>
              </a:rPr>
              <a:t> </a:t>
            </a:r>
            <a:r>
              <a:rPr lang="es-MX" sz="2800" spc="-5" dirty="0">
                <a:solidFill>
                  <a:srgbClr val="006FC0"/>
                </a:solidFill>
                <a:latin typeface="Arial MT"/>
                <a:cs typeface="Calibri"/>
              </a:rPr>
              <a:t>DEL</a:t>
            </a:r>
            <a:r>
              <a:rPr lang="es-MX" sz="2800" spc="150" dirty="0">
                <a:solidFill>
                  <a:srgbClr val="006FC0"/>
                </a:solidFill>
                <a:latin typeface="Arial MT"/>
                <a:cs typeface="Calibri"/>
              </a:rPr>
              <a:t> </a:t>
            </a:r>
            <a:r>
              <a:rPr lang="es-MX" sz="2800" spc="-45" dirty="0">
                <a:solidFill>
                  <a:srgbClr val="006FC0"/>
                </a:solidFill>
                <a:latin typeface="Arial MT"/>
                <a:cs typeface="Calibri"/>
              </a:rPr>
              <a:t>CONTRATO.</a:t>
            </a:r>
            <a:r>
              <a:rPr lang="es-MX" sz="2800" spc="135" dirty="0">
                <a:solidFill>
                  <a:srgbClr val="006FC0"/>
                </a:solidFill>
                <a:latin typeface="Arial MT"/>
                <a:cs typeface="Calibri"/>
              </a:rPr>
              <a:t> </a:t>
            </a:r>
          </a:p>
          <a:p>
            <a:pPr marL="12700">
              <a:lnSpc>
                <a:spcPct val="100000"/>
              </a:lnSpc>
              <a:spcBef>
                <a:spcPts val="95"/>
              </a:spcBef>
            </a:pPr>
            <a:r>
              <a:rPr lang="es-MX" sz="2400" spc="-5" dirty="0">
                <a:solidFill>
                  <a:srgbClr val="1E1C11"/>
                </a:solidFill>
                <a:latin typeface="Arial MT"/>
                <a:cs typeface="Calibri"/>
              </a:rPr>
              <a:t>La</a:t>
            </a:r>
            <a:r>
              <a:rPr lang="es-MX" sz="2400" spc="30" dirty="0">
                <a:solidFill>
                  <a:srgbClr val="1E1C11"/>
                </a:solidFill>
                <a:latin typeface="Arial MT"/>
                <a:cs typeface="Calibri"/>
              </a:rPr>
              <a:t> </a:t>
            </a:r>
            <a:r>
              <a:rPr lang="es-MX" sz="2400" dirty="0">
                <a:solidFill>
                  <a:srgbClr val="1E1C11"/>
                </a:solidFill>
                <a:latin typeface="Arial MT"/>
                <a:cs typeface="Calibri"/>
              </a:rPr>
              <a:t>cesión</a:t>
            </a:r>
            <a:r>
              <a:rPr lang="es-MX" sz="2400" spc="15" dirty="0">
                <a:solidFill>
                  <a:srgbClr val="1E1C11"/>
                </a:solidFill>
                <a:latin typeface="Arial MT"/>
                <a:cs typeface="Calibri"/>
              </a:rPr>
              <a:t> </a:t>
            </a:r>
            <a:r>
              <a:rPr lang="es-MX" sz="2400" spc="-10" dirty="0">
                <a:solidFill>
                  <a:srgbClr val="1E1C11"/>
                </a:solidFill>
                <a:latin typeface="Arial MT"/>
                <a:cs typeface="Calibri"/>
              </a:rPr>
              <a:t>procede</a:t>
            </a:r>
            <a:r>
              <a:rPr lang="es-MX" sz="2400" spc="35" dirty="0">
                <a:solidFill>
                  <a:srgbClr val="1E1C11"/>
                </a:solidFill>
                <a:latin typeface="Arial MT"/>
                <a:cs typeface="Calibri"/>
              </a:rPr>
              <a:t> </a:t>
            </a:r>
            <a:r>
              <a:rPr lang="es-MX" sz="2400" spc="5" dirty="0">
                <a:solidFill>
                  <a:srgbClr val="1E1C11"/>
                </a:solidFill>
                <a:latin typeface="Arial MT"/>
                <a:cs typeface="Calibri"/>
              </a:rPr>
              <a:t>en los siguientes eventos:</a:t>
            </a:r>
            <a:endParaRPr lang="es-MX" sz="2400" dirty="0">
              <a:latin typeface="Arial MT"/>
              <a:cs typeface="Calibri"/>
            </a:endParaRPr>
          </a:p>
        </p:txBody>
      </p:sp>
      <p:sp>
        <p:nvSpPr>
          <p:cNvPr id="3" name="object 3">
            <a:extLst>
              <a:ext uri="{FF2B5EF4-FFF2-40B4-BE49-F238E27FC236}">
                <a16:creationId xmlns:a16="http://schemas.microsoft.com/office/drawing/2014/main" id="{DB5D54C2-1511-4C02-9DA5-46A6F227678F}"/>
              </a:ext>
            </a:extLst>
          </p:cNvPr>
          <p:cNvSpPr txBox="1"/>
          <p:nvPr/>
        </p:nvSpPr>
        <p:spPr>
          <a:xfrm>
            <a:off x="1045292" y="1336249"/>
            <a:ext cx="7231551" cy="4075475"/>
          </a:xfrm>
          <a:prstGeom prst="rect">
            <a:avLst/>
          </a:prstGeom>
        </p:spPr>
        <p:txBody>
          <a:bodyPr vert="horz" wrap="square" lIns="0" tIns="12700" rIns="0" bIns="0" rtlCol="0">
            <a:spAutoFit/>
          </a:bodyPr>
          <a:lstStyle/>
          <a:p>
            <a:pPr marL="12700" marR="8255" algn="just">
              <a:lnSpc>
                <a:spcPct val="99600"/>
              </a:lnSpc>
              <a:spcBef>
                <a:spcPts val="35"/>
              </a:spcBef>
              <a:buFont typeface="Segoe UI Symbol"/>
              <a:buChar char="➢"/>
              <a:tabLst>
                <a:tab pos="796925" algn="l"/>
              </a:tabLst>
            </a:pPr>
            <a:r>
              <a:rPr sz="2400" spc="-20" dirty="0">
                <a:solidFill>
                  <a:srgbClr val="1E1C11"/>
                </a:solidFill>
                <a:latin typeface="Arial MT"/>
                <a:cs typeface="Calibri"/>
              </a:rPr>
              <a:t>Por</a:t>
            </a:r>
            <a:r>
              <a:rPr sz="2400" spc="-15" dirty="0">
                <a:solidFill>
                  <a:srgbClr val="1E1C11"/>
                </a:solidFill>
                <a:latin typeface="Arial MT"/>
                <a:cs typeface="Calibri"/>
              </a:rPr>
              <a:t> </a:t>
            </a:r>
            <a:r>
              <a:rPr sz="2400" dirty="0">
                <a:solidFill>
                  <a:srgbClr val="1E1C11"/>
                </a:solidFill>
                <a:latin typeface="Arial MT"/>
                <a:cs typeface="Calibri"/>
              </a:rPr>
              <a:t>inhabilidad</a:t>
            </a:r>
            <a:r>
              <a:rPr sz="2400" spc="5" dirty="0">
                <a:solidFill>
                  <a:srgbClr val="1E1C11"/>
                </a:solidFill>
                <a:latin typeface="Arial MT"/>
                <a:cs typeface="Calibri"/>
              </a:rPr>
              <a:t> </a:t>
            </a:r>
            <a:r>
              <a:rPr sz="2400" dirty="0">
                <a:solidFill>
                  <a:srgbClr val="1E1C11"/>
                </a:solidFill>
                <a:latin typeface="Arial MT"/>
                <a:cs typeface="Calibri"/>
              </a:rPr>
              <a:t>o</a:t>
            </a:r>
            <a:r>
              <a:rPr sz="2400" spc="5" dirty="0">
                <a:solidFill>
                  <a:srgbClr val="1E1C11"/>
                </a:solidFill>
                <a:latin typeface="Arial MT"/>
                <a:cs typeface="Calibri"/>
              </a:rPr>
              <a:t> </a:t>
            </a:r>
            <a:r>
              <a:rPr sz="2400" spc="-10" dirty="0">
                <a:solidFill>
                  <a:srgbClr val="1E1C11"/>
                </a:solidFill>
                <a:latin typeface="Arial MT"/>
                <a:cs typeface="Calibri"/>
              </a:rPr>
              <a:t>incompatibilidad </a:t>
            </a:r>
            <a:r>
              <a:rPr sz="2400" spc="-530" dirty="0">
                <a:solidFill>
                  <a:srgbClr val="1E1C11"/>
                </a:solidFill>
                <a:latin typeface="Arial MT"/>
                <a:cs typeface="Calibri"/>
              </a:rPr>
              <a:t> </a:t>
            </a:r>
            <a:r>
              <a:rPr sz="2400" spc="-10" dirty="0">
                <a:solidFill>
                  <a:srgbClr val="1E1C11"/>
                </a:solidFill>
                <a:latin typeface="Arial MT"/>
                <a:cs typeface="Calibri"/>
              </a:rPr>
              <a:t>sobreviniente</a:t>
            </a:r>
            <a:r>
              <a:rPr sz="2400" spc="-5" dirty="0">
                <a:solidFill>
                  <a:srgbClr val="1E1C11"/>
                </a:solidFill>
                <a:latin typeface="Arial MT"/>
                <a:cs typeface="Calibri"/>
              </a:rPr>
              <a:t> del</a:t>
            </a:r>
            <a:r>
              <a:rPr sz="2400" dirty="0">
                <a:solidFill>
                  <a:srgbClr val="1E1C11"/>
                </a:solidFill>
                <a:latin typeface="Arial MT"/>
                <a:cs typeface="Calibri"/>
              </a:rPr>
              <a:t> </a:t>
            </a:r>
            <a:r>
              <a:rPr sz="2400" spc="-25" dirty="0">
                <a:solidFill>
                  <a:srgbClr val="1E1C11"/>
                </a:solidFill>
                <a:latin typeface="Arial MT"/>
                <a:cs typeface="Calibri"/>
              </a:rPr>
              <a:t>contratista</a:t>
            </a:r>
            <a:r>
              <a:rPr sz="2400" spc="-20" dirty="0">
                <a:solidFill>
                  <a:srgbClr val="1E1C11"/>
                </a:solidFill>
                <a:latin typeface="Arial MT"/>
                <a:cs typeface="Calibri"/>
              </a:rPr>
              <a:t> </a:t>
            </a:r>
            <a:r>
              <a:rPr sz="2400" spc="-5" dirty="0">
                <a:solidFill>
                  <a:srgbClr val="1E1C11"/>
                </a:solidFill>
                <a:latin typeface="Arial MT"/>
                <a:cs typeface="Calibri"/>
              </a:rPr>
              <a:t>(Art.</a:t>
            </a:r>
            <a:r>
              <a:rPr sz="2400" dirty="0">
                <a:solidFill>
                  <a:srgbClr val="1E1C11"/>
                </a:solidFill>
                <a:latin typeface="Arial MT"/>
                <a:cs typeface="Calibri"/>
              </a:rPr>
              <a:t> </a:t>
            </a:r>
            <a:r>
              <a:rPr sz="2400" spc="-5" dirty="0">
                <a:solidFill>
                  <a:srgbClr val="1E1C11"/>
                </a:solidFill>
                <a:latin typeface="Arial MT"/>
                <a:cs typeface="Calibri"/>
              </a:rPr>
              <a:t>9.</a:t>
            </a:r>
            <a:r>
              <a:rPr sz="2400" dirty="0">
                <a:solidFill>
                  <a:srgbClr val="1E1C11"/>
                </a:solidFill>
                <a:latin typeface="Arial MT"/>
                <a:cs typeface="Calibri"/>
              </a:rPr>
              <a:t> </a:t>
            </a:r>
            <a:r>
              <a:rPr sz="2400" spc="-5" dirty="0">
                <a:solidFill>
                  <a:srgbClr val="1E1C11"/>
                </a:solidFill>
                <a:latin typeface="Arial MT"/>
                <a:cs typeface="Calibri"/>
              </a:rPr>
              <a:t>Ley</a:t>
            </a:r>
            <a:r>
              <a:rPr sz="2400" dirty="0">
                <a:solidFill>
                  <a:srgbClr val="1E1C11"/>
                </a:solidFill>
                <a:latin typeface="Arial MT"/>
                <a:cs typeface="Calibri"/>
              </a:rPr>
              <a:t> </a:t>
            </a:r>
            <a:r>
              <a:rPr sz="2400" spc="-5" dirty="0">
                <a:solidFill>
                  <a:srgbClr val="1E1C11"/>
                </a:solidFill>
                <a:latin typeface="Arial MT"/>
                <a:cs typeface="Calibri"/>
              </a:rPr>
              <a:t>80</a:t>
            </a:r>
            <a:r>
              <a:rPr sz="2400" dirty="0">
                <a:solidFill>
                  <a:srgbClr val="1E1C11"/>
                </a:solidFill>
                <a:latin typeface="Arial MT"/>
                <a:cs typeface="Calibri"/>
              </a:rPr>
              <a:t> de </a:t>
            </a:r>
            <a:r>
              <a:rPr sz="2400" spc="5" dirty="0">
                <a:solidFill>
                  <a:srgbClr val="1E1C11"/>
                </a:solidFill>
                <a:latin typeface="Arial MT"/>
                <a:cs typeface="Calibri"/>
              </a:rPr>
              <a:t> </a:t>
            </a:r>
            <a:r>
              <a:rPr sz="2400" spc="-5" dirty="0">
                <a:solidFill>
                  <a:srgbClr val="1E1C11"/>
                </a:solidFill>
                <a:latin typeface="Arial MT"/>
                <a:cs typeface="Calibri"/>
              </a:rPr>
              <a:t>1993)</a:t>
            </a:r>
            <a:endParaRPr sz="2400" dirty="0">
              <a:latin typeface="Arial MT"/>
              <a:cs typeface="Calibri"/>
            </a:endParaRPr>
          </a:p>
          <a:p>
            <a:pPr marL="12700" marR="5080" algn="just">
              <a:lnSpc>
                <a:spcPct val="99600"/>
              </a:lnSpc>
              <a:spcBef>
                <a:spcPts val="35"/>
              </a:spcBef>
              <a:buFont typeface="Segoe UI Symbol"/>
              <a:buChar char="➢"/>
              <a:tabLst>
                <a:tab pos="427990" algn="l"/>
              </a:tabLst>
            </a:pPr>
            <a:r>
              <a:rPr sz="2400" spc="-20" dirty="0">
                <a:solidFill>
                  <a:srgbClr val="1E1C11"/>
                </a:solidFill>
                <a:latin typeface="Arial MT"/>
                <a:cs typeface="Calibri"/>
              </a:rPr>
              <a:t>Por </a:t>
            </a:r>
            <a:r>
              <a:rPr sz="2400" dirty="0">
                <a:solidFill>
                  <a:srgbClr val="1E1C11"/>
                </a:solidFill>
                <a:latin typeface="Arial MT"/>
                <a:cs typeface="Calibri"/>
              </a:rPr>
              <a:t>inhabilidad o </a:t>
            </a:r>
            <a:r>
              <a:rPr sz="2400" spc="-5" dirty="0">
                <a:solidFill>
                  <a:srgbClr val="1E1C11"/>
                </a:solidFill>
                <a:latin typeface="Arial MT"/>
                <a:cs typeface="Calibri"/>
              </a:rPr>
              <a:t>incompatibilidad de uno </a:t>
            </a:r>
            <a:r>
              <a:rPr sz="2400" dirty="0">
                <a:solidFill>
                  <a:srgbClr val="1E1C11"/>
                </a:solidFill>
                <a:latin typeface="Arial MT"/>
                <a:cs typeface="Calibri"/>
              </a:rPr>
              <a:t>de </a:t>
            </a:r>
            <a:r>
              <a:rPr sz="2400" spc="5" dirty="0">
                <a:solidFill>
                  <a:srgbClr val="1E1C11"/>
                </a:solidFill>
                <a:latin typeface="Arial MT"/>
                <a:cs typeface="Calibri"/>
              </a:rPr>
              <a:t> </a:t>
            </a:r>
            <a:r>
              <a:rPr sz="2400" dirty="0">
                <a:solidFill>
                  <a:srgbClr val="1E1C11"/>
                </a:solidFill>
                <a:latin typeface="Arial MT"/>
                <a:cs typeface="Calibri"/>
              </a:rPr>
              <a:t>los</a:t>
            </a:r>
            <a:r>
              <a:rPr sz="2400" spc="5" dirty="0">
                <a:solidFill>
                  <a:srgbClr val="1E1C11"/>
                </a:solidFill>
                <a:latin typeface="Arial MT"/>
                <a:cs typeface="Calibri"/>
              </a:rPr>
              <a:t> </a:t>
            </a:r>
            <a:r>
              <a:rPr sz="2400" spc="-15" dirty="0">
                <a:solidFill>
                  <a:srgbClr val="1E1C11"/>
                </a:solidFill>
                <a:latin typeface="Arial MT"/>
                <a:cs typeface="Calibri"/>
              </a:rPr>
              <a:t>integrantes</a:t>
            </a:r>
            <a:r>
              <a:rPr sz="2400" spc="-10" dirty="0">
                <a:solidFill>
                  <a:srgbClr val="1E1C11"/>
                </a:solidFill>
                <a:latin typeface="Arial MT"/>
                <a:cs typeface="Calibri"/>
              </a:rPr>
              <a:t> </a:t>
            </a:r>
            <a:r>
              <a:rPr sz="2400" dirty="0">
                <a:solidFill>
                  <a:srgbClr val="1E1C11"/>
                </a:solidFill>
                <a:latin typeface="Arial MT"/>
                <a:cs typeface="Calibri"/>
              </a:rPr>
              <a:t>del</a:t>
            </a:r>
            <a:r>
              <a:rPr sz="2400" spc="5" dirty="0">
                <a:solidFill>
                  <a:srgbClr val="1E1C11"/>
                </a:solidFill>
                <a:latin typeface="Arial MT"/>
                <a:cs typeface="Calibri"/>
              </a:rPr>
              <a:t> </a:t>
            </a:r>
            <a:r>
              <a:rPr sz="2400" spc="-15" dirty="0">
                <a:solidFill>
                  <a:srgbClr val="1E1C11"/>
                </a:solidFill>
                <a:latin typeface="Arial MT"/>
                <a:cs typeface="Calibri"/>
              </a:rPr>
              <a:t>consorcio</a:t>
            </a:r>
            <a:r>
              <a:rPr sz="2400" spc="-10" dirty="0">
                <a:solidFill>
                  <a:srgbClr val="1E1C11"/>
                </a:solidFill>
                <a:latin typeface="Arial MT"/>
                <a:cs typeface="Calibri"/>
              </a:rPr>
              <a:t> </a:t>
            </a:r>
            <a:r>
              <a:rPr sz="2400" dirty="0">
                <a:solidFill>
                  <a:srgbClr val="1E1C11"/>
                </a:solidFill>
                <a:latin typeface="Arial MT"/>
                <a:cs typeface="Calibri"/>
              </a:rPr>
              <a:t>o</a:t>
            </a:r>
            <a:r>
              <a:rPr sz="2400" spc="5" dirty="0">
                <a:solidFill>
                  <a:srgbClr val="1E1C11"/>
                </a:solidFill>
                <a:latin typeface="Arial MT"/>
                <a:cs typeface="Calibri"/>
              </a:rPr>
              <a:t> </a:t>
            </a:r>
            <a:r>
              <a:rPr sz="2400" spc="-5" dirty="0">
                <a:solidFill>
                  <a:srgbClr val="1E1C11"/>
                </a:solidFill>
                <a:latin typeface="Arial MT"/>
                <a:cs typeface="Calibri"/>
              </a:rPr>
              <a:t>de</a:t>
            </a:r>
            <a:r>
              <a:rPr sz="2400" dirty="0">
                <a:solidFill>
                  <a:srgbClr val="1E1C11"/>
                </a:solidFill>
                <a:latin typeface="Arial MT"/>
                <a:cs typeface="Calibri"/>
              </a:rPr>
              <a:t> la</a:t>
            </a:r>
            <a:r>
              <a:rPr sz="2400" spc="5" dirty="0">
                <a:solidFill>
                  <a:srgbClr val="1E1C11"/>
                </a:solidFill>
                <a:latin typeface="Arial MT"/>
                <a:cs typeface="Calibri"/>
              </a:rPr>
              <a:t> </a:t>
            </a:r>
            <a:r>
              <a:rPr sz="2400" spc="-5" dirty="0">
                <a:solidFill>
                  <a:srgbClr val="1E1C11"/>
                </a:solidFill>
                <a:latin typeface="Arial MT"/>
                <a:cs typeface="Calibri"/>
              </a:rPr>
              <a:t>unión </a:t>
            </a:r>
            <a:r>
              <a:rPr sz="2400" dirty="0">
                <a:solidFill>
                  <a:srgbClr val="1E1C11"/>
                </a:solidFill>
                <a:latin typeface="Arial MT"/>
                <a:cs typeface="Calibri"/>
              </a:rPr>
              <a:t> </a:t>
            </a:r>
            <a:r>
              <a:rPr sz="2400" spc="-10" dirty="0">
                <a:solidFill>
                  <a:srgbClr val="1E1C11"/>
                </a:solidFill>
                <a:latin typeface="Arial MT"/>
                <a:cs typeface="Calibri"/>
              </a:rPr>
              <a:t>temporal</a:t>
            </a:r>
            <a:endParaRPr sz="2400" dirty="0">
              <a:latin typeface="Arial MT"/>
              <a:cs typeface="Calibri"/>
            </a:endParaRPr>
          </a:p>
          <a:p>
            <a:pPr marL="12700" marR="5715" algn="just">
              <a:lnSpc>
                <a:spcPct val="99900"/>
              </a:lnSpc>
              <a:spcBef>
                <a:spcPts val="30"/>
              </a:spcBef>
              <a:buFont typeface="Segoe UI Symbol"/>
              <a:buChar char="➢"/>
              <a:tabLst>
                <a:tab pos="482600" algn="l"/>
              </a:tabLst>
            </a:pPr>
            <a:r>
              <a:rPr sz="2400" spc="-5" dirty="0">
                <a:solidFill>
                  <a:srgbClr val="1E1C11"/>
                </a:solidFill>
                <a:latin typeface="Arial MT"/>
                <a:cs typeface="Calibri"/>
              </a:rPr>
              <a:t>Cuando</a:t>
            </a:r>
            <a:r>
              <a:rPr sz="2400" dirty="0">
                <a:solidFill>
                  <a:srgbClr val="1E1C11"/>
                </a:solidFill>
                <a:latin typeface="Arial MT"/>
                <a:cs typeface="Calibri"/>
              </a:rPr>
              <a:t> </a:t>
            </a:r>
            <a:r>
              <a:rPr sz="2400" spc="-5" dirty="0">
                <a:solidFill>
                  <a:srgbClr val="1E1C11"/>
                </a:solidFill>
                <a:latin typeface="Arial MT"/>
                <a:cs typeface="Calibri"/>
              </a:rPr>
              <a:t>por</a:t>
            </a:r>
            <a:r>
              <a:rPr sz="2400" dirty="0">
                <a:solidFill>
                  <a:srgbClr val="1E1C11"/>
                </a:solidFill>
                <a:latin typeface="Arial MT"/>
                <a:cs typeface="Calibri"/>
              </a:rPr>
              <a:t> </a:t>
            </a:r>
            <a:r>
              <a:rPr sz="2400" spc="-5" dirty="0">
                <a:solidFill>
                  <a:srgbClr val="1E1C11"/>
                </a:solidFill>
                <a:latin typeface="Arial MT"/>
                <a:cs typeface="Calibri"/>
              </a:rPr>
              <a:t>motivos</a:t>
            </a:r>
            <a:r>
              <a:rPr sz="2400" dirty="0">
                <a:solidFill>
                  <a:srgbClr val="1E1C11"/>
                </a:solidFill>
                <a:latin typeface="Arial MT"/>
                <a:cs typeface="Calibri"/>
              </a:rPr>
              <a:t> </a:t>
            </a:r>
            <a:r>
              <a:rPr sz="2400" spc="-5" dirty="0">
                <a:solidFill>
                  <a:srgbClr val="1E1C11"/>
                </a:solidFill>
                <a:latin typeface="Arial MT"/>
                <a:cs typeface="Calibri"/>
              </a:rPr>
              <a:t>de</a:t>
            </a:r>
            <a:r>
              <a:rPr sz="2400" dirty="0">
                <a:solidFill>
                  <a:srgbClr val="1E1C11"/>
                </a:solidFill>
                <a:latin typeface="Arial MT"/>
                <a:cs typeface="Calibri"/>
              </a:rPr>
              <a:t> </a:t>
            </a:r>
            <a:r>
              <a:rPr sz="2400" spc="-10" dirty="0">
                <a:solidFill>
                  <a:srgbClr val="1E1C11"/>
                </a:solidFill>
                <a:latin typeface="Arial MT"/>
                <a:cs typeface="Calibri"/>
              </a:rPr>
              <a:t>conveniencia,</a:t>
            </a:r>
            <a:r>
              <a:rPr sz="2400" spc="-5" dirty="0">
                <a:solidFill>
                  <a:srgbClr val="1E1C11"/>
                </a:solidFill>
                <a:latin typeface="Arial MT"/>
                <a:cs typeface="Calibri"/>
              </a:rPr>
              <a:t> </a:t>
            </a:r>
            <a:r>
              <a:rPr sz="2400" spc="-15" dirty="0">
                <a:solidFill>
                  <a:srgbClr val="1E1C11"/>
                </a:solidFill>
                <a:latin typeface="Arial MT"/>
                <a:cs typeface="Calibri"/>
              </a:rPr>
              <a:t>para </a:t>
            </a:r>
            <a:r>
              <a:rPr sz="2400" spc="-10" dirty="0">
                <a:solidFill>
                  <a:srgbClr val="1E1C11"/>
                </a:solidFill>
                <a:latin typeface="Arial MT"/>
                <a:cs typeface="Calibri"/>
              </a:rPr>
              <a:t> satisfacción </a:t>
            </a:r>
            <a:r>
              <a:rPr sz="2400" spc="-5" dirty="0">
                <a:solidFill>
                  <a:srgbClr val="1E1C11"/>
                </a:solidFill>
                <a:latin typeface="Arial MT"/>
                <a:cs typeface="Calibri"/>
              </a:rPr>
              <a:t>de </a:t>
            </a:r>
            <a:r>
              <a:rPr sz="2400" dirty="0">
                <a:solidFill>
                  <a:srgbClr val="1E1C11"/>
                </a:solidFill>
                <a:latin typeface="Arial MT"/>
                <a:cs typeface="Calibri"/>
              </a:rPr>
              <a:t>los </a:t>
            </a:r>
            <a:r>
              <a:rPr sz="2400" spc="-10" dirty="0">
                <a:solidFill>
                  <a:srgbClr val="1E1C11"/>
                </a:solidFill>
                <a:latin typeface="Arial MT"/>
                <a:cs typeface="Calibri"/>
              </a:rPr>
              <a:t>intereses </a:t>
            </a:r>
            <a:r>
              <a:rPr sz="2400" spc="-5" dirty="0">
                <a:solidFill>
                  <a:srgbClr val="1E1C11"/>
                </a:solidFill>
                <a:latin typeface="Arial MT"/>
                <a:cs typeface="Calibri"/>
              </a:rPr>
              <a:t>de </a:t>
            </a:r>
            <a:r>
              <a:rPr sz="2400" dirty="0">
                <a:solidFill>
                  <a:srgbClr val="1E1C11"/>
                </a:solidFill>
                <a:latin typeface="Arial MT"/>
                <a:cs typeface="Calibri"/>
              </a:rPr>
              <a:t>las </a:t>
            </a:r>
            <a:r>
              <a:rPr sz="2400" spc="-10" dirty="0">
                <a:solidFill>
                  <a:srgbClr val="1E1C11"/>
                </a:solidFill>
                <a:latin typeface="Arial MT"/>
                <a:cs typeface="Calibri"/>
              </a:rPr>
              <a:t>partes </a:t>
            </a:r>
            <a:r>
              <a:rPr sz="2400" dirty="0">
                <a:solidFill>
                  <a:srgbClr val="1E1C11"/>
                </a:solidFill>
                <a:latin typeface="Arial MT"/>
                <a:cs typeface="Calibri"/>
              </a:rPr>
              <a:t>o </a:t>
            </a:r>
            <a:r>
              <a:rPr sz="2400" spc="-15" dirty="0">
                <a:solidFill>
                  <a:srgbClr val="1E1C11"/>
                </a:solidFill>
                <a:latin typeface="Arial MT"/>
                <a:cs typeface="Calibri"/>
              </a:rPr>
              <a:t>para </a:t>
            </a:r>
            <a:r>
              <a:rPr sz="2400" dirty="0">
                <a:solidFill>
                  <a:srgbClr val="1E1C11"/>
                </a:solidFill>
                <a:latin typeface="Arial MT"/>
                <a:cs typeface="Calibri"/>
              </a:rPr>
              <a:t>la </a:t>
            </a:r>
            <a:r>
              <a:rPr sz="2400" spc="5" dirty="0">
                <a:solidFill>
                  <a:srgbClr val="1E1C11"/>
                </a:solidFill>
                <a:latin typeface="Arial MT"/>
                <a:cs typeface="Calibri"/>
              </a:rPr>
              <a:t> </a:t>
            </a:r>
            <a:r>
              <a:rPr sz="2400" spc="-5" dirty="0">
                <a:solidFill>
                  <a:srgbClr val="1E1C11"/>
                </a:solidFill>
                <a:latin typeface="Arial MT"/>
                <a:cs typeface="Calibri"/>
              </a:rPr>
              <a:t>oportuna, </a:t>
            </a:r>
            <a:r>
              <a:rPr sz="2400" spc="-10" dirty="0">
                <a:solidFill>
                  <a:srgbClr val="1E1C11"/>
                </a:solidFill>
                <a:latin typeface="Arial MT"/>
                <a:cs typeface="Calibri"/>
              </a:rPr>
              <a:t>eficaz </a:t>
            </a:r>
            <a:r>
              <a:rPr sz="2400" dirty="0">
                <a:solidFill>
                  <a:srgbClr val="1E1C11"/>
                </a:solidFill>
                <a:latin typeface="Arial MT"/>
                <a:cs typeface="Calibri"/>
              </a:rPr>
              <a:t>y </a:t>
            </a:r>
            <a:r>
              <a:rPr sz="2400" spc="-15" dirty="0">
                <a:solidFill>
                  <a:srgbClr val="1E1C11"/>
                </a:solidFill>
                <a:latin typeface="Arial MT"/>
                <a:cs typeface="Calibri"/>
              </a:rPr>
              <a:t>completa </a:t>
            </a:r>
            <a:r>
              <a:rPr sz="2400" spc="-5" dirty="0">
                <a:solidFill>
                  <a:srgbClr val="1E1C11"/>
                </a:solidFill>
                <a:latin typeface="Arial MT"/>
                <a:cs typeface="Calibri"/>
              </a:rPr>
              <a:t>ejecución del </a:t>
            </a:r>
            <a:r>
              <a:rPr sz="2400" spc="-20" dirty="0">
                <a:solidFill>
                  <a:srgbClr val="1E1C11"/>
                </a:solidFill>
                <a:latin typeface="Arial MT"/>
                <a:cs typeface="Calibri"/>
              </a:rPr>
              <a:t>objeto, </a:t>
            </a:r>
            <a:r>
              <a:rPr sz="2400" spc="-15" dirty="0">
                <a:solidFill>
                  <a:srgbClr val="1E1C11"/>
                </a:solidFill>
                <a:latin typeface="Arial MT"/>
                <a:cs typeface="Calibri"/>
              </a:rPr>
              <a:t> </a:t>
            </a:r>
            <a:r>
              <a:rPr sz="2400" dirty="0">
                <a:solidFill>
                  <a:srgbClr val="1E1C11"/>
                </a:solidFill>
                <a:latin typeface="Arial MT"/>
                <a:cs typeface="Calibri"/>
              </a:rPr>
              <a:t>en </a:t>
            </a:r>
            <a:r>
              <a:rPr sz="2400" spc="-10" dirty="0">
                <a:solidFill>
                  <a:srgbClr val="1E1C11"/>
                </a:solidFill>
                <a:latin typeface="Arial MT"/>
                <a:cs typeface="Calibri"/>
              </a:rPr>
              <a:t>concordancia con los </a:t>
            </a:r>
            <a:r>
              <a:rPr sz="2400" spc="-5" dirty="0">
                <a:solidFill>
                  <a:srgbClr val="1E1C11"/>
                </a:solidFill>
                <a:latin typeface="Arial MT"/>
                <a:cs typeface="Calibri"/>
              </a:rPr>
              <a:t>principios de economía, </a:t>
            </a:r>
            <a:r>
              <a:rPr sz="2400" dirty="0">
                <a:solidFill>
                  <a:srgbClr val="1E1C11"/>
                </a:solidFill>
                <a:latin typeface="Arial MT"/>
                <a:cs typeface="Calibri"/>
              </a:rPr>
              <a:t> celeridad</a:t>
            </a:r>
            <a:r>
              <a:rPr sz="2400" spc="5" dirty="0">
                <a:solidFill>
                  <a:srgbClr val="1E1C11"/>
                </a:solidFill>
                <a:latin typeface="Arial MT"/>
                <a:cs typeface="Calibri"/>
              </a:rPr>
              <a:t> </a:t>
            </a:r>
            <a:r>
              <a:rPr sz="2400" dirty="0">
                <a:solidFill>
                  <a:srgbClr val="1E1C11"/>
                </a:solidFill>
                <a:latin typeface="Arial MT"/>
                <a:cs typeface="Calibri"/>
              </a:rPr>
              <a:t>y</a:t>
            </a:r>
            <a:r>
              <a:rPr sz="2400" spc="5" dirty="0">
                <a:solidFill>
                  <a:srgbClr val="1E1C11"/>
                </a:solidFill>
                <a:latin typeface="Arial MT"/>
                <a:cs typeface="Calibri"/>
              </a:rPr>
              <a:t> </a:t>
            </a:r>
            <a:r>
              <a:rPr sz="2400" spc="-10" dirty="0">
                <a:solidFill>
                  <a:srgbClr val="1E1C11"/>
                </a:solidFill>
                <a:latin typeface="Arial MT"/>
                <a:cs typeface="Calibri"/>
              </a:rPr>
              <a:t>eficacia</a:t>
            </a:r>
            <a:r>
              <a:rPr sz="2400" spc="-5" dirty="0">
                <a:solidFill>
                  <a:srgbClr val="1E1C11"/>
                </a:solidFill>
                <a:latin typeface="Arial MT"/>
                <a:cs typeface="Calibri"/>
              </a:rPr>
              <a:t> </a:t>
            </a:r>
            <a:r>
              <a:rPr sz="2400" spc="-10" dirty="0">
                <a:solidFill>
                  <a:srgbClr val="1E1C11"/>
                </a:solidFill>
                <a:latin typeface="Arial MT"/>
                <a:cs typeface="Calibri"/>
              </a:rPr>
              <a:t>de</a:t>
            </a:r>
            <a:r>
              <a:rPr sz="2400" spc="-5" dirty="0">
                <a:solidFill>
                  <a:srgbClr val="1E1C11"/>
                </a:solidFill>
                <a:latin typeface="Arial MT"/>
                <a:cs typeface="Calibri"/>
              </a:rPr>
              <a:t> </a:t>
            </a:r>
            <a:r>
              <a:rPr sz="2400" dirty="0">
                <a:solidFill>
                  <a:srgbClr val="1E1C11"/>
                </a:solidFill>
                <a:latin typeface="Arial MT"/>
                <a:cs typeface="Calibri"/>
              </a:rPr>
              <a:t>la</a:t>
            </a:r>
            <a:r>
              <a:rPr sz="2400" spc="5" dirty="0">
                <a:solidFill>
                  <a:srgbClr val="1E1C11"/>
                </a:solidFill>
                <a:latin typeface="Arial MT"/>
                <a:cs typeface="Calibri"/>
              </a:rPr>
              <a:t> </a:t>
            </a:r>
            <a:r>
              <a:rPr sz="2400" dirty="0">
                <a:solidFill>
                  <a:srgbClr val="1E1C11"/>
                </a:solidFill>
                <a:latin typeface="Arial MT"/>
                <a:cs typeface="Calibri"/>
              </a:rPr>
              <a:t>labor</a:t>
            </a:r>
            <a:r>
              <a:rPr sz="2400" spc="5" dirty="0">
                <a:solidFill>
                  <a:srgbClr val="1E1C11"/>
                </a:solidFill>
                <a:latin typeface="Arial MT"/>
                <a:cs typeface="Calibri"/>
              </a:rPr>
              <a:t> </a:t>
            </a:r>
            <a:r>
              <a:rPr sz="2400" spc="-15" dirty="0">
                <a:solidFill>
                  <a:srgbClr val="1E1C11"/>
                </a:solidFill>
                <a:latin typeface="Arial MT"/>
                <a:cs typeface="Calibri"/>
              </a:rPr>
              <a:t>administrativa </a:t>
            </a:r>
            <a:r>
              <a:rPr sz="2400" spc="-10" dirty="0">
                <a:solidFill>
                  <a:srgbClr val="1E1C11"/>
                </a:solidFill>
                <a:latin typeface="Arial MT"/>
                <a:cs typeface="Calibri"/>
              </a:rPr>
              <a:t> contractual,</a:t>
            </a:r>
            <a:r>
              <a:rPr sz="2400" spc="-5" dirty="0">
                <a:solidFill>
                  <a:srgbClr val="1E1C11"/>
                </a:solidFill>
                <a:latin typeface="Arial MT"/>
                <a:cs typeface="Calibri"/>
              </a:rPr>
              <a:t> </a:t>
            </a:r>
            <a:r>
              <a:rPr sz="2400" dirty="0">
                <a:solidFill>
                  <a:srgbClr val="1E1C11"/>
                </a:solidFill>
                <a:latin typeface="Arial MT"/>
                <a:cs typeface="Calibri"/>
              </a:rPr>
              <a:t>las</a:t>
            </a:r>
            <a:r>
              <a:rPr sz="2400" spc="5" dirty="0">
                <a:solidFill>
                  <a:srgbClr val="1E1C11"/>
                </a:solidFill>
                <a:latin typeface="Arial MT"/>
                <a:cs typeface="Calibri"/>
              </a:rPr>
              <a:t> </a:t>
            </a:r>
            <a:r>
              <a:rPr sz="2400" spc="-10" dirty="0">
                <a:solidFill>
                  <a:srgbClr val="1E1C11"/>
                </a:solidFill>
                <a:latin typeface="Arial MT"/>
                <a:cs typeface="Calibri"/>
              </a:rPr>
              <a:t>partes</a:t>
            </a:r>
            <a:r>
              <a:rPr sz="2400" spc="-5" dirty="0">
                <a:solidFill>
                  <a:srgbClr val="1E1C11"/>
                </a:solidFill>
                <a:latin typeface="Arial MT"/>
                <a:cs typeface="Calibri"/>
              </a:rPr>
              <a:t> acuerden</a:t>
            </a:r>
            <a:r>
              <a:rPr sz="2400" dirty="0">
                <a:solidFill>
                  <a:srgbClr val="1E1C11"/>
                </a:solidFill>
                <a:latin typeface="Arial MT"/>
                <a:cs typeface="Calibri"/>
              </a:rPr>
              <a:t> o</a:t>
            </a:r>
            <a:r>
              <a:rPr sz="2400" spc="5" dirty="0">
                <a:solidFill>
                  <a:srgbClr val="1E1C11"/>
                </a:solidFill>
                <a:latin typeface="Arial MT"/>
                <a:cs typeface="Calibri"/>
              </a:rPr>
              <a:t> </a:t>
            </a:r>
            <a:r>
              <a:rPr sz="2400" spc="-15" dirty="0">
                <a:solidFill>
                  <a:srgbClr val="1E1C11"/>
                </a:solidFill>
                <a:latin typeface="Arial MT"/>
                <a:cs typeface="Calibri"/>
              </a:rPr>
              <a:t>convengan </a:t>
            </a:r>
            <a:r>
              <a:rPr sz="2400" spc="-530" dirty="0">
                <a:solidFill>
                  <a:srgbClr val="1E1C11"/>
                </a:solidFill>
                <a:latin typeface="Arial MT"/>
                <a:cs typeface="Calibri"/>
              </a:rPr>
              <a:t> </a:t>
            </a:r>
            <a:r>
              <a:rPr sz="2400" spc="-5" dirty="0">
                <a:solidFill>
                  <a:srgbClr val="1E1C11"/>
                </a:solidFill>
                <a:latin typeface="Arial MT"/>
                <a:cs typeface="Calibri"/>
              </a:rPr>
              <a:t>cederlo</a:t>
            </a:r>
            <a:r>
              <a:rPr sz="2400" spc="-15" dirty="0">
                <a:solidFill>
                  <a:srgbClr val="1E1C11"/>
                </a:solidFill>
                <a:latin typeface="Arial MT"/>
                <a:cs typeface="Calibri"/>
              </a:rPr>
              <a:t> </a:t>
            </a:r>
            <a:r>
              <a:rPr sz="2400" spc="-5" dirty="0">
                <a:solidFill>
                  <a:srgbClr val="1E1C11"/>
                </a:solidFill>
                <a:latin typeface="Arial MT"/>
                <a:cs typeface="Calibri"/>
              </a:rPr>
              <a:t>(arts.</a:t>
            </a:r>
            <a:r>
              <a:rPr sz="2400" spc="-25" dirty="0">
                <a:solidFill>
                  <a:srgbClr val="1E1C11"/>
                </a:solidFill>
                <a:latin typeface="Arial MT"/>
                <a:cs typeface="Calibri"/>
              </a:rPr>
              <a:t> </a:t>
            </a:r>
            <a:r>
              <a:rPr sz="2400" spc="-5" dirty="0">
                <a:solidFill>
                  <a:srgbClr val="1E1C11"/>
                </a:solidFill>
                <a:latin typeface="Arial MT"/>
                <a:cs typeface="Calibri"/>
              </a:rPr>
              <a:t>26</a:t>
            </a:r>
            <a:r>
              <a:rPr sz="2400" spc="-10" dirty="0">
                <a:solidFill>
                  <a:srgbClr val="1E1C11"/>
                </a:solidFill>
                <a:latin typeface="Arial MT"/>
                <a:cs typeface="Calibri"/>
              </a:rPr>
              <a:t> </a:t>
            </a:r>
            <a:r>
              <a:rPr sz="2400" dirty="0">
                <a:solidFill>
                  <a:srgbClr val="1E1C11"/>
                </a:solidFill>
                <a:latin typeface="Arial MT"/>
                <a:cs typeface="Calibri"/>
              </a:rPr>
              <a:t>y</a:t>
            </a:r>
            <a:r>
              <a:rPr sz="2400" spc="-10" dirty="0">
                <a:solidFill>
                  <a:srgbClr val="1E1C11"/>
                </a:solidFill>
                <a:latin typeface="Arial MT"/>
                <a:cs typeface="Calibri"/>
              </a:rPr>
              <a:t> </a:t>
            </a:r>
            <a:r>
              <a:rPr sz="2400" dirty="0">
                <a:solidFill>
                  <a:srgbClr val="1E1C11"/>
                </a:solidFill>
                <a:latin typeface="Arial MT"/>
                <a:cs typeface="Calibri"/>
              </a:rPr>
              <a:t>3</a:t>
            </a:r>
            <a:r>
              <a:rPr sz="2400" spc="-10" dirty="0">
                <a:solidFill>
                  <a:srgbClr val="1E1C11"/>
                </a:solidFill>
                <a:latin typeface="Arial MT"/>
                <a:cs typeface="Calibri"/>
              </a:rPr>
              <a:t> Ley</a:t>
            </a:r>
            <a:r>
              <a:rPr sz="2400" dirty="0">
                <a:solidFill>
                  <a:srgbClr val="1E1C11"/>
                </a:solidFill>
                <a:latin typeface="Arial MT"/>
                <a:cs typeface="Calibri"/>
              </a:rPr>
              <a:t> </a:t>
            </a:r>
            <a:r>
              <a:rPr sz="2400" spc="-5" dirty="0">
                <a:solidFill>
                  <a:srgbClr val="1E1C11"/>
                </a:solidFill>
                <a:latin typeface="Arial MT"/>
                <a:cs typeface="Calibri"/>
              </a:rPr>
              <a:t>80</a:t>
            </a:r>
            <a:r>
              <a:rPr sz="2400" spc="-25" dirty="0">
                <a:solidFill>
                  <a:srgbClr val="1E1C11"/>
                </a:solidFill>
                <a:latin typeface="Arial MT"/>
                <a:cs typeface="Calibri"/>
              </a:rPr>
              <a:t> </a:t>
            </a:r>
            <a:r>
              <a:rPr sz="2400" spc="-5" dirty="0">
                <a:solidFill>
                  <a:srgbClr val="1E1C11"/>
                </a:solidFill>
                <a:latin typeface="Arial MT"/>
                <a:cs typeface="Calibri"/>
              </a:rPr>
              <a:t>de 1993).</a:t>
            </a:r>
            <a:endParaRPr sz="2400" dirty="0">
              <a:latin typeface="Arial MT"/>
              <a:cs typeface="Calibri"/>
            </a:endParaRPr>
          </a:p>
        </p:txBody>
      </p:sp>
      <p:pic>
        <p:nvPicPr>
          <p:cNvPr id="4" name="object 4">
            <a:extLst>
              <a:ext uri="{FF2B5EF4-FFF2-40B4-BE49-F238E27FC236}">
                <a16:creationId xmlns:a16="http://schemas.microsoft.com/office/drawing/2014/main" id="{D8A6C788-2869-4929-8DBD-28BC627740E6}"/>
              </a:ext>
            </a:extLst>
          </p:cNvPr>
          <p:cNvPicPr/>
          <p:nvPr/>
        </p:nvPicPr>
        <p:blipFill>
          <a:blip r:embed="rId2" cstate="print"/>
          <a:stretch>
            <a:fillRect/>
          </a:stretch>
        </p:blipFill>
        <p:spPr>
          <a:xfrm>
            <a:off x="8618037" y="2368408"/>
            <a:ext cx="2380488" cy="2380488"/>
          </a:xfrm>
          <a:prstGeom prst="rect">
            <a:avLst/>
          </a:prstGeom>
        </p:spPr>
      </p:pic>
    </p:spTree>
    <p:extLst>
      <p:ext uri="{BB962C8B-B14F-4D97-AF65-F5344CB8AC3E}">
        <p14:creationId xmlns:p14="http://schemas.microsoft.com/office/powerpoint/2010/main" val="282848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E68FD9DB-9BEC-4574-9719-BE41D3A728C8}"/>
              </a:ext>
            </a:extLst>
          </p:cNvPr>
          <p:cNvSpPr txBox="1"/>
          <p:nvPr/>
        </p:nvSpPr>
        <p:spPr>
          <a:xfrm>
            <a:off x="4360545" y="1666443"/>
            <a:ext cx="2320290" cy="514350"/>
          </a:xfrm>
          <a:prstGeom prst="rect">
            <a:avLst/>
          </a:prstGeom>
        </p:spPr>
        <p:txBody>
          <a:bodyPr vert="horz" wrap="square" lIns="0" tIns="13335" rIns="0" bIns="0" rtlCol="0">
            <a:spAutoFit/>
          </a:bodyPr>
          <a:lstStyle/>
          <a:p>
            <a:pPr marL="12700">
              <a:spcBef>
                <a:spcPts val="105"/>
              </a:spcBef>
              <a:tabLst>
                <a:tab pos="1681480" algn="l"/>
              </a:tabLst>
            </a:pPr>
            <a:r>
              <a:rPr sz="3200" b="1" spc="-5" dirty="0">
                <a:solidFill>
                  <a:srgbClr val="006FC0"/>
                </a:solidFill>
                <a:latin typeface="Calibri"/>
                <a:cs typeface="Calibri"/>
              </a:rPr>
              <a:t>C</a:t>
            </a:r>
            <a:r>
              <a:rPr sz="3200" b="1" spc="-50" dirty="0">
                <a:solidFill>
                  <a:srgbClr val="006FC0"/>
                </a:solidFill>
                <a:latin typeface="Calibri"/>
                <a:cs typeface="Calibri"/>
              </a:rPr>
              <a:t>E</a:t>
            </a:r>
            <a:r>
              <a:rPr sz="3200" b="1" dirty="0">
                <a:solidFill>
                  <a:srgbClr val="006FC0"/>
                </a:solidFill>
                <a:latin typeface="Calibri"/>
                <a:cs typeface="Calibri"/>
              </a:rPr>
              <a:t>SIÓN	</a:t>
            </a:r>
            <a:r>
              <a:rPr sz="3200" b="1" spc="-10" dirty="0">
                <a:solidFill>
                  <a:srgbClr val="006FC0"/>
                </a:solidFill>
                <a:latin typeface="Calibri"/>
                <a:cs typeface="Calibri"/>
              </a:rPr>
              <a:t>DEL</a:t>
            </a:r>
            <a:endParaRPr sz="3200">
              <a:latin typeface="Calibri"/>
              <a:cs typeface="Calibri"/>
            </a:endParaRPr>
          </a:p>
        </p:txBody>
      </p:sp>
      <p:sp>
        <p:nvSpPr>
          <p:cNvPr id="3" name="object 4">
            <a:extLst>
              <a:ext uri="{FF2B5EF4-FFF2-40B4-BE49-F238E27FC236}">
                <a16:creationId xmlns:a16="http://schemas.microsoft.com/office/drawing/2014/main" id="{D997FCFC-F8E1-43A4-846C-54B359EC53BC}"/>
              </a:ext>
            </a:extLst>
          </p:cNvPr>
          <p:cNvSpPr txBox="1"/>
          <p:nvPr/>
        </p:nvSpPr>
        <p:spPr>
          <a:xfrm>
            <a:off x="7070598" y="1666443"/>
            <a:ext cx="2700655" cy="514350"/>
          </a:xfrm>
          <a:prstGeom prst="rect">
            <a:avLst/>
          </a:prstGeom>
        </p:spPr>
        <p:txBody>
          <a:bodyPr vert="horz" wrap="square" lIns="0" tIns="13335" rIns="0" bIns="0" rtlCol="0">
            <a:spAutoFit/>
          </a:bodyPr>
          <a:lstStyle/>
          <a:p>
            <a:pPr marL="12700">
              <a:spcBef>
                <a:spcPts val="105"/>
              </a:spcBef>
              <a:tabLst>
                <a:tab pos="2395855" algn="l"/>
              </a:tabLst>
            </a:pPr>
            <a:r>
              <a:rPr sz="3200" b="1" spc="-30" dirty="0">
                <a:solidFill>
                  <a:srgbClr val="006FC0"/>
                </a:solidFill>
                <a:latin typeface="Calibri"/>
                <a:cs typeface="Calibri"/>
              </a:rPr>
              <a:t>C</a:t>
            </a:r>
            <a:r>
              <a:rPr sz="3200" b="1" spc="-5" dirty="0">
                <a:solidFill>
                  <a:srgbClr val="006FC0"/>
                </a:solidFill>
                <a:latin typeface="Calibri"/>
                <a:cs typeface="Calibri"/>
              </a:rPr>
              <a:t>ONTR</a:t>
            </a:r>
            <a:r>
              <a:rPr sz="3200" b="1" spc="-260" dirty="0">
                <a:solidFill>
                  <a:srgbClr val="006FC0"/>
                </a:solidFill>
                <a:latin typeface="Calibri"/>
                <a:cs typeface="Calibri"/>
              </a:rPr>
              <a:t>A</a:t>
            </a:r>
            <a:r>
              <a:rPr sz="3200" b="1" spc="-90" dirty="0">
                <a:solidFill>
                  <a:srgbClr val="006FC0"/>
                </a:solidFill>
                <a:latin typeface="Calibri"/>
                <a:cs typeface="Calibri"/>
              </a:rPr>
              <a:t>T</a:t>
            </a:r>
            <a:r>
              <a:rPr sz="3200" b="1" spc="-40" dirty="0">
                <a:solidFill>
                  <a:srgbClr val="006FC0"/>
                </a:solidFill>
                <a:latin typeface="Calibri"/>
                <a:cs typeface="Calibri"/>
              </a:rPr>
              <a:t>O</a:t>
            </a:r>
            <a:r>
              <a:rPr sz="3200" b="1" dirty="0">
                <a:solidFill>
                  <a:srgbClr val="006FC0"/>
                </a:solidFill>
                <a:latin typeface="Calibri"/>
                <a:cs typeface="Calibri"/>
              </a:rPr>
              <a:t>.	</a:t>
            </a:r>
            <a:r>
              <a:rPr sz="3200" spc="-10" dirty="0">
                <a:solidFill>
                  <a:srgbClr val="1E1C11"/>
                </a:solidFill>
                <a:latin typeface="Calibri"/>
                <a:cs typeface="Calibri"/>
              </a:rPr>
              <a:t>El</a:t>
            </a:r>
            <a:endParaRPr sz="3200" dirty="0">
              <a:latin typeface="Calibri"/>
              <a:cs typeface="Calibri"/>
            </a:endParaRPr>
          </a:p>
        </p:txBody>
      </p:sp>
      <p:sp>
        <p:nvSpPr>
          <p:cNvPr id="4" name="object 5">
            <a:extLst>
              <a:ext uri="{FF2B5EF4-FFF2-40B4-BE49-F238E27FC236}">
                <a16:creationId xmlns:a16="http://schemas.microsoft.com/office/drawing/2014/main" id="{AF2E6D36-1D87-4609-A0E5-DA3A682EE7CD}"/>
              </a:ext>
            </a:extLst>
          </p:cNvPr>
          <p:cNvSpPr txBox="1"/>
          <p:nvPr/>
        </p:nvSpPr>
        <p:spPr>
          <a:xfrm>
            <a:off x="4360546" y="2154682"/>
            <a:ext cx="5413375" cy="1001394"/>
          </a:xfrm>
          <a:prstGeom prst="rect">
            <a:avLst/>
          </a:prstGeom>
        </p:spPr>
        <p:txBody>
          <a:bodyPr vert="horz" wrap="square" lIns="0" tIns="13335" rIns="0" bIns="0" rtlCol="0">
            <a:spAutoFit/>
          </a:bodyPr>
          <a:lstStyle/>
          <a:p>
            <a:pPr marL="12700" marR="5080">
              <a:spcBef>
                <a:spcPts val="105"/>
              </a:spcBef>
              <a:tabLst>
                <a:tab pos="1554480" algn="l"/>
                <a:tab pos="2358390" algn="l"/>
                <a:tab pos="2638425" algn="l"/>
                <a:tab pos="3466465" algn="l"/>
                <a:tab pos="4167504" algn="l"/>
                <a:tab pos="4932680" algn="l"/>
              </a:tabLst>
            </a:pPr>
            <a:r>
              <a:rPr sz="3200" dirty="0">
                <a:solidFill>
                  <a:srgbClr val="1E1C11"/>
                </a:solidFill>
                <a:latin typeface="Calibri"/>
                <a:cs typeface="Calibri"/>
              </a:rPr>
              <a:t>cesionar</a:t>
            </a:r>
            <a:r>
              <a:rPr sz="3200" spc="-15" dirty="0">
                <a:solidFill>
                  <a:srgbClr val="1E1C11"/>
                </a:solidFill>
                <a:latin typeface="Calibri"/>
                <a:cs typeface="Calibri"/>
              </a:rPr>
              <a:t>i</a:t>
            </a:r>
            <a:r>
              <a:rPr sz="3200" dirty="0">
                <a:solidFill>
                  <a:srgbClr val="1E1C11"/>
                </a:solidFill>
                <a:latin typeface="Calibri"/>
                <a:cs typeface="Calibri"/>
              </a:rPr>
              <a:t>o	</a:t>
            </a:r>
            <a:r>
              <a:rPr sz="3200" spc="-5" dirty="0">
                <a:solidFill>
                  <a:srgbClr val="1E1C11"/>
                </a:solidFill>
                <a:latin typeface="Calibri"/>
                <a:cs typeface="Calibri"/>
              </a:rPr>
              <a:t>debe</a:t>
            </a:r>
            <a:r>
              <a:rPr sz="3200" spc="-60" dirty="0">
                <a:solidFill>
                  <a:srgbClr val="1E1C11"/>
                </a:solidFill>
                <a:latin typeface="Calibri"/>
                <a:cs typeface="Calibri"/>
              </a:rPr>
              <a:t>r</a:t>
            </a:r>
            <a:r>
              <a:rPr sz="3200" dirty="0">
                <a:solidFill>
                  <a:srgbClr val="1E1C11"/>
                </a:solidFill>
                <a:latin typeface="Calibri"/>
                <a:cs typeface="Calibri"/>
              </a:rPr>
              <a:t>á	</a:t>
            </a:r>
            <a:r>
              <a:rPr sz="3200" spc="-10" dirty="0">
                <a:solidFill>
                  <a:srgbClr val="1E1C11"/>
                </a:solidFill>
                <a:latin typeface="Calibri"/>
                <a:cs typeface="Calibri"/>
              </a:rPr>
              <a:t>a</a:t>
            </a:r>
            <a:r>
              <a:rPr sz="3200" spc="-5" dirty="0">
                <a:solidFill>
                  <a:srgbClr val="1E1C11"/>
                </a:solidFill>
                <a:latin typeface="Calibri"/>
                <a:cs typeface="Calibri"/>
              </a:rPr>
              <a:t>por</a:t>
            </a:r>
            <a:r>
              <a:rPr sz="3200" spc="-45" dirty="0">
                <a:solidFill>
                  <a:srgbClr val="1E1C11"/>
                </a:solidFill>
                <a:latin typeface="Calibri"/>
                <a:cs typeface="Calibri"/>
              </a:rPr>
              <a:t>t</a:t>
            </a:r>
            <a:r>
              <a:rPr sz="3200" dirty="0">
                <a:solidFill>
                  <a:srgbClr val="1E1C11"/>
                </a:solidFill>
                <a:latin typeface="Calibri"/>
                <a:cs typeface="Calibri"/>
              </a:rPr>
              <a:t>ar  </a:t>
            </a:r>
            <a:r>
              <a:rPr sz="3200" spc="-60" dirty="0">
                <a:solidFill>
                  <a:srgbClr val="1E1C11"/>
                </a:solidFill>
                <a:latin typeface="Calibri"/>
                <a:cs typeface="Calibri"/>
              </a:rPr>
              <a:t>g</a:t>
            </a:r>
            <a:r>
              <a:rPr sz="3200" dirty="0">
                <a:solidFill>
                  <a:srgbClr val="1E1C11"/>
                </a:solidFill>
                <a:latin typeface="Calibri"/>
                <a:cs typeface="Calibri"/>
              </a:rPr>
              <a:t>a</a:t>
            </a:r>
            <a:r>
              <a:rPr sz="3200" spc="-65" dirty="0">
                <a:solidFill>
                  <a:srgbClr val="1E1C11"/>
                </a:solidFill>
                <a:latin typeface="Calibri"/>
                <a:cs typeface="Calibri"/>
              </a:rPr>
              <a:t>r</a:t>
            </a:r>
            <a:r>
              <a:rPr sz="3200" dirty="0">
                <a:solidFill>
                  <a:srgbClr val="1E1C11"/>
                </a:solidFill>
                <a:latin typeface="Calibri"/>
                <a:cs typeface="Calibri"/>
              </a:rPr>
              <a:t>a</a:t>
            </a:r>
            <a:r>
              <a:rPr sz="3200" spc="-30" dirty="0">
                <a:solidFill>
                  <a:srgbClr val="1E1C11"/>
                </a:solidFill>
                <a:latin typeface="Calibri"/>
                <a:cs typeface="Calibri"/>
              </a:rPr>
              <a:t>n</a:t>
            </a:r>
            <a:r>
              <a:rPr sz="3200" dirty="0">
                <a:solidFill>
                  <a:srgbClr val="1E1C11"/>
                </a:solidFill>
                <a:latin typeface="Calibri"/>
                <a:cs typeface="Calibri"/>
              </a:rPr>
              <a:t>t</a:t>
            </a:r>
            <a:r>
              <a:rPr sz="3200" spc="-10" dirty="0">
                <a:solidFill>
                  <a:srgbClr val="1E1C11"/>
                </a:solidFill>
                <a:latin typeface="Calibri"/>
                <a:cs typeface="Calibri"/>
              </a:rPr>
              <a:t>í</a:t>
            </a:r>
            <a:r>
              <a:rPr sz="3200" dirty="0">
                <a:solidFill>
                  <a:srgbClr val="1E1C11"/>
                </a:solidFill>
                <a:latin typeface="Calibri"/>
                <a:cs typeface="Calibri"/>
              </a:rPr>
              <a:t>a	</a:t>
            </a:r>
            <a:r>
              <a:rPr sz="3200" spc="-5" dirty="0">
                <a:solidFill>
                  <a:srgbClr val="1E1C11"/>
                </a:solidFill>
                <a:latin typeface="Calibri"/>
                <a:cs typeface="Calibri"/>
              </a:rPr>
              <a:t>ú</a:t>
            </a:r>
            <a:r>
              <a:rPr sz="3200" spc="5" dirty="0">
                <a:solidFill>
                  <a:srgbClr val="1E1C11"/>
                </a:solidFill>
                <a:latin typeface="Calibri"/>
                <a:cs typeface="Calibri"/>
              </a:rPr>
              <a:t>n</a:t>
            </a:r>
            <a:r>
              <a:rPr sz="3200" dirty="0">
                <a:solidFill>
                  <a:srgbClr val="1E1C11"/>
                </a:solidFill>
                <a:latin typeface="Calibri"/>
                <a:cs typeface="Calibri"/>
              </a:rPr>
              <a:t>i</a:t>
            </a:r>
            <a:r>
              <a:rPr sz="3200" spc="-25" dirty="0">
                <a:solidFill>
                  <a:srgbClr val="1E1C11"/>
                </a:solidFill>
                <a:latin typeface="Calibri"/>
                <a:cs typeface="Calibri"/>
              </a:rPr>
              <a:t>c</a:t>
            </a:r>
            <a:r>
              <a:rPr sz="3200" dirty="0">
                <a:solidFill>
                  <a:srgbClr val="1E1C11"/>
                </a:solidFill>
                <a:latin typeface="Calibri"/>
                <a:cs typeface="Calibri"/>
              </a:rPr>
              <a:t>a	</a:t>
            </a:r>
            <a:r>
              <a:rPr sz="3200" spc="-5" dirty="0">
                <a:solidFill>
                  <a:srgbClr val="1E1C11"/>
                </a:solidFill>
                <a:latin typeface="Calibri"/>
                <a:cs typeface="Calibri"/>
              </a:rPr>
              <a:t>qu</a:t>
            </a:r>
            <a:r>
              <a:rPr sz="3200" dirty="0">
                <a:solidFill>
                  <a:srgbClr val="1E1C11"/>
                </a:solidFill>
                <a:latin typeface="Calibri"/>
                <a:cs typeface="Calibri"/>
              </a:rPr>
              <a:t>e	ampa</a:t>
            </a:r>
            <a:r>
              <a:rPr sz="3200" spc="-30" dirty="0">
                <a:solidFill>
                  <a:srgbClr val="1E1C11"/>
                </a:solidFill>
                <a:latin typeface="Calibri"/>
                <a:cs typeface="Calibri"/>
              </a:rPr>
              <a:t>r</a:t>
            </a:r>
            <a:r>
              <a:rPr sz="3200" dirty="0">
                <a:solidFill>
                  <a:srgbClr val="1E1C11"/>
                </a:solidFill>
                <a:latin typeface="Calibri"/>
                <a:cs typeface="Calibri"/>
              </a:rPr>
              <a:t>e	los</a:t>
            </a:r>
            <a:endParaRPr sz="3200">
              <a:latin typeface="Calibri"/>
              <a:cs typeface="Calibri"/>
            </a:endParaRPr>
          </a:p>
        </p:txBody>
      </p:sp>
      <p:sp>
        <p:nvSpPr>
          <p:cNvPr id="5" name="object 6">
            <a:extLst>
              <a:ext uri="{FF2B5EF4-FFF2-40B4-BE49-F238E27FC236}">
                <a16:creationId xmlns:a16="http://schemas.microsoft.com/office/drawing/2014/main" id="{C19CE043-82D1-469B-820F-9665AB936EE8}"/>
              </a:ext>
            </a:extLst>
          </p:cNvPr>
          <p:cNvSpPr txBox="1"/>
          <p:nvPr/>
        </p:nvSpPr>
        <p:spPr>
          <a:xfrm>
            <a:off x="5982462" y="3130424"/>
            <a:ext cx="3789679" cy="513715"/>
          </a:xfrm>
          <a:prstGeom prst="rect">
            <a:avLst/>
          </a:prstGeom>
        </p:spPr>
        <p:txBody>
          <a:bodyPr vert="horz" wrap="square" lIns="0" tIns="13335" rIns="0" bIns="0" rtlCol="0">
            <a:spAutoFit/>
          </a:bodyPr>
          <a:lstStyle/>
          <a:p>
            <a:pPr marL="12700">
              <a:spcBef>
                <a:spcPts val="105"/>
              </a:spcBef>
              <a:tabLst>
                <a:tab pos="1519555" algn="l"/>
                <a:tab pos="2374900" algn="l"/>
              </a:tabLst>
            </a:pPr>
            <a:r>
              <a:rPr sz="3200" dirty="0">
                <a:solidFill>
                  <a:srgbClr val="1E1C11"/>
                </a:solidFill>
                <a:latin typeface="Calibri"/>
                <a:cs typeface="Calibri"/>
              </a:rPr>
              <a:t>rie</a:t>
            </a:r>
            <a:r>
              <a:rPr sz="3200" spc="-15" dirty="0">
                <a:solidFill>
                  <a:srgbClr val="1E1C11"/>
                </a:solidFill>
                <a:latin typeface="Calibri"/>
                <a:cs typeface="Calibri"/>
              </a:rPr>
              <a:t>s</a:t>
            </a:r>
            <a:r>
              <a:rPr sz="3200" spc="-25" dirty="0">
                <a:solidFill>
                  <a:srgbClr val="1E1C11"/>
                </a:solidFill>
                <a:latin typeface="Calibri"/>
                <a:cs typeface="Calibri"/>
              </a:rPr>
              <a:t>g</a:t>
            </a:r>
            <a:r>
              <a:rPr sz="3200" spc="-5" dirty="0">
                <a:solidFill>
                  <a:srgbClr val="1E1C11"/>
                </a:solidFill>
                <a:latin typeface="Calibri"/>
                <a:cs typeface="Calibri"/>
              </a:rPr>
              <a:t>o</a:t>
            </a:r>
            <a:r>
              <a:rPr sz="3200" dirty="0">
                <a:solidFill>
                  <a:srgbClr val="1E1C11"/>
                </a:solidFill>
                <a:latin typeface="Calibri"/>
                <a:cs typeface="Calibri"/>
              </a:rPr>
              <a:t>s	</a:t>
            </a:r>
            <a:r>
              <a:rPr sz="3200" spc="-5" dirty="0">
                <a:solidFill>
                  <a:srgbClr val="1E1C11"/>
                </a:solidFill>
                <a:latin typeface="Calibri"/>
                <a:cs typeface="Calibri"/>
              </a:rPr>
              <a:t>de</a:t>
            </a:r>
            <a:r>
              <a:rPr sz="3200" dirty="0">
                <a:solidFill>
                  <a:srgbClr val="1E1C11"/>
                </a:solidFill>
                <a:latin typeface="Calibri"/>
                <a:cs typeface="Calibri"/>
              </a:rPr>
              <a:t>l	</a:t>
            </a:r>
            <a:r>
              <a:rPr sz="3200" spc="-25" dirty="0">
                <a:solidFill>
                  <a:srgbClr val="1E1C11"/>
                </a:solidFill>
                <a:latin typeface="Calibri"/>
                <a:cs typeface="Calibri"/>
              </a:rPr>
              <a:t>c</a:t>
            </a:r>
            <a:r>
              <a:rPr sz="3200" spc="-5" dirty="0">
                <a:solidFill>
                  <a:srgbClr val="1E1C11"/>
                </a:solidFill>
                <a:latin typeface="Calibri"/>
                <a:cs typeface="Calibri"/>
              </a:rPr>
              <a:t>o</a:t>
            </a:r>
            <a:r>
              <a:rPr sz="3200" spc="-25" dirty="0">
                <a:solidFill>
                  <a:srgbClr val="1E1C11"/>
                </a:solidFill>
                <a:latin typeface="Calibri"/>
                <a:cs typeface="Calibri"/>
              </a:rPr>
              <a:t>n</a:t>
            </a:r>
            <a:r>
              <a:rPr sz="3200" dirty="0">
                <a:solidFill>
                  <a:srgbClr val="1E1C11"/>
                </a:solidFill>
                <a:latin typeface="Calibri"/>
                <a:cs typeface="Calibri"/>
              </a:rPr>
              <a:t>t</a:t>
            </a:r>
            <a:r>
              <a:rPr sz="3200" spc="-70" dirty="0">
                <a:solidFill>
                  <a:srgbClr val="1E1C11"/>
                </a:solidFill>
                <a:latin typeface="Calibri"/>
                <a:cs typeface="Calibri"/>
              </a:rPr>
              <a:t>r</a:t>
            </a:r>
            <a:r>
              <a:rPr sz="3200" spc="-25" dirty="0">
                <a:solidFill>
                  <a:srgbClr val="1E1C11"/>
                </a:solidFill>
                <a:latin typeface="Calibri"/>
                <a:cs typeface="Calibri"/>
              </a:rPr>
              <a:t>a</a:t>
            </a:r>
            <a:r>
              <a:rPr sz="3200" spc="-45" dirty="0">
                <a:solidFill>
                  <a:srgbClr val="1E1C11"/>
                </a:solidFill>
                <a:latin typeface="Calibri"/>
                <a:cs typeface="Calibri"/>
              </a:rPr>
              <a:t>t</a:t>
            </a:r>
            <a:r>
              <a:rPr sz="3200" dirty="0">
                <a:solidFill>
                  <a:srgbClr val="1E1C11"/>
                </a:solidFill>
                <a:latin typeface="Calibri"/>
                <a:cs typeface="Calibri"/>
              </a:rPr>
              <a:t>o</a:t>
            </a:r>
            <a:endParaRPr sz="3200" dirty="0">
              <a:latin typeface="Calibri"/>
              <a:cs typeface="Calibri"/>
            </a:endParaRPr>
          </a:p>
        </p:txBody>
      </p:sp>
      <p:sp>
        <p:nvSpPr>
          <p:cNvPr id="6" name="object 7">
            <a:extLst>
              <a:ext uri="{FF2B5EF4-FFF2-40B4-BE49-F238E27FC236}">
                <a16:creationId xmlns:a16="http://schemas.microsoft.com/office/drawing/2014/main" id="{16A4D6BB-999A-48B3-A407-728ABBA82754}"/>
              </a:ext>
            </a:extLst>
          </p:cNvPr>
          <p:cNvSpPr txBox="1"/>
          <p:nvPr/>
        </p:nvSpPr>
        <p:spPr>
          <a:xfrm>
            <a:off x="4360545" y="3130423"/>
            <a:ext cx="1795780" cy="1001394"/>
          </a:xfrm>
          <a:prstGeom prst="rect">
            <a:avLst/>
          </a:prstGeom>
        </p:spPr>
        <p:txBody>
          <a:bodyPr vert="horz" wrap="square" lIns="0" tIns="13335" rIns="0" bIns="0" rtlCol="0">
            <a:spAutoFit/>
          </a:bodyPr>
          <a:lstStyle/>
          <a:p>
            <a:pPr marL="12700" marR="5080">
              <a:spcBef>
                <a:spcPts val="105"/>
              </a:spcBef>
              <a:tabLst>
                <a:tab pos="1495425" algn="l"/>
              </a:tabLst>
            </a:pPr>
            <a:r>
              <a:rPr sz="3200" dirty="0">
                <a:solidFill>
                  <a:srgbClr val="1E1C11"/>
                </a:solidFill>
                <a:latin typeface="Calibri"/>
                <a:cs typeface="Calibri"/>
              </a:rPr>
              <a:t>mismos </a:t>
            </a:r>
            <a:r>
              <a:rPr sz="3200" spc="5" dirty="0">
                <a:solidFill>
                  <a:srgbClr val="1E1C11"/>
                </a:solidFill>
                <a:latin typeface="Calibri"/>
                <a:cs typeface="Calibri"/>
              </a:rPr>
              <a:t> </a:t>
            </a:r>
            <a:r>
              <a:rPr sz="3200" dirty="0">
                <a:solidFill>
                  <a:srgbClr val="1E1C11"/>
                </a:solidFill>
                <a:latin typeface="Calibri"/>
                <a:cs typeface="Calibri"/>
              </a:rPr>
              <a:t>inicial,	</a:t>
            </a:r>
            <a:r>
              <a:rPr sz="3200" spc="-5" dirty="0">
                <a:solidFill>
                  <a:srgbClr val="1E1C11"/>
                </a:solidFill>
                <a:latin typeface="Calibri"/>
                <a:cs typeface="Calibri"/>
              </a:rPr>
              <a:t>la</a:t>
            </a:r>
            <a:endParaRPr sz="3200">
              <a:latin typeface="Calibri"/>
              <a:cs typeface="Calibri"/>
            </a:endParaRPr>
          </a:p>
        </p:txBody>
      </p:sp>
      <p:sp>
        <p:nvSpPr>
          <p:cNvPr id="7" name="object 8">
            <a:extLst>
              <a:ext uri="{FF2B5EF4-FFF2-40B4-BE49-F238E27FC236}">
                <a16:creationId xmlns:a16="http://schemas.microsoft.com/office/drawing/2014/main" id="{B027D704-2F53-4CE4-A2BD-E5746EF6C6A9}"/>
              </a:ext>
            </a:extLst>
          </p:cNvPr>
          <p:cNvSpPr txBox="1"/>
          <p:nvPr/>
        </p:nvSpPr>
        <p:spPr>
          <a:xfrm>
            <a:off x="6557010" y="3618103"/>
            <a:ext cx="3217545" cy="513715"/>
          </a:xfrm>
          <a:prstGeom prst="rect">
            <a:avLst/>
          </a:prstGeom>
        </p:spPr>
        <p:txBody>
          <a:bodyPr vert="horz" wrap="square" lIns="0" tIns="12700" rIns="0" bIns="0" rtlCol="0">
            <a:spAutoFit/>
          </a:bodyPr>
          <a:lstStyle/>
          <a:p>
            <a:pPr marL="12700">
              <a:spcBef>
                <a:spcPts val="100"/>
              </a:spcBef>
              <a:tabLst>
                <a:tab pos="1114425" algn="l"/>
                <a:tab pos="2700655" algn="l"/>
              </a:tabLst>
            </a:pPr>
            <a:r>
              <a:rPr sz="3200" dirty="0">
                <a:solidFill>
                  <a:srgbClr val="1E1C11"/>
                </a:solidFill>
                <a:latin typeface="Calibri"/>
                <a:cs typeface="Calibri"/>
              </a:rPr>
              <a:t>cu</a:t>
            </a:r>
            <a:r>
              <a:rPr sz="3200" spc="10" dirty="0">
                <a:solidFill>
                  <a:srgbClr val="1E1C11"/>
                </a:solidFill>
                <a:latin typeface="Calibri"/>
                <a:cs typeface="Calibri"/>
              </a:rPr>
              <a:t>a</a:t>
            </a:r>
            <a:r>
              <a:rPr sz="3200" dirty="0">
                <a:solidFill>
                  <a:srgbClr val="1E1C11"/>
                </a:solidFill>
                <a:latin typeface="Calibri"/>
                <a:cs typeface="Calibri"/>
              </a:rPr>
              <a:t>l	</a:t>
            </a:r>
            <a:r>
              <a:rPr sz="3200" spc="-5" dirty="0">
                <a:solidFill>
                  <a:srgbClr val="1E1C11"/>
                </a:solidFill>
                <a:latin typeface="Calibri"/>
                <a:cs typeface="Calibri"/>
              </a:rPr>
              <a:t>debe</a:t>
            </a:r>
            <a:r>
              <a:rPr sz="3200" spc="-70" dirty="0">
                <a:solidFill>
                  <a:srgbClr val="1E1C11"/>
                </a:solidFill>
                <a:latin typeface="Calibri"/>
                <a:cs typeface="Calibri"/>
              </a:rPr>
              <a:t>r</a:t>
            </a:r>
            <a:r>
              <a:rPr sz="3200" dirty="0">
                <a:solidFill>
                  <a:srgbClr val="1E1C11"/>
                </a:solidFill>
                <a:latin typeface="Calibri"/>
                <a:cs typeface="Calibri"/>
              </a:rPr>
              <a:t>á	</a:t>
            </a:r>
            <a:r>
              <a:rPr sz="3200" spc="-5" dirty="0">
                <a:solidFill>
                  <a:srgbClr val="1E1C11"/>
                </a:solidFill>
                <a:latin typeface="Calibri"/>
                <a:cs typeface="Calibri"/>
              </a:rPr>
              <a:t>ser</a:t>
            </a:r>
            <a:endParaRPr sz="3200">
              <a:latin typeface="Calibri"/>
              <a:cs typeface="Calibri"/>
            </a:endParaRPr>
          </a:p>
        </p:txBody>
      </p:sp>
      <p:sp>
        <p:nvSpPr>
          <p:cNvPr id="8" name="object 9">
            <a:extLst>
              <a:ext uri="{FF2B5EF4-FFF2-40B4-BE49-F238E27FC236}">
                <a16:creationId xmlns:a16="http://schemas.microsoft.com/office/drawing/2014/main" id="{E3C57644-C438-4159-BB6E-ABCB4BCFCD50}"/>
              </a:ext>
            </a:extLst>
          </p:cNvPr>
          <p:cNvSpPr txBox="1"/>
          <p:nvPr/>
        </p:nvSpPr>
        <p:spPr>
          <a:xfrm>
            <a:off x="4360545" y="4105478"/>
            <a:ext cx="5411470" cy="1002030"/>
          </a:xfrm>
          <a:prstGeom prst="rect">
            <a:avLst/>
          </a:prstGeom>
        </p:spPr>
        <p:txBody>
          <a:bodyPr vert="horz" wrap="square" lIns="0" tIns="13335" rIns="0" bIns="0" rtlCol="0">
            <a:spAutoFit/>
          </a:bodyPr>
          <a:lstStyle/>
          <a:p>
            <a:pPr marL="12700" marR="5080">
              <a:spcBef>
                <a:spcPts val="105"/>
              </a:spcBef>
              <a:tabLst>
                <a:tab pos="1826260" algn="l"/>
                <a:tab pos="2632710" algn="l"/>
                <a:tab pos="3158490" algn="l"/>
                <a:tab pos="4658360" algn="l"/>
              </a:tabLst>
            </a:pPr>
            <a:r>
              <a:rPr sz="3200" dirty="0">
                <a:solidFill>
                  <a:srgbClr val="1E1C11"/>
                </a:solidFill>
                <a:latin typeface="Calibri"/>
                <a:cs typeface="Calibri"/>
              </a:rPr>
              <a:t>ap</a:t>
            </a:r>
            <a:r>
              <a:rPr sz="3200" spc="-55" dirty="0">
                <a:solidFill>
                  <a:srgbClr val="1E1C11"/>
                </a:solidFill>
                <a:latin typeface="Calibri"/>
                <a:cs typeface="Calibri"/>
              </a:rPr>
              <a:t>r</a:t>
            </a:r>
            <a:r>
              <a:rPr sz="3200" spc="-5" dirty="0">
                <a:solidFill>
                  <a:srgbClr val="1E1C11"/>
                </a:solidFill>
                <a:latin typeface="Calibri"/>
                <a:cs typeface="Calibri"/>
              </a:rPr>
              <a:t>obad</a:t>
            </a:r>
            <a:r>
              <a:rPr sz="3200" dirty="0">
                <a:solidFill>
                  <a:srgbClr val="1E1C11"/>
                </a:solidFill>
                <a:latin typeface="Calibri"/>
                <a:cs typeface="Calibri"/>
              </a:rPr>
              <a:t>a	</a:t>
            </a:r>
            <a:r>
              <a:rPr sz="3200" spc="-5" dirty="0">
                <a:solidFill>
                  <a:srgbClr val="1E1C11"/>
                </a:solidFill>
                <a:latin typeface="Calibri"/>
                <a:cs typeface="Calibri"/>
              </a:rPr>
              <a:t>po</a:t>
            </a:r>
            <a:r>
              <a:rPr sz="3200" dirty="0">
                <a:solidFill>
                  <a:srgbClr val="1E1C11"/>
                </a:solidFill>
                <a:latin typeface="Calibri"/>
                <a:cs typeface="Calibri"/>
              </a:rPr>
              <a:t>r	</a:t>
            </a:r>
            <a:r>
              <a:rPr sz="3200" spc="-5" dirty="0">
                <a:solidFill>
                  <a:srgbClr val="1E1C11"/>
                </a:solidFill>
                <a:latin typeface="Calibri"/>
                <a:cs typeface="Calibri"/>
              </a:rPr>
              <a:t>l</a:t>
            </a:r>
            <a:r>
              <a:rPr sz="3200" dirty="0">
                <a:solidFill>
                  <a:srgbClr val="1E1C11"/>
                </a:solidFill>
                <a:latin typeface="Calibri"/>
                <a:cs typeface="Calibri"/>
              </a:rPr>
              <a:t>a	</a:t>
            </a:r>
            <a:r>
              <a:rPr sz="3200" spc="-5" dirty="0">
                <a:solidFill>
                  <a:srgbClr val="1E1C11"/>
                </a:solidFill>
                <a:latin typeface="Calibri"/>
                <a:cs typeface="Calibri"/>
              </a:rPr>
              <a:t>E</a:t>
            </a:r>
            <a:r>
              <a:rPr sz="3200" spc="-35" dirty="0">
                <a:solidFill>
                  <a:srgbClr val="1E1C11"/>
                </a:solidFill>
                <a:latin typeface="Calibri"/>
                <a:cs typeface="Calibri"/>
              </a:rPr>
              <a:t>n</a:t>
            </a:r>
            <a:r>
              <a:rPr sz="3200" dirty="0">
                <a:solidFill>
                  <a:srgbClr val="1E1C11"/>
                </a:solidFill>
                <a:latin typeface="Calibri"/>
                <a:cs typeface="Calibri"/>
              </a:rPr>
              <a:t>tidad	</a:t>
            </a:r>
            <a:r>
              <a:rPr sz="3200" spc="-5" dirty="0">
                <a:solidFill>
                  <a:srgbClr val="1E1C11"/>
                </a:solidFill>
                <a:latin typeface="Calibri"/>
                <a:cs typeface="Calibri"/>
              </a:rPr>
              <a:t>(A</a:t>
            </a:r>
            <a:r>
              <a:rPr sz="3200" spc="-15" dirty="0">
                <a:solidFill>
                  <a:srgbClr val="1E1C11"/>
                </a:solidFill>
                <a:latin typeface="Calibri"/>
                <a:cs typeface="Calibri"/>
              </a:rPr>
              <a:t>r</a:t>
            </a:r>
            <a:r>
              <a:rPr sz="3200" spc="5" dirty="0">
                <a:solidFill>
                  <a:srgbClr val="1E1C11"/>
                </a:solidFill>
                <a:latin typeface="Calibri"/>
                <a:cs typeface="Calibri"/>
              </a:rPr>
              <a:t>t</a:t>
            </a:r>
            <a:r>
              <a:rPr sz="3200" dirty="0">
                <a:solidFill>
                  <a:srgbClr val="1E1C11"/>
                </a:solidFill>
                <a:latin typeface="Calibri"/>
                <a:cs typeface="Calibri"/>
              </a:rPr>
              <a:t>.  </a:t>
            </a:r>
            <a:r>
              <a:rPr sz="3200" spc="-5" dirty="0">
                <a:solidFill>
                  <a:srgbClr val="1E1C11"/>
                </a:solidFill>
                <a:latin typeface="Calibri"/>
                <a:cs typeface="Calibri"/>
              </a:rPr>
              <a:t>41.</a:t>
            </a:r>
            <a:r>
              <a:rPr sz="3200" spc="10" dirty="0">
                <a:solidFill>
                  <a:srgbClr val="1E1C11"/>
                </a:solidFill>
                <a:latin typeface="Calibri"/>
                <a:cs typeface="Calibri"/>
              </a:rPr>
              <a:t> </a:t>
            </a:r>
            <a:r>
              <a:rPr sz="3200" spc="-10" dirty="0">
                <a:solidFill>
                  <a:srgbClr val="1E1C11"/>
                </a:solidFill>
                <a:latin typeface="Calibri"/>
                <a:cs typeface="Calibri"/>
              </a:rPr>
              <a:t>Ley</a:t>
            </a:r>
            <a:r>
              <a:rPr sz="3200" dirty="0">
                <a:solidFill>
                  <a:srgbClr val="1E1C11"/>
                </a:solidFill>
                <a:latin typeface="Calibri"/>
                <a:cs typeface="Calibri"/>
              </a:rPr>
              <a:t> </a:t>
            </a:r>
            <a:r>
              <a:rPr sz="3200" spc="-5" dirty="0">
                <a:solidFill>
                  <a:srgbClr val="1E1C11"/>
                </a:solidFill>
                <a:latin typeface="Calibri"/>
                <a:cs typeface="Calibri"/>
              </a:rPr>
              <a:t>80</a:t>
            </a:r>
            <a:r>
              <a:rPr sz="3200" spc="10" dirty="0">
                <a:solidFill>
                  <a:srgbClr val="1E1C11"/>
                </a:solidFill>
                <a:latin typeface="Calibri"/>
                <a:cs typeface="Calibri"/>
              </a:rPr>
              <a:t> </a:t>
            </a:r>
            <a:r>
              <a:rPr sz="3200" spc="-5" dirty="0">
                <a:solidFill>
                  <a:srgbClr val="1E1C11"/>
                </a:solidFill>
                <a:latin typeface="Calibri"/>
                <a:cs typeface="Calibri"/>
              </a:rPr>
              <a:t>de 1993).</a:t>
            </a:r>
            <a:endParaRPr sz="3200">
              <a:latin typeface="Calibri"/>
              <a:cs typeface="Calibri"/>
            </a:endParaRPr>
          </a:p>
        </p:txBody>
      </p:sp>
      <p:pic>
        <p:nvPicPr>
          <p:cNvPr id="9" name="object 2">
            <a:extLst>
              <a:ext uri="{FF2B5EF4-FFF2-40B4-BE49-F238E27FC236}">
                <a16:creationId xmlns:a16="http://schemas.microsoft.com/office/drawing/2014/main" id="{90485AA4-E5CD-4750-A816-9385E1F90CD6}"/>
              </a:ext>
            </a:extLst>
          </p:cNvPr>
          <p:cNvPicPr/>
          <p:nvPr/>
        </p:nvPicPr>
        <p:blipFill>
          <a:blip r:embed="rId2" cstate="print"/>
          <a:stretch>
            <a:fillRect/>
          </a:stretch>
        </p:blipFill>
        <p:spPr>
          <a:xfrm>
            <a:off x="1557068" y="175119"/>
            <a:ext cx="2985574" cy="2606489"/>
          </a:xfrm>
          <a:prstGeom prst="rect">
            <a:avLst/>
          </a:prstGeom>
        </p:spPr>
      </p:pic>
    </p:spTree>
    <p:extLst>
      <p:ext uri="{BB962C8B-B14F-4D97-AF65-F5344CB8AC3E}">
        <p14:creationId xmlns:p14="http://schemas.microsoft.com/office/powerpoint/2010/main" val="750923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33146A1-B277-4EBE-93A0-24D6363EA74D}"/>
              </a:ext>
            </a:extLst>
          </p:cNvPr>
          <p:cNvSpPr txBox="1">
            <a:spLocks/>
          </p:cNvSpPr>
          <p:nvPr/>
        </p:nvSpPr>
        <p:spPr>
          <a:xfrm>
            <a:off x="5501513" y="1126225"/>
            <a:ext cx="6601369" cy="1244571"/>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5"/>
              </a:spcBef>
            </a:pPr>
            <a:r>
              <a:rPr lang="es-CO" sz="4000" spc="-15" dirty="0">
                <a:solidFill>
                  <a:srgbClr val="006FC0"/>
                </a:solidFill>
                <a:latin typeface="Calibri"/>
                <a:cs typeface="Calibri"/>
              </a:rPr>
              <a:t>PROCEDIMIENTO</a:t>
            </a:r>
            <a:r>
              <a:rPr lang="es-CO" sz="4000" spc="-20" dirty="0">
                <a:solidFill>
                  <a:srgbClr val="006FC0"/>
                </a:solidFill>
                <a:latin typeface="Calibri"/>
                <a:cs typeface="Calibri"/>
              </a:rPr>
              <a:t> </a:t>
            </a:r>
            <a:r>
              <a:rPr lang="es-CO" sz="4000" spc="-10" dirty="0">
                <a:solidFill>
                  <a:srgbClr val="006FC0"/>
                </a:solidFill>
                <a:latin typeface="Calibri"/>
                <a:cs typeface="Calibri"/>
              </a:rPr>
              <a:t>CESIÓN</a:t>
            </a:r>
            <a:r>
              <a:rPr lang="es-CO" sz="4000" spc="-15" dirty="0">
                <a:solidFill>
                  <a:srgbClr val="006FC0"/>
                </a:solidFill>
                <a:latin typeface="Calibri"/>
                <a:cs typeface="Calibri"/>
              </a:rPr>
              <a:t> </a:t>
            </a:r>
            <a:r>
              <a:rPr lang="es-CO" sz="4000" spc="-5" dirty="0">
                <a:solidFill>
                  <a:srgbClr val="006FC0"/>
                </a:solidFill>
                <a:latin typeface="Calibri"/>
                <a:cs typeface="Calibri"/>
              </a:rPr>
              <a:t>DEL CONTRATO</a:t>
            </a:r>
          </a:p>
        </p:txBody>
      </p:sp>
      <p:grpSp>
        <p:nvGrpSpPr>
          <p:cNvPr id="3" name="object 4">
            <a:extLst>
              <a:ext uri="{FF2B5EF4-FFF2-40B4-BE49-F238E27FC236}">
                <a16:creationId xmlns:a16="http://schemas.microsoft.com/office/drawing/2014/main" id="{205D531E-343A-4537-AEB5-727566CB36AC}"/>
              </a:ext>
            </a:extLst>
          </p:cNvPr>
          <p:cNvGrpSpPr/>
          <p:nvPr/>
        </p:nvGrpSpPr>
        <p:grpSpPr>
          <a:xfrm>
            <a:off x="2034794" y="311150"/>
            <a:ext cx="1325880" cy="1708150"/>
            <a:chOff x="510794" y="311150"/>
            <a:chExt cx="1325880" cy="1708150"/>
          </a:xfrm>
        </p:grpSpPr>
        <p:sp>
          <p:nvSpPr>
            <p:cNvPr id="4" name="object 5">
              <a:extLst>
                <a:ext uri="{FF2B5EF4-FFF2-40B4-BE49-F238E27FC236}">
                  <a16:creationId xmlns:a16="http://schemas.microsoft.com/office/drawing/2014/main" id="{49EAD3E4-BE12-464C-8C04-3E2203504BAD}"/>
                </a:ext>
              </a:extLst>
            </p:cNvPr>
            <p:cNvSpPr/>
            <p:nvPr/>
          </p:nvSpPr>
          <p:spPr>
            <a:xfrm>
              <a:off x="674370" y="1233677"/>
              <a:ext cx="879475" cy="772795"/>
            </a:xfrm>
            <a:custGeom>
              <a:avLst/>
              <a:gdLst/>
              <a:ahLst/>
              <a:cxnLst/>
              <a:rect l="l" t="t" r="r" b="b"/>
              <a:pathLst>
                <a:path w="879475" h="772794">
                  <a:moveTo>
                    <a:pt x="253745" y="0"/>
                  </a:moveTo>
                  <a:lnTo>
                    <a:pt x="0" y="0"/>
                  </a:lnTo>
                  <a:lnTo>
                    <a:pt x="0" y="706374"/>
                  </a:lnTo>
                  <a:lnTo>
                    <a:pt x="602868" y="706374"/>
                  </a:lnTo>
                  <a:lnTo>
                    <a:pt x="602868" y="772668"/>
                  </a:lnTo>
                  <a:lnTo>
                    <a:pt x="879348" y="579501"/>
                  </a:lnTo>
                  <a:lnTo>
                    <a:pt x="602868" y="386334"/>
                  </a:lnTo>
                  <a:lnTo>
                    <a:pt x="602868" y="452627"/>
                  </a:lnTo>
                  <a:lnTo>
                    <a:pt x="253745" y="452627"/>
                  </a:lnTo>
                  <a:lnTo>
                    <a:pt x="253745" y="0"/>
                  </a:lnTo>
                  <a:close/>
                </a:path>
              </a:pathLst>
            </a:custGeom>
            <a:solidFill>
              <a:srgbClr val="BBDFEA"/>
            </a:solidFill>
          </p:spPr>
          <p:txBody>
            <a:bodyPr wrap="square" lIns="0" tIns="0" rIns="0" bIns="0" rtlCol="0"/>
            <a:lstStyle/>
            <a:p>
              <a:endParaRPr/>
            </a:p>
          </p:txBody>
        </p:sp>
        <p:sp>
          <p:nvSpPr>
            <p:cNvPr id="5" name="object 6">
              <a:extLst>
                <a:ext uri="{FF2B5EF4-FFF2-40B4-BE49-F238E27FC236}">
                  <a16:creationId xmlns:a16="http://schemas.microsoft.com/office/drawing/2014/main" id="{68C3A015-43CA-4BDB-96E2-B15EF7CA7C6E}"/>
                </a:ext>
              </a:extLst>
            </p:cNvPr>
            <p:cNvSpPr/>
            <p:nvPr/>
          </p:nvSpPr>
          <p:spPr>
            <a:xfrm>
              <a:off x="674370" y="1233677"/>
              <a:ext cx="879475" cy="772795"/>
            </a:xfrm>
            <a:custGeom>
              <a:avLst/>
              <a:gdLst/>
              <a:ahLst/>
              <a:cxnLst/>
              <a:rect l="l" t="t" r="r" b="b"/>
              <a:pathLst>
                <a:path w="879475" h="772794">
                  <a:moveTo>
                    <a:pt x="253745" y="0"/>
                  </a:moveTo>
                  <a:lnTo>
                    <a:pt x="253745" y="452627"/>
                  </a:lnTo>
                  <a:lnTo>
                    <a:pt x="602868" y="452627"/>
                  </a:lnTo>
                  <a:lnTo>
                    <a:pt x="602868" y="386334"/>
                  </a:lnTo>
                  <a:lnTo>
                    <a:pt x="879348" y="579501"/>
                  </a:lnTo>
                  <a:lnTo>
                    <a:pt x="602868" y="772668"/>
                  </a:lnTo>
                  <a:lnTo>
                    <a:pt x="602868" y="706374"/>
                  </a:lnTo>
                  <a:lnTo>
                    <a:pt x="0" y="706374"/>
                  </a:lnTo>
                  <a:lnTo>
                    <a:pt x="0" y="0"/>
                  </a:lnTo>
                  <a:lnTo>
                    <a:pt x="253745" y="0"/>
                  </a:lnTo>
                  <a:close/>
                </a:path>
              </a:pathLst>
            </a:custGeom>
            <a:ln w="25400">
              <a:solidFill>
                <a:srgbClr val="FFFFFF"/>
              </a:solidFill>
            </a:ln>
          </p:spPr>
          <p:txBody>
            <a:bodyPr wrap="square" lIns="0" tIns="0" rIns="0" bIns="0" rtlCol="0"/>
            <a:lstStyle/>
            <a:p>
              <a:endParaRPr/>
            </a:p>
          </p:txBody>
        </p:sp>
        <p:sp>
          <p:nvSpPr>
            <p:cNvPr id="6" name="object 7">
              <a:extLst>
                <a:ext uri="{FF2B5EF4-FFF2-40B4-BE49-F238E27FC236}">
                  <a16:creationId xmlns:a16="http://schemas.microsoft.com/office/drawing/2014/main" id="{8CAC7EAD-997E-4F6F-AFF7-7F8B835AA34F}"/>
                </a:ext>
              </a:extLst>
            </p:cNvPr>
            <p:cNvSpPr/>
            <p:nvPr/>
          </p:nvSpPr>
          <p:spPr>
            <a:xfrm>
              <a:off x="523494" y="323850"/>
              <a:ext cx="1300480" cy="909955"/>
            </a:xfrm>
            <a:custGeom>
              <a:avLst/>
              <a:gdLst/>
              <a:ahLst/>
              <a:cxnLst/>
              <a:rect l="l" t="t" r="r" b="b"/>
              <a:pathLst>
                <a:path w="1300480" h="909955">
                  <a:moveTo>
                    <a:pt x="1148333" y="0"/>
                  </a:moveTo>
                  <a:lnTo>
                    <a:pt x="151663" y="0"/>
                  </a:lnTo>
                  <a:lnTo>
                    <a:pt x="103727" y="7735"/>
                  </a:lnTo>
                  <a:lnTo>
                    <a:pt x="62095" y="29272"/>
                  </a:lnTo>
                  <a:lnTo>
                    <a:pt x="29263" y="62106"/>
                  </a:lnTo>
                  <a:lnTo>
                    <a:pt x="7732" y="103729"/>
                  </a:lnTo>
                  <a:lnTo>
                    <a:pt x="0" y="151637"/>
                  </a:lnTo>
                  <a:lnTo>
                    <a:pt x="0" y="758189"/>
                  </a:lnTo>
                  <a:lnTo>
                    <a:pt x="7732" y="806098"/>
                  </a:lnTo>
                  <a:lnTo>
                    <a:pt x="29263" y="847721"/>
                  </a:lnTo>
                  <a:lnTo>
                    <a:pt x="62095" y="880555"/>
                  </a:lnTo>
                  <a:lnTo>
                    <a:pt x="103727" y="902092"/>
                  </a:lnTo>
                  <a:lnTo>
                    <a:pt x="151663" y="909827"/>
                  </a:lnTo>
                  <a:lnTo>
                    <a:pt x="1148333" y="909827"/>
                  </a:lnTo>
                  <a:lnTo>
                    <a:pt x="1196242" y="902092"/>
                  </a:lnTo>
                  <a:lnTo>
                    <a:pt x="1237865" y="880555"/>
                  </a:lnTo>
                  <a:lnTo>
                    <a:pt x="1270699" y="847721"/>
                  </a:lnTo>
                  <a:lnTo>
                    <a:pt x="1292236" y="806098"/>
                  </a:lnTo>
                  <a:lnTo>
                    <a:pt x="1299972" y="758189"/>
                  </a:lnTo>
                  <a:lnTo>
                    <a:pt x="1299972" y="151637"/>
                  </a:lnTo>
                  <a:lnTo>
                    <a:pt x="1292236" y="103729"/>
                  </a:lnTo>
                  <a:lnTo>
                    <a:pt x="1270699" y="62106"/>
                  </a:lnTo>
                  <a:lnTo>
                    <a:pt x="1237865" y="29272"/>
                  </a:lnTo>
                  <a:lnTo>
                    <a:pt x="1196242" y="7735"/>
                  </a:lnTo>
                  <a:lnTo>
                    <a:pt x="1148333" y="0"/>
                  </a:lnTo>
                  <a:close/>
                </a:path>
              </a:pathLst>
            </a:custGeom>
            <a:solidFill>
              <a:srgbClr val="00B9D2"/>
            </a:solidFill>
          </p:spPr>
          <p:txBody>
            <a:bodyPr wrap="square" lIns="0" tIns="0" rIns="0" bIns="0" rtlCol="0"/>
            <a:lstStyle/>
            <a:p>
              <a:endParaRPr/>
            </a:p>
          </p:txBody>
        </p:sp>
        <p:sp>
          <p:nvSpPr>
            <p:cNvPr id="7" name="object 8">
              <a:extLst>
                <a:ext uri="{FF2B5EF4-FFF2-40B4-BE49-F238E27FC236}">
                  <a16:creationId xmlns:a16="http://schemas.microsoft.com/office/drawing/2014/main" id="{E99EC09E-74A0-448C-8ED6-61FB29037E33}"/>
                </a:ext>
              </a:extLst>
            </p:cNvPr>
            <p:cNvSpPr/>
            <p:nvPr/>
          </p:nvSpPr>
          <p:spPr>
            <a:xfrm>
              <a:off x="523494" y="323850"/>
              <a:ext cx="1300480" cy="909955"/>
            </a:xfrm>
            <a:custGeom>
              <a:avLst/>
              <a:gdLst/>
              <a:ahLst/>
              <a:cxnLst/>
              <a:rect l="l" t="t" r="r" b="b"/>
              <a:pathLst>
                <a:path w="1300480" h="909955">
                  <a:moveTo>
                    <a:pt x="0" y="151637"/>
                  </a:moveTo>
                  <a:lnTo>
                    <a:pt x="7732" y="103729"/>
                  </a:lnTo>
                  <a:lnTo>
                    <a:pt x="29263" y="62106"/>
                  </a:lnTo>
                  <a:lnTo>
                    <a:pt x="62095" y="29272"/>
                  </a:lnTo>
                  <a:lnTo>
                    <a:pt x="103727" y="7735"/>
                  </a:lnTo>
                  <a:lnTo>
                    <a:pt x="151663" y="0"/>
                  </a:lnTo>
                  <a:lnTo>
                    <a:pt x="1148333" y="0"/>
                  </a:lnTo>
                  <a:lnTo>
                    <a:pt x="1196242" y="7735"/>
                  </a:lnTo>
                  <a:lnTo>
                    <a:pt x="1237865" y="29272"/>
                  </a:lnTo>
                  <a:lnTo>
                    <a:pt x="1270699" y="62106"/>
                  </a:lnTo>
                  <a:lnTo>
                    <a:pt x="1292236" y="103729"/>
                  </a:lnTo>
                  <a:lnTo>
                    <a:pt x="1299972" y="151637"/>
                  </a:lnTo>
                  <a:lnTo>
                    <a:pt x="1299972" y="758189"/>
                  </a:lnTo>
                  <a:lnTo>
                    <a:pt x="1292236" y="806098"/>
                  </a:lnTo>
                  <a:lnTo>
                    <a:pt x="1270699" y="847721"/>
                  </a:lnTo>
                  <a:lnTo>
                    <a:pt x="1237865" y="880555"/>
                  </a:lnTo>
                  <a:lnTo>
                    <a:pt x="1196242" y="902092"/>
                  </a:lnTo>
                  <a:lnTo>
                    <a:pt x="1148333" y="909827"/>
                  </a:lnTo>
                  <a:lnTo>
                    <a:pt x="151663" y="909827"/>
                  </a:lnTo>
                  <a:lnTo>
                    <a:pt x="103727" y="902092"/>
                  </a:lnTo>
                  <a:lnTo>
                    <a:pt x="62095" y="880555"/>
                  </a:lnTo>
                  <a:lnTo>
                    <a:pt x="29263" y="847721"/>
                  </a:lnTo>
                  <a:lnTo>
                    <a:pt x="7732" y="806098"/>
                  </a:lnTo>
                  <a:lnTo>
                    <a:pt x="0" y="758189"/>
                  </a:lnTo>
                  <a:lnTo>
                    <a:pt x="0" y="151637"/>
                  </a:lnTo>
                  <a:close/>
                </a:path>
              </a:pathLst>
            </a:custGeom>
            <a:ln w="25400">
              <a:solidFill>
                <a:srgbClr val="FFFFFF"/>
              </a:solidFill>
            </a:ln>
          </p:spPr>
          <p:txBody>
            <a:bodyPr wrap="square" lIns="0" tIns="0" rIns="0" bIns="0" rtlCol="0"/>
            <a:lstStyle/>
            <a:p>
              <a:endParaRPr/>
            </a:p>
          </p:txBody>
        </p:sp>
      </p:grpSp>
      <p:sp>
        <p:nvSpPr>
          <p:cNvPr id="8" name="object 9">
            <a:extLst>
              <a:ext uri="{FF2B5EF4-FFF2-40B4-BE49-F238E27FC236}">
                <a16:creationId xmlns:a16="http://schemas.microsoft.com/office/drawing/2014/main" id="{76F5EFF8-99B8-4D28-B0F4-E4E51AC0B81A}"/>
              </a:ext>
            </a:extLst>
          </p:cNvPr>
          <p:cNvSpPr txBox="1"/>
          <p:nvPr/>
        </p:nvSpPr>
        <p:spPr>
          <a:xfrm>
            <a:off x="2251660" y="587120"/>
            <a:ext cx="888365" cy="347980"/>
          </a:xfrm>
          <a:prstGeom prst="rect">
            <a:avLst/>
          </a:prstGeom>
        </p:spPr>
        <p:txBody>
          <a:bodyPr vert="horz" wrap="square" lIns="0" tIns="29845" rIns="0" bIns="0" rtlCol="0">
            <a:spAutoFit/>
          </a:bodyPr>
          <a:lstStyle/>
          <a:p>
            <a:pPr marL="33655" marR="5080" indent="-21590">
              <a:lnSpc>
                <a:spcPts val="1210"/>
              </a:lnSpc>
              <a:spcBef>
                <a:spcPts val="235"/>
              </a:spcBef>
            </a:pPr>
            <a:r>
              <a:rPr sz="1100" b="1" spc="-10" dirty="0">
                <a:solidFill>
                  <a:srgbClr val="1E1C11"/>
                </a:solidFill>
                <a:latin typeface="Calibri"/>
                <a:cs typeface="Calibri"/>
              </a:rPr>
              <a:t>S</a:t>
            </a:r>
            <a:r>
              <a:rPr sz="1100" b="1" spc="-5" dirty="0">
                <a:solidFill>
                  <a:srgbClr val="1E1C11"/>
                </a:solidFill>
                <a:latin typeface="Calibri"/>
                <a:cs typeface="Calibri"/>
              </a:rPr>
              <a:t>OL</a:t>
            </a:r>
            <a:r>
              <a:rPr sz="1100" b="1" dirty="0">
                <a:solidFill>
                  <a:srgbClr val="1E1C11"/>
                </a:solidFill>
                <a:latin typeface="Calibri"/>
                <a:cs typeface="Calibri"/>
              </a:rPr>
              <a:t>ICITUD</a:t>
            </a:r>
            <a:r>
              <a:rPr sz="1100" b="1" spc="-35" dirty="0">
                <a:solidFill>
                  <a:srgbClr val="1E1C11"/>
                </a:solidFill>
                <a:latin typeface="Calibri"/>
                <a:cs typeface="Calibri"/>
              </a:rPr>
              <a:t> </a:t>
            </a:r>
            <a:r>
              <a:rPr sz="1100" b="1" spc="-5" dirty="0">
                <a:solidFill>
                  <a:srgbClr val="1E1C11"/>
                </a:solidFill>
                <a:latin typeface="Calibri"/>
                <a:cs typeface="Calibri"/>
              </a:rPr>
              <a:t>DEL  CONTRATISTA</a:t>
            </a:r>
            <a:endParaRPr sz="1100">
              <a:latin typeface="Calibri"/>
              <a:cs typeface="Calibri"/>
            </a:endParaRPr>
          </a:p>
        </p:txBody>
      </p:sp>
      <p:grpSp>
        <p:nvGrpSpPr>
          <p:cNvPr id="9" name="object 10">
            <a:extLst>
              <a:ext uri="{FF2B5EF4-FFF2-40B4-BE49-F238E27FC236}">
                <a16:creationId xmlns:a16="http://schemas.microsoft.com/office/drawing/2014/main" id="{99A381F8-8FC2-4112-BAF3-81CA37C9A3C9}"/>
              </a:ext>
            </a:extLst>
          </p:cNvPr>
          <p:cNvGrpSpPr/>
          <p:nvPr/>
        </p:nvGrpSpPr>
        <p:grpSpPr>
          <a:xfrm>
            <a:off x="3113786" y="1333753"/>
            <a:ext cx="1325880" cy="1706880"/>
            <a:chOff x="1589786" y="1333753"/>
            <a:chExt cx="1325880" cy="1706880"/>
          </a:xfrm>
        </p:grpSpPr>
        <p:sp>
          <p:nvSpPr>
            <p:cNvPr id="10" name="object 11">
              <a:extLst>
                <a:ext uri="{FF2B5EF4-FFF2-40B4-BE49-F238E27FC236}">
                  <a16:creationId xmlns:a16="http://schemas.microsoft.com/office/drawing/2014/main" id="{39DF7C8E-414F-401B-B33A-5AD83BB77D5D}"/>
                </a:ext>
              </a:extLst>
            </p:cNvPr>
            <p:cNvSpPr/>
            <p:nvPr/>
          </p:nvSpPr>
          <p:spPr>
            <a:xfrm>
              <a:off x="1753362" y="2256281"/>
              <a:ext cx="879475" cy="771525"/>
            </a:xfrm>
            <a:custGeom>
              <a:avLst/>
              <a:gdLst/>
              <a:ahLst/>
              <a:cxnLst/>
              <a:rect l="l" t="t" r="r" b="b"/>
              <a:pathLst>
                <a:path w="879475" h="771525">
                  <a:moveTo>
                    <a:pt x="253237" y="0"/>
                  </a:moveTo>
                  <a:lnTo>
                    <a:pt x="0" y="0"/>
                  </a:lnTo>
                  <a:lnTo>
                    <a:pt x="0" y="704976"/>
                  </a:lnTo>
                  <a:lnTo>
                    <a:pt x="603376" y="704976"/>
                  </a:lnTo>
                  <a:lnTo>
                    <a:pt x="603376" y="771143"/>
                  </a:lnTo>
                  <a:lnTo>
                    <a:pt x="879348" y="578357"/>
                  </a:lnTo>
                  <a:lnTo>
                    <a:pt x="603376" y="385571"/>
                  </a:lnTo>
                  <a:lnTo>
                    <a:pt x="603376" y="451738"/>
                  </a:lnTo>
                  <a:lnTo>
                    <a:pt x="253237" y="451738"/>
                  </a:lnTo>
                  <a:lnTo>
                    <a:pt x="253237" y="0"/>
                  </a:lnTo>
                  <a:close/>
                </a:path>
              </a:pathLst>
            </a:custGeom>
            <a:solidFill>
              <a:srgbClr val="C4F0D7"/>
            </a:solidFill>
          </p:spPr>
          <p:txBody>
            <a:bodyPr wrap="square" lIns="0" tIns="0" rIns="0" bIns="0" rtlCol="0"/>
            <a:lstStyle/>
            <a:p>
              <a:endParaRPr/>
            </a:p>
          </p:txBody>
        </p:sp>
        <p:sp>
          <p:nvSpPr>
            <p:cNvPr id="11" name="object 12">
              <a:extLst>
                <a:ext uri="{FF2B5EF4-FFF2-40B4-BE49-F238E27FC236}">
                  <a16:creationId xmlns:a16="http://schemas.microsoft.com/office/drawing/2014/main" id="{ADE2C604-4BAF-4008-A431-0B8C471795EE}"/>
                </a:ext>
              </a:extLst>
            </p:cNvPr>
            <p:cNvSpPr/>
            <p:nvPr/>
          </p:nvSpPr>
          <p:spPr>
            <a:xfrm>
              <a:off x="1753362" y="2256281"/>
              <a:ext cx="879475" cy="771525"/>
            </a:xfrm>
            <a:custGeom>
              <a:avLst/>
              <a:gdLst/>
              <a:ahLst/>
              <a:cxnLst/>
              <a:rect l="l" t="t" r="r" b="b"/>
              <a:pathLst>
                <a:path w="879475" h="771525">
                  <a:moveTo>
                    <a:pt x="253237" y="0"/>
                  </a:moveTo>
                  <a:lnTo>
                    <a:pt x="253237" y="451738"/>
                  </a:lnTo>
                  <a:lnTo>
                    <a:pt x="603376" y="451738"/>
                  </a:lnTo>
                  <a:lnTo>
                    <a:pt x="603376" y="385571"/>
                  </a:lnTo>
                  <a:lnTo>
                    <a:pt x="879348" y="578357"/>
                  </a:lnTo>
                  <a:lnTo>
                    <a:pt x="603376" y="771143"/>
                  </a:lnTo>
                  <a:lnTo>
                    <a:pt x="603376" y="704976"/>
                  </a:lnTo>
                  <a:lnTo>
                    <a:pt x="0" y="704976"/>
                  </a:lnTo>
                  <a:lnTo>
                    <a:pt x="0" y="0"/>
                  </a:lnTo>
                  <a:lnTo>
                    <a:pt x="253237" y="0"/>
                  </a:lnTo>
                  <a:close/>
                </a:path>
              </a:pathLst>
            </a:custGeom>
            <a:ln w="25399">
              <a:solidFill>
                <a:srgbClr val="FFFFFF"/>
              </a:solidFill>
            </a:ln>
          </p:spPr>
          <p:txBody>
            <a:bodyPr wrap="square" lIns="0" tIns="0" rIns="0" bIns="0" rtlCol="0"/>
            <a:lstStyle/>
            <a:p>
              <a:endParaRPr/>
            </a:p>
          </p:txBody>
        </p:sp>
        <p:sp>
          <p:nvSpPr>
            <p:cNvPr id="12" name="object 13">
              <a:extLst>
                <a:ext uri="{FF2B5EF4-FFF2-40B4-BE49-F238E27FC236}">
                  <a16:creationId xmlns:a16="http://schemas.microsoft.com/office/drawing/2014/main" id="{5D3B37C6-9107-4BCC-8F61-4206DA6B0F31}"/>
                </a:ext>
              </a:extLst>
            </p:cNvPr>
            <p:cNvSpPr/>
            <p:nvPr/>
          </p:nvSpPr>
          <p:spPr>
            <a:xfrm>
              <a:off x="1602486" y="1346453"/>
              <a:ext cx="1300480" cy="909955"/>
            </a:xfrm>
            <a:custGeom>
              <a:avLst/>
              <a:gdLst/>
              <a:ahLst/>
              <a:cxnLst/>
              <a:rect l="l" t="t" r="r" b="b"/>
              <a:pathLst>
                <a:path w="1300480" h="909955">
                  <a:moveTo>
                    <a:pt x="1148333" y="0"/>
                  </a:moveTo>
                  <a:lnTo>
                    <a:pt x="151637" y="0"/>
                  </a:lnTo>
                  <a:lnTo>
                    <a:pt x="103729" y="7735"/>
                  </a:lnTo>
                  <a:lnTo>
                    <a:pt x="62106" y="29272"/>
                  </a:lnTo>
                  <a:lnTo>
                    <a:pt x="29272" y="62106"/>
                  </a:lnTo>
                  <a:lnTo>
                    <a:pt x="7735" y="103729"/>
                  </a:lnTo>
                  <a:lnTo>
                    <a:pt x="0" y="151637"/>
                  </a:lnTo>
                  <a:lnTo>
                    <a:pt x="0" y="758190"/>
                  </a:lnTo>
                  <a:lnTo>
                    <a:pt x="7735" y="806098"/>
                  </a:lnTo>
                  <a:lnTo>
                    <a:pt x="29272" y="847721"/>
                  </a:lnTo>
                  <a:lnTo>
                    <a:pt x="62106" y="880555"/>
                  </a:lnTo>
                  <a:lnTo>
                    <a:pt x="103729" y="902092"/>
                  </a:lnTo>
                  <a:lnTo>
                    <a:pt x="151637" y="909828"/>
                  </a:lnTo>
                  <a:lnTo>
                    <a:pt x="1148333" y="909828"/>
                  </a:lnTo>
                  <a:lnTo>
                    <a:pt x="1196242" y="902092"/>
                  </a:lnTo>
                  <a:lnTo>
                    <a:pt x="1237865" y="880555"/>
                  </a:lnTo>
                  <a:lnTo>
                    <a:pt x="1270699" y="847721"/>
                  </a:lnTo>
                  <a:lnTo>
                    <a:pt x="1292236" y="806098"/>
                  </a:lnTo>
                  <a:lnTo>
                    <a:pt x="1299971" y="758190"/>
                  </a:lnTo>
                  <a:lnTo>
                    <a:pt x="1299971" y="151637"/>
                  </a:lnTo>
                  <a:lnTo>
                    <a:pt x="1292236" y="103729"/>
                  </a:lnTo>
                  <a:lnTo>
                    <a:pt x="1270699" y="62106"/>
                  </a:lnTo>
                  <a:lnTo>
                    <a:pt x="1237865" y="29272"/>
                  </a:lnTo>
                  <a:lnTo>
                    <a:pt x="1196242" y="7735"/>
                  </a:lnTo>
                  <a:lnTo>
                    <a:pt x="1148333" y="0"/>
                  </a:lnTo>
                  <a:close/>
                </a:path>
              </a:pathLst>
            </a:custGeom>
            <a:solidFill>
              <a:srgbClr val="00DA7B"/>
            </a:solidFill>
          </p:spPr>
          <p:txBody>
            <a:bodyPr wrap="square" lIns="0" tIns="0" rIns="0" bIns="0" rtlCol="0"/>
            <a:lstStyle/>
            <a:p>
              <a:endParaRPr/>
            </a:p>
          </p:txBody>
        </p:sp>
        <p:sp>
          <p:nvSpPr>
            <p:cNvPr id="13" name="object 14">
              <a:extLst>
                <a:ext uri="{FF2B5EF4-FFF2-40B4-BE49-F238E27FC236}">
                  <a16:creationId xmlns:a16="http://schemas.microsoft.com/office/drawing/2014/main" id="{E536E2CD-F2F3-4624-8ED5-AE75A5B03307}"/>
                </a:ext>
              </a:extLst>
            </p:cNvPr>
            <p:cNvSpPr/>
            <p:nvPr/>
          </p:nvSpPr>
          <p:spPr>
            <a:xfrm>
              <a:off x="1602486" y="1346453"/>
              <a:ext cx="1300480" cy="909955"/>
            </a:xfrm>
            <a:custGeom>
              <a:avLst/>
              <a:gdLst/>
              <a:ahLst/>
              <a:cxnLst/>
              <a:rect l="l" t="t" r="r" b="b"/>
              <a:pathLst>
                <a:path w="1300480" h="909955">
                  <a:moveTo>
                    <a:pt x="0" y="151637"/>
                  </a:moveTo>
                  <a:lnTo>
                    <a:pt x="7735" y="103729"/>
                  </a:lnTo>
                  <a:lnTo>
                    <a:pt x="29272" y="62106"/>
                  </a:lnTo>
                  <a:lnTo>
                    <a:pt x="62106" y="29272"/>
                  </a:lnTo>
                  <a:lnTo>
                    <a:pt x="103729" y="7735"/>
                  </a:lnTo>
                  <a:lnTo>
                    <a:pt x="151637" y="0"/>
                  </a:lnTo>
                  <a:lnTo>
                    <a:pt x="1148333" y="0"/>
                  </a:lnTo>
                  <a:lnTo>
                    <a:pt x="1196242" y="7735"/>
                  </a:lnTo>
                  <a:lnTo>
                    <a:pt x="1237865" y="29272"/>
                  </a:lnTo>
                  <a:lnTo>
                    <a:pt x="1270699" y="62106"/>
                  </a:lnTo>
                  <a:lnTo>
                    <a:pt x="1292236" y="103729"/>
                  </a:lnTo>
                  <a:lnTo>
                    <a:pt x="1299971" y="151637"/>
                  </a:lnTo>
                  <a:lnTo>
                    <a:pt x="1299971" y="758190"/>
                  </a:lnTo>
                  <a:lnTo>
                    <a:pt x="1292236" y="806098"/>
                  </a:lnTo>
                  <a:lnTo>
                    <a:pt x="1270699" y="847721"/>
                  </a:lnTo>
                  <a:lnTo>
                    <a:pt x="1237865" y="880555"/>
                  </a:lnTo>
                  <a:lnTo>
                    <a:pt x="1196242" y="902092"/>
                  </a:lnTo>
                  <a:lnTo>
                    <a:pt x="1148333" y="909828"/>
                  </a:lnTo>
                  <a:lnTo>
                    <a:pt x="151637" y="909828"/>
                  </a:lnTo>
                  <a:lnTo>
                    <a:pt x="103729" y="902092"/>
                  </a:lnTo>
                  <a:lnTo>
                    <a:pt x="62106" y="880555"/>
                  </a:lnTo>
                  <a:lnTo>
                    <a:pt x="29272" y="847721"/>
                  </a:lnTo>
                  <a:lnTo>
                    <a:pt x="7735" y="806098"/>
                  </a:lnTo>
                  <a:lnTo>
                    <a:pt x="0" y="758190"/>
                  </a:lnTo>
                  <a:lnTo>
                    <a:pt x="0" y="151637"/>
                  </a:lnTo>
                  <a:close/>
                </a:path>
              </a:pathLst>
            </a:custGeom>
            <a:ln w="25400">
              <a:solidFill>
                <a:srgbClr val="FFFFFF"/>
              </a:solidFill>
            </a:ln>
          </p:spPr>
          <p:txBody>
            <a:bodyPr wrap="square" lIns="0" tIns="0" rIns="0" bIns="0" rtlCol="0"/>
            <a:lstStyle/>
            <a:p>
              <a:endParaRPr/>
            </a:p>
          </p:txBody>
        </p:sp>
      </p:grpSp>
      <p:sp>
        <p:nvSpPr>
          <p:cNvPr id="14" name="object 15">
            <a:extLst>
              <a:ext uri="{FF2B5EF4-FFF2-40B4-BE49-F238E27FC236}">
                <a16:creationId xmlns:a16="http://schemas.microsoft.com/office/drawing/2014/main" id="{E856BED6-4CEF-4830-BE8D-E9F5C1B6D6E7}"/>
              </a:ext>
            </a:extLst>
          </p:cNvPr>
          <p:cNvSpPr txBox="1"/>
          <p:nvPr/>
        </p:nvSpPr>
        <p:spPr>
          <a:xfrm>
            <a:off x="3317875" y="1533270"/>
            <a:ext cx="913130" cy="501650"/>
          </a:xfrm>
          <a:prstGeom prst="rect">
            <a:avLst/>
          </a:prstGeom>
        </p:spPr>
        <p:txBody>
          <a:bodyPr vert="horz" wrap="square" lIns="0" tIns="29845" rIns="0" bIns="0" rtlCol="0">
            <a:spAutoFit/>
          </a:bodyPr>
          <a:lstStyle/>
          <a:p>
            <a:pPr marL="24765" marR="5080" indent="-12700" algn="just">
              <a:lnSpc>
                <a:spcPts val="1210"/>
              </a:lnSpc>
              <a:spcBef>
                <a:spcPts val="235"/>
              </a:spcBef>
            </a:pPr>
            <a:r>
              <a:rPr sz="1100" b="1" dirty="0">
                <a:solidFill>
                  <a:srgbClr val="1E1C11"/>
                </a:solidFill>
                <a:latin typeface="Calibri"/>
                <a:cs typeface="Calibri"/>
              </a:rPr>
              <a:t>C</a:t>
            </a:r>
            <a:r>
              <a:rPr sz="1100" b="1" spc="-5" dirty="0">
                <a:solidFill>
                  <a:srgbClr val="1E1C11"/>
                </a:solidFill>
                <a:latin typeface="Calibri"/>
                <a:cs typeface="Calibri"/>
              </a:rPr>
              <a:t>ON</a:t>
            </a:r>
            <a:r>
              <a:rPr sz="1100" b="1" spc="5" dirty="0">
                <a:solidFill>
                  <a:srgbClr val="1E1C11"/>
                </a:solidFill>
                <a:latin typeface="Calibri"/>
                <a:cs typeface="Calibri"/>
              </a:rPr>
              <a:t>C</a:t>
            </a:r>
            <a:r>
              <a:rPr sz="1100" b="1" dirty="0">
                <a:solidFill>
                  <a:srgbClr val="1E1C11"/>
                </a:solidFill>
                <a:latin typeface="Calibri"/>
                <a:cs typeface="Calibri"/>
              </a:rPr>
              <a:t>EP</a:t>
            </a:r>
            <a:r>
              <a:rPr sz="1100" b="1" spc="5" dirty="0">
                <a:solidFill>
                  <a:srgbClr val="1E1C11"/>
                </a:solidFill>
                <a:latin typeface="Calibri"/>
                <a:cs typeface="Calibri"/>
              </a:rPr>
              <a:t>T</a:t>
            </a:r>
            <a:r>
              <a:rPr sz="1100" b="1" dirty="0">
                <a:solidFill>
                  <a:srgbClr val="1E1C11"/>
                </a:solidFill>
                <a:latin typeface="Calibri"/>
                <a:cs typeface="Calibri"/>
              </a:rPr>
              <a:t>O</a:t>
            </a:r>
            <a:r>
              <a:rPr sz="1100" b="1" spc="-40" dirty="0">
                <a:solidFill>
                  <a:srgbClr val="1E1C11"/>
                </a:solidFill>
                <a:latin typeface="Calibri"/>
                <a:cs typeface="Calibri"/>
              </a:rPr>
              <a:t> </a:t>
            </a:r>
            <a:r>
              <a:rPr sz="1100" b="1" spc="-5" dirty="0">
                <a:solidFill>
                  <a:srgbClr val="1E1C11"/>
                </a:solidFill>
                <a:latin typeface="Calibri"/>
                <a:cs typeface="Calibri"/>
              </a:rPr>
              <a:t>DEL  SUPERVISOR </a:t>
            </a:r>
            <a:r>
              <a:rPr sz="1100" b="1" dirty="0">
                <a:solidFill>
                  <a:srgbClr val="1E1C11"/>
                </a:solidFill>
                <a:latin typeface="Calibri"/>
                <a:cs typeface="Calibri"/>
              </a:rPr>
              <a:t>O </a:t>
            </a:r>
            <a:r>
              <a:rPr sz="1100" b="1" spc="-235" dirty="0">
                <a:solidFill>
                  <a:srgbClr val="1E1C11"/>
                </a:solidFill>
                <a:latin typeface="Calibri"/>
                <a:cs typeface="Calibri"/>
              </a:rPr>
              <a:t> </a:t>
            </a:r>
            <a:r>
              <a:rPr sz="1100" b="1" spc="-5" dirty="0">
                <a:solidFill>
                  <a:srgbClr val="1E1C11"/>
                </a:solidFill>
                <a:latin typeface="Calibri"/>
                <a:cs typeface="Calibri"/>
              </a:rPr>
              <a:t>INTERVENTOR</a:t>
            </a:r>
            <a:endParaRPr sz="1100">
              <a:latin typeface="Calibri"/>
              <a:cs typeface="Calibri"/>
            </a:endParaRPr>
          </a:p>
        </p:txBody>
      </p:sp>
      <p:grpSp>
        <p:nvGrpSpPr>
          <p:cNvPr id="15" name="object 16">
            <a:extLst>
              <a:ext uri="{FF2B5EF4-FFF2-40B4-BE49-F238E27FC236}">
                <a16:creationId xmlns:a16="http://schemas.microsoft.com/office/drawing/2014/main" id="{3E16E80C-44B0-43BB-A510-11D147276679}"/>
              </a:ext>
            </a:extLst>
          </p:cNvPr>
          <p:cNvGrpSpPr/>
          <p:nvPr/>
        </p:nvGrpSpPr>
        <p:grpSpPr>
          <a:xfrm>
            <a:off x="4191254" y="2356357"/>
            <a:ext cx="1325880" cy="1706880"/>
            <a:chOff x="2667254" y="2356357"/>
            <a:chExt cx="1325880" cy="1706880"/>
          </a:xfrm>
        </p:grpSpPr>
        <p:sp>
          <p:nvSpPr>
            <p:cNvPr id="16" name="object 17">
              <a:extLst>
                <a:ext uri="{FF2B5EF4-FFF2-40B4-BE49-F238E27FC236}">
                  <a16:creationId xmlns:a16="http://schemas.microsoft.com/office/drawing/2014/main" id="{0D9DA2EC-28DB-4D06-87C8-6AC5AEBCBB50}"/>
                </a:ext>
              </a:extLst>
            </p:cNvPr>
            <p:cNvSpPr/>
            <p:nvPr/>
          </p:nvSpPr>
          <p:spPr>
            <a:xfrm>
              <a:off x="2830830" y="3278885"/>
              <a:ext cx="879475" cy="771525"/>
            </a:xfrm>
            <a:custGeom>
              <a:avLst/>
              <a:gdLst/>
              <a:ahLst/>
              <a:cxnLst/>
              <a:rect l="l" t="t" r="r" b="b"/>
              <a:pathLst>
                <a:path w="879475" h="771525">
                  <a:moveTo>
                    <a:pt x="253237" y="0"/>
                  </a:moveTo>
                  <a:lnTo>
                    <a:pt x="0" y="0"/>
                  </a:lnTo>
                  <a:lnTo>
                    <a:pt x="0" y="704976"/>
                  </a:lnTo>
                  <a:lnTo>
                    <a:pt x="603377" y="704976"/>
                  </a:lnTo>
                  <a:lnTo>
                    <a:pt x="603377" y="771144"/>
                  </a:lnTo>
                  <a:lnTo>
                    <a:pt x="879347" y="578357"/>
                  </a:lnTo>
                  <a:lnTo>
                    <a:pt x="603377" y="385571"/>
                  </a:lnTo>
                  <a:lnTo>
                    <a:pt x="603377" y="451738"/>
                  </a:lnTo>
                  <a:lnTo>
                    <a:pt x="253237" y="451738"/>
                  </a:lnTo>
                  <a:lnTo>
                    <a:pt x="253237" y="0"/>
                  </a:lnTo>
                  <a:close/>
                </a:path>
              </a:pathLst>
            </a:custGeom>
            <a:solidFill>
              <a:srgbClr val="DCF7CF"/>
            </a:solidFill>
          </p:spPr>
          <p:txBody>
            <a:bodyPr wrap="square" lIns="0" tIns="0" rIns="0" bIns="0" rtlCol="0"/>
            <a:lstStyle/>
            <a:p>
              <a:endParaRPr/>
            </a:p>
          </p:txBody>
        </p:sp>
        <p:sp>
          <p:nvSpPr>
            <p:cNvPr id="17" name="object 18">
              <a:extLst>
                <a:ext uri="{FF2B5EF4-FFF2-40B4-BE49-F238E27FC236}">
                  <a16:creationId xmlns:a16="http://schemas.microsoft.com/office/drawing/2014/main" id="{85120A89-A843-4229-9C58-DA6C53FA50B6}"/>
                </a:ext>
              </a:extLst>
            </p:cNvPr>
            <p:cNvSpPr/>
            <p:nvPr/>
          </p:nvSpPr>
          <p:spPr>
            <a:xfrm>
              <a:off x="2830830" y="3278885"/>
              <a:ext cx="879475" cy="771525"/>
            </a:xfrm>
            <a:custGeom>
              <a:avLst/>
              <a:gdLst/>
              <a:ahLst/>
              <a:cxnLst/>
              <a:rect l="l" t="t" r="r" b="b"/>
              <a:pathLst>
                <a:path w="879475" h="771525">
                  <a:moveTo>
                    <a:pt x="253237" y="0"/>
                  </a:moveTo>
                  <a:lnTo>
                    <a:pt x="253237" y="451738"/>
                  </a:lnTo>
                  <a:lnTo>
                    <a:pt x="603377" y="451738"/>
                  </a:lnTo>
                  <a:lnTo>
                    <a:pt x="603377" y="385571"/>
                  </a:lnTo>
                  <a:lnTo>
                    <a:pt x="879347" y="578357"/>
                  </a:lnTo>
                  <a:lnTo>
                    <a:pt x="603377" y="771144"/>
                  </a:lnTo>
                  <a:lnTo>
                    <a:pt x="603377" y="704976"/>
                  </a:lnTo>
                  <a:lnTo>
                    <a:pt x="0" y="704976"/>
                  </a:lnTo>
                  <a:lnTo>
                    <a:pt x="0" y="0"/>
                  </a:lnTo>
                  <a:lnTo>
                    <a:pt x="253237" y="0"/>
                  </a:lnTo>
                  <a:close/>
                </a:path>
              </a:pathLst>
            </a:custGeom>
            <a:ln w="25399">
              <a:solidFill>
                <a:srgbClr val="FFFFFF"/>
              </a:solidFill>
            </a:ln>
          </p:spPr>
          <p:txBody>
            <a:bodyPr wrap="square" lIns="0" tIns="0" rIns="0" bIns="0" rtlCol="0"/>
            <a:lstStyle/>
            <a:p>
              <a:endParaRPr/>
            </a:p>
          </p:txBody>
        </p:sp>
        <p:sp>
          <p:nvSpPr>
            <p:cNvPr id="18" name="object 19">
              <a:extLst>
                <a:ext uri="{FF2B5EF4-FFF2-40B4-BE49-F238E27FC236}">
                  <a16:creationId xmlns:a16="http://schemas.microsoft.com/office/drawing/2014/main" id="{7151A08E-F74E-4598-B461-F9B08E7090BE}"/>
                </a:ext>
              </a:extLst>
            </p:cNvPr>
            <p:cNvSpPr/>
            <p:nvPr/>
          </p:nvSpPr>
          <p:spPr>
            <a:xfrm>
              <a:off x="2679954" y="2369057"/>
              <a:ext cx="1300480" cy="909955"/>
            </a:xfrm>
            <a:custGeom>
              <a:avLst/>
              <a:gdLst/>
              <a:ahLst/>
              <a:cxnLst/>
              <a:rect l="l" t="t" r="r" b="b"/>
              <a:pathLst>
                <a:path w="1300479" h="909954">
                  <a:moveTo>
                    <a:pt x="1148333" y="0"/>
                  </a:moveTo>
                  <a:lnTo>
                    <a:pt x="151637" y="0"/>
                  </a:lnTo>
                  <a:lnTo>
                    <a:pt x="103729" y="7735"/>
                  </a:lnTo>
                  <a:lnTo>
                    <a:pt x="62106" y="29272"/>
                  </a:lnTo>
                  <a:lnTo>
                    <a:pt x="29272" y="62106"/>
                  </a:lnTo>
                  <a:lnTo>
                    <a:pt x="7735" y="103729"/>
                  </a:lnTo>
                  <a:lnTo>
                    <a:pt x="0" y="151637"/>
                  </a:lnTo>
                  <a:lnTo>
                    <a:pt x="0" y="758189"/>
                  </a:lnTo>
                  <a:lnTo>
                    <a:pt x="7735" y="806098"/>
                  </a:lnTo>
                  <a:lnTo>
                    <a:pt x="29272" y="847721"/>
                  </a:lnTo>
                  <a:lnTo>
                    <a:pt x="62106" y="880555"/>
                  </a:lnTo>
                  <a:lnTo>
                    <a:pt x="103729" y="902092"/>
                  </a:lnTo>
                  <a:lnTo>
                    <a:pt x="151637" y="909827"/>
                  </a:lnTo>
                  <a:lnTo>
                    <a:pt x="1148333" y="909827"/>
                  </a:lnTo>
                  <a:lnTo>
                    <a:pt x="1196242" y="902092"/>
                  </a:lnTo>
                  <a:lnTo>
                    <a:pt x="1237865" y="880555"/>
                  </a:lnTo>
                  <a:lnTo>
                    <a:pt x="1270699" y="847721"/>
                  </a:lnTo>
                  <a:lnTo>
                    <a:pt x="1292236" y="806098"/>
                  </a:lnTo>
                  <a:lnTo>
                    <a:pt x="1299971" y="758189"/>
                  </a:lnTo>
                  <a:lnTo>
                    <a:pt x="1299971" y="151637"/>
                  </a:lnTo>
                  <a:lnTo>
                    <a:pt x="1292236" y="103729"/>
                  </a:lnTo>
                  <a:lnTo>
                    <a:pt x="1270699" y="62106"/>
                  </a:lnTo>
                  <a:lnTo>
                    <a:pt x="1237865" y="29272"/>
                  </a:lnTo>
                  <a:lnTo>
                    <a:pt x="1196242" y="7735"/>
                  </a:lnTo>
                  <a:lnTo>
                    <a:pt x="1148333" y="0"/>
                  </a:lnTo>
                  <a:close/>
                </a:path>
              </a:pathLst>
            </a:custGeom>
            <a:solidFill>
              <a:srgbClr val="00E004"/>
            </a:solidFill>
          </p:spPr>
          <p:txBody>
            <a:bodyPr wrap="square" lIns="0" tIns="0" rIns="0" bIns="0" rtlCol="0"/>
            <a:lstStyle/>
            <a:p>
              <a:endParaRPr/>
            </a:p>
          </p:txBody>
        </p:sp>
        <p:sp>
          <p:nvSpPr>
            <p:cNvPr id="19" name="object 20">
              <a:extLst>
                <a:ext uri="{FF2B5EF4-FFF2-40B4-BE49-F238E27FC236}">
                  <a16:creationId xmlns:a16="http://schemas.microsoft.com/office/drawing/2014/main" id="{FD129298-3FE6-4691-855A-C8D9729700F5}"/>
                </a:ext>
              </a:extLst>
            </p:cNvPr>
            <p:cNvSpPr/>
            <p:nvPr/>
          </p:nvSpPr>
          <p:spPr>
            <a:xfrm>
              <a:off x="2679954" y="2369057"/>
              <a:ext cx="1300480" cy="909955"/>
            </a:xfrm>
            <a:custGeom>
              <a:avLst/>
              <a:gdLst/>
              <a:ahLst/>
              <a:cxnLst/>
              <a:rect l="l" t="t" r="r" b="b"/>
              <a:pathLst>
                <a:path w="1300479" h="909954">
                  <a:moveTo>
                    <a:pt x="0" y="151637"/>
                  </a:moveTo>
                  <a:lnTo>
                    <a:pt x="7735" y="103729"/>
                  </a:lnTo>
                  <a:lnTo>
                    <a:pt x="29272" y="62106"/>
                  </a:lnTo>
                  <a:lnTo>
                    <a:pt x="62106" y="29272"/>
                  </a:lnTo>
                  <a:lnTo>
                    <a:pt x="103729" y="7735"/>
                  </a:lnTo>
                  <a:lnTo>
                    <a:pt x="151637" y="0"/>
                  </a:lnTo>
                  <a:lnTo>
                    <a:pt x="1148333" y="0"/>
                  </a:lnTo>
                  <a:lnTo>
                    <a:pt x="1196242" y="7735"/>
                  </a:lnTo>
                  <a:lnTo>
                    <a:pt x="1237865" y="29272"/>
                  </a:lnTo>
                  <a:lnTo>
                    <a:pt x="1270699" y="62106"/>
                  </a:lnTo>
                  <a:lnTo>
                    <a:pt x="1292236" y="103729"/>
                  </a:lnTo>
                  <a:lnTo>
                    <a:pt x="1299971" y="151637"/>
                  </a:lnTo>
                  <a:lnTo>
                    <a:pt x="1299971" y="758189"/>
                  </a:lnTo>
                  <a:lnTo>
                    <a:pt x="1292236" y="806098"/>
                  </a:lnTo>
                  <a:lnTo>
                    <a:pt x="1270699" y="847721"/>
                  </a:lnTo>
                  <a:lnTo>
                    <a:pt x="1237865" y="880555"/>
                  </a:lnTo>
                  <a:lnTo>
                    <a:pt x="1196242" y="902092"/>
                  </a:lnTo>
                  <a:lnTo>
                    <a:pt x="1148333" y="909827"/>
                  </a:lnTo>
                  <a:lnTo>
                    <a:pt x="151637" y="909827"/>
                  </a:lnTo>
                  <a:lnTo>
                    <a:pt x="103729" y="902092"/>
                  </a:lnTo>
                  <a:lnTo>
                    <a:pt x="62106" y="880555"/>
                  </a:lnTo>
                  <a:lnTo>
                    <a:pt x="29272" y="847721"/>
                  </a:lnTo>
                  <a:lnTo>
                    <a:pt x="7735" y="806098"/>
                  </a:lnTo>
                  <a:lnTo>
                    <a:pt x="0" y="758189"/>
                  </a:lnTo>
                  <a:lnTo>
                    <a:pt x="0" y="151637"/>
                  </a:lnTo>
                  <a:close/>
                </a:path>
              </a:pathLst>
            </a:custGeom>
            <a:ln w="25400">
              <a:solidFill>
                <a:srgbClr val="FFFFFF"/>
              </a:solidFill>
            </a:ln>
          </p:spPr>
          <p:txBody>
            <a:bodyPr wrap="square" lIns="0" tIns="0" rIns="0" bIns="0" rtlCol="0"/>
            <a:lstStyle/>
            <a:p>
              <a:endParaRPr/>
            </a:p>
          </p:txBody>
        </p:sp>
      </p:grpSp>
      <p:sp>
        <p:nvSpPr>
          <p:cNvPr id="20" name="object 21">
            <a:extLst>
              <a:ext uri="{FF2B5EF4-FFF2-40B4-BE49-F238E27FC236}">
                <a16:creationId xmlns:a16="http://schemas.microsoft.com/office/drawing/2014/main" id="{1A6B0AB5-313D-4D44-A638-FFE6C63B5A72}"/>
              </a:ext>
            </a:extLst>
          </p:cNvPr>
          <p:cNvSpPr txBox="1"/>
          <p:nvPr/>
        </p:nvSpPr>
        <p:spPr>
          <a:xfrm>
            <a:off x="4321556" y="2402587"/>
            <a:ext cx="1062355" cy="808355"/>
          </a:xfrm>
          <a:prstGeom prst="rect">
            <a:avLst/>
          </a:prstGeom>
        </p:spPr>
        <p:txBody>
          <a:bodyPr vert="horz" wrap="square" lIns="0" tIns="27305" rIns="0" bIns="0" rtlCol="0">
            <a:spAutoFit/>
          </a:bodyPr>
          <a:lstStyle/>
          <a:p>
            <a:pPr marL="12065" marR="5080" algn="ctr">
              <a:lnSpc>
                <a:spcPct val="91600"/>
              </a:lnSpc>
              <a:spcBef>
                <a:spcPts val="215"/>
              </a:spcBef>
            </a:pPr>
            <a:r>
              <a:rPr sz="1100" b="1" spc="-5" dirty="0">
                <a:solidFill>
                  <a:srgbClr val="1E1C11"/>
                </a:solidFill>
                <a:latin typeface="Calibri"/>
                <a:cs typeface="Calibri"/>
              </a:rPr>
              <a:t>REMISIÓN </a:t>
            </a:r>
            <a:r>
              <a:rPr sz="1100" b="1" dirty="0">
                <a:solidFill>
                  <a:srgbClr val="1E1C11"/>
                </a:solidFill>
                <a:latin typeface="Calibri"/>
                <a:cs typeface="Calibri"/>
              </a:rPr>
              <a:t> </a:t>
            </a:r>
            <a:r>
              <a:rPr sz="1100" b="1" spc="-5" dirty="0">
                <a:solidFill>
                  <a:srgbClr val="1E1C11"/>
                </a:solidFill>
                <a:latin typeface="Calibri"/>
                <a:cs typeface="Calibri"/>
              </a:rPr>
              <a:t>ORDE</a:t>
            </a:r>
            <a:r>
              <a:rPr sz="1100" b="1" spc="5" dirty="0">
                <a:solidFill>
                  <a:srgbClr val="1E1C11"/>
                </a:solidFill>
                <a:latin typeface="Calibri"/>
                <a:cs typeface="Calibri"/>
              </a:rPr>
              <a:t>N</a:t>
            </a:r>
            <a:r>
              <a:rPr sz="1100" b="1" dirty="0">
                <a:solidFill>
                  <a:srgbClr val="1E1C11"/>
                </a:solidFill>
                <a:latin typeface="Calibri"/>
                <a:cs typeface="Calibri"/>
              </a:rPr>
              <a:t>AD</a:t>
            </a:r>
            <a:r>
              <a:rPr sz="1100" b="1" spc="-5" dirty="0">
                <a:solidFill>
                  <a:srgbClr val="1E1C11"/>
                </a:solidFill>
                <a:latin typeface="Calibri"/>
                <a:cs typeface="Calibri"/>
              </a:rPr>
              <a:t>O</a:t>
            </a:r>
            <a:r>
              <a:rPr sz="1100" b="1" dirty="0">
                <a:solidFill>
                  <a:srgbClr val="1E1C11"/>
                </a:solidFill>
                <a:latin typeface="Calibri"/>
                <a:cs typeface="Calibri"/>
              </a:rPr>
              <a:t>R</a:t>
            </a:r>
            <a:r>
              <a:rPr sz="1100" b="1" spc="-35" dirty="0">
                <a:solidFill>
                  <a:srgbClr val="1E1C11"/>
                </a:solidFill>
                <a:latin typeface="Calibri"/>
                <a:cs typeface="Calibri"/>
              </a:rPr>
              <a:t> </a:t>
            </a:r>
            <a:r>
              <a:rPr sz="1100" b="1" spc="-5" dirty="0">
                <a:solidFill>
                  <a:srgbClr val="1E1C11"/>
                </a:solidFill>
                <a:latin typeface="Calibri"/>
                <a:cs typeface="Calibri"/>
              </a:rPr>
              <a:t>DEL  </a:t>
            </a:r>
            <a:r>
              <a:rPr sz="1100" b="1" dirty="0">
                <a:solidFill>
                  <a:srgbClr val="1E1C11"/>
                </a:solidFill>
                <a:latin typeface="Calibri"/>
                <a:cs typeface="Calibri"/>
              </a:rPr>
              <a:t>GASTO A LA </a:t>
            </a:r>
            <a:r>
              <a:rPr sz="1100" b="1" spc="5" dirty="0">
                <a:solidFill>
                  <a:srgbClr val="1E1C11"/>
                </a:solidFill>
                <a:latin typeface="Calibri"/>
                <a:cs typeface="Calibri"/>
              </a:rPr>
              <a:t> </a:t>
            </a:r>
            <a:r>
              <a:rPr sz="1100" b="1" dirty="0">
                <a:solidFill>
                  <a:srgbClr val="1E1C11"/>
                </a:solidFill>
                <a:latin typeface="Calibri"/>
                <a:cs typeface="Calibri"/>
              </a:rPr>
              <a:t>DIRECCIÓN </a:t>
            </a:r>
            <a:r>
              <a:rPr sz="1100" b="1" spc="5" dirty="0">
                <a:solidFill>
                  <a:srgbClr val="1E1C11"/>
                </a:solidFill>
                <a:latin typeface="Calibri"/>
                <a:cs typeface="Calibri"/>
              </a:rPr>
              <a:t> </a:t>
            </a:r>
            <a:r>
              <a:rPr sz="1100" b="1" dirty="0">
                <a:solidFill>
                  <a:srgbClr val="1E1C11"/>
                </a:solidFill>
                <a:latin typeface="Calibri"/>
                <a:cs typeface="Calibri"/>
              </a:rPr>
              <a:t>AD</a:t>
            </a:r>
            <a:r>
              <a:rPr sz="1100" b="1" spc="-5" dirty="0">
                <a:solidFill>
                  <a:srgbClr val="1E1C11"/>
                </a:solidFill>
                <a:latin typeface="Calibri"/>
                <a:cs typeface="Calibri"/>
              </a:rPr>
              <a:t>M</a:t>
            </a:r>
            <a:r>
              <a:rPr sz="1100" b="1" dirty="0">
                <a:solidFill>
                  <a:srgbClr val="1E1C11"/>
                </a:solidFill>
                <a:latin typeface="Calibri"/>
                <a:cs typeface="Calibri"/>
              </a:rPr>
              <a:t>INI</a:t>
            </a:r>
            <a:r>
              <a:rPr sz="1100" b="1" spc="-10" dirty="0">
                <a:solidFill>
                  <a:srgbClr val="1E1C11"/>
                </a:solidFill>
                <a:latin typeface="Calibri"/>
                <a:cs typeface="Calibri"/>
              </a:rPr>
              <a:t>S</a:t>
            </a:r>
            <a:r>
              <a:rPr sz="1100" b="1" dirty="0">
                <a:solidFill>
                  <a:srgbClr val="1E1C11"/>
                </a:solidFill>
                <a:latin typeface="Calibri"/>
                <a:cs typeface="Calibri"/>
              </a:rPr>
              <a:t>TRA</a:t>
            </a:r>
            <a:r>
              <a:rPr sz="1100" b="1" spc="-10" dirty="0">
                <a:solidFill>
                  <a:srgbClr val="1E1C11"/>
                </a:solidFill>
                <a:latin typeface="Calibri"/>
                <a:cs typeface="Calibri"/>
              </a:rPr>
              <a:t>TI</a:t>
            </a:r>
            <a:r>
              <a:rPr sz="1100" b="1" spc="-5" dirty="0">
                <a:solidFill>
                  <a:srgbClr val="1E1C11"/>
                </a:solidFill>
                <a:latin typeface="Calibri"/>
                <a:cs typeface="Calibri"/>
              </a:rPr>
              <a:t>V</a:t>
            </a:r>
            <a:r>
              <a:rPr sz="1100" b="1" dirty="0">
                <a:solidFill>
                  <a:srgbClr val="1E1C11"/>
                </a:solidFill>
                <a:latin typeface="Calibri"/>
                <a:cs typeface="Calibri"/>
              </a:rPr>
              <a:t>A</a:t>
            </a:r>
            <a:endParaRPr sz="1100">
              <a:latin typeface="Calibri"/>
              <a:cs typeface="Calibri"/>
            </a:endParaRPr>
          </a:p>
        </p:txBody>
      </p:sp>
      <p:grpSp>
        <p:nvGrpSpPr>
          <p:cNvPr id="21" name="object 22">
            <a:extLst>
              <a:ext uri="{FF2B5EF4-FFF2-40B4-BE49-F238E27FC236}">
                <a16:creationId xmlns:a16="http://schemas.microsoft.com/office/drawing/2014/main" id="{C715CC1B-4755-4E00-9B3C-F90DE3E253F0}"/>
              </a:ext>
            </a:extLst>
          </p:cNvPr>
          <p:cNvGrpSpPr/>
          <p:nvPr/>
        </p:nvGrpSpPr>
        <p:grpSpPr>
          <a:xfrm>
            <a:off x="5270246" y="3378961"/>
            <a:ext cx="3482340" cy="2980690"/>
            <a:chOff x="3746246" y="3378961"/>
            <a:chExt cx="3482340" cy="2980690"/>
          </a:xfrm>
        </p:grpSpPr>
        <p:sp>
          <p:nvSpPr>
            <p:cNvPr id="22" name="object 23">
              <a:extLst>
                <a:ext uri="{FF2B5EF4-FFF2-40B4-BE49-F238E27FC236}">
                  <a16:creationId xmlns:a16="http://schemas.microsoft.com/office/drawing/2014/main" id="{20DAE0CA-7A2A-4A66-8353-305601D55295}"/>
                </a:ext>
              </a:extLst>
            </p:cNvPr>
            <p:cNvSpPr/>
            <p:nvPr/>
          </p:nvSpPr>
          <p:spPr>
            <a:xfrm>
              <a:off x="3909822" y="4301489"/>
              <a:ext cx="879475" cy="771525"/>
            </a:xfrm>
            <a:custGeom>
              <a:avLst/>
              <a:gdLst/>
              <a:ahLst/>
              <a:cxnLst/>
              <a:rect l="l" t="t" r="r" b="b"/>
              <a:pathLst>
                <a:path w="879475" h="771525">
                  <a:moveTo>
                    <a:pt x="253237" y="0"/>
                  </a:moveTo>
                  <a:lnTo>
                    <a:pt x="0" y="0"/>
                  </a:lnTo>
                  <a:lnTo>
                    <a:pt x="0" y="704977"/>
                  </a:lnTo>
                  <a:lnTo>
                    <a:pt x="603376" y="704977"/>
                  </a:lnTo>
                  <a:lnTo>
                    <a:pt x="603376" y="771144"/>
                  </a:lnTo>
                  <a:lnTo>
                    <a:pt x="879348" y="578358"/>
                  </a:lnTo>
                  <a:lnTo>
                    <a:pt x="603376" y="385572"/>
                  </a:lnTo>
                  <a:lnTo>
                    <a:pt x="603376" y="451739"/>
                  </a:lnTo>
                  <a:lnTo>
                    <a:pt x="253237" y="451739"/>
                  </a:lnTo>
                  <a:lnTo>
                    <a:pt x="253237" y="0"/>
                  </a:lnTo>
                  <a:close/>
                </a:path>
              </a:pathLst>
            </a:custGeom>
            <a:solidFill>
              <a:srgbClr val="FAF7DA"/>
            </a:solidFill>
          </p:spPr>
          <p:txBody>
            <a:bodyPr wrap="square" lIns="0" tIns="0" rIns="0" bIns="0" rtlCol="0"/>
            <a:lstStyle/>
            <a:p>
              <a:endParaRPr/>
            </a:p>
          </p:txBody>
        </p:sp>
        <p:sp>
          <p:nvSpPr>
            <p:cNvPr id="23" name="object 24">
              <a:extLst>
                <a:ext uri="{FF2B5EF4-FFF2-40B4-BE49-F238E27FC236}">
                  <a16:creationId xmlns:a16="http://schemas.microsoft.com/office/drawing/2014/main" id="{6DD7B5D9-74FB-4A2D-9B71-D0EAB454C103}"/>
                </a:ext>
              </a:extLst>
            </p:cNvPr>
            <p:cNvSpPr/>
            <p:nvPr/>
          </p:nvSpPr>
          <p:spPr>
            <a:xfrm>
              <a:off x="3909822" y="4301489"/>
              <a:ext cx="879475" cy="771525"/>
            </a:xfrm>
            <a:custGeom>
              <a:avLst/>
              <a:gdLst/>
              <a:ahLst/>
              <a:cxnLst/>
              <a:rect l="l" t="t" r="r" b="b"/>
              <a:pathLst>
                <a:path w="879475" h="771525">
                  <a:moveTo>
                    <a:pt x="253237" y="0"/>
                  </a:moveTo>
                  <a:lnTo>
                    <a:pt x="253237" y="451739"/>
                  </a:lnTo>
                  <a:lnTo>
                    <a:pt x="603376" y="451739"/>
                  </a:lnTo>
                  <a:lnTo>
                    <a:pt x="603376" y="385572"/>
                  </a:lnTo>
                  <a:lnTo>
                    <a:pt x="879348" y="578358"/>
                  </a:lnTo>
                  <a:lnTo>
                    <a:pt x="603376" y="771144"/>
                  </a:lnTo>
                  <a:lnTo>
                    <a:pt x="603376" y="704977"/>
                  </a:lnTo>
                  <a:lnTo>
                    <a:pt x="0" y="704977"/>
                  </a:lnTo>
                  <a:lnTo>
                    <a:pt x="0" y="0"/>
                  </a:lnTo>
                  <a:lnTo>
                    <a:pt x="253237" y="0"/>
                  </a:lnTo>
                  <a:close/>
                </a:path>
              </a:pathLst>
            </a:custGeom>
            <a:ln w="25400">
              <a:solidFill>
                <a:srgbClr val="FFFFFF"/>
              </a:solidFill>
            </a:ln>
          </p:spPr>
          <p:txBody>
            <a:bodyPr wrap="square" lIns="0" tIns="0" rIns="0" bIns="0" rtlCol="0"/>
            <a:lstStyle/>
            <a:p>
              <a:endParaRPr/>
            </a:p>
          </p:txBody>
        </p:sp>
        <p:sp>
          <p:nvSpPr>
            <p:cNvPr id="24" name="object 25">
              <a:extLst>
                <a:ext uri="{FF2B5EF4-FFF2-40B4-BE49-F238E27FC236}">
                  <a16:creationId xmlns:a16="http://schemas.microsoft.com/office/drawing/2014/main" id="{C38E5154-E95D-460E-8E49-79C828CF399D}"/>
                </a:ext>
              </a:extLst>
            </p:cNvPr>
            <p:cNvSpPr/>
            <p:nvPr/>
          </p:nvSpPr>
          <p:spPr>
            <a:xfrm>
              <a:off x="3758946" y="3391661"/>
              <a:ext cx="1300480" cy="909955"/>
            </a:xfrm>
            <a:custGeom>
              <a:avLst/>
              <a:gdLst/>
              <a:ahLst/>
              <a:cxnLst/>
              <a:rect l="l" t="t" r="r" b="b"/>
              <a:pathLst>
                <a:path w="1300479" h="909954">
                  <a:moveTo>
                    <a:pt x="1148333" y="0"/>
                  </a:moveTo>
                  <a:lnTo>
                    <a:pt x="151637" y="0"/>
                  </a:lnTo>
                  <a:lnTo>
                    <a:pt x="103729" y="7735"/>
                  </a:lnTo>
                  <a:lnTo>
                    <a:pt x="62106" y="29272"/>
                  </a:lnTo>
                  <a:lnTo>
                    <a:pt x="29272" y="62106"/>
                  </a:lnTo>
                  <a:lnTo>
                    <a:pt x="7735" y="103729"/>
                  </a:lnTo>
                  <a:lnTo>
                    <a:pt x="0" y="151637"/>
                  </a:lnTo>
                  <a:lnTo>
                    <a:pt x="0" y="758189"/>
                  </a:lnTo>
                  <a:lnTo>
                    <a:pt x="7735" y="806098"/>
                  </a:lnTo>
                  <a:lnTo>
                    <a:pt x="29272" y="847721"/>
                  </a:lnTo>
                  <a:lnTo>
                    <a:pt x="62106" y="880555"/>
                  </a:lnTo>
                  <a:lnTo>
                    <a:pt x="103729" y="902092"/>
                  </a:lnTo>
                  <a:lnTo>
                    <a:pt x="151637" y="909827"/>
                  </a:lnTo>
                  <a:lnTo>
                    <a:pt x="1148333" y="909827"/>
                  </a:lnTo>
                  <a:lnTo>
                    <a:pt x="1196242" y="902092"/>
                  </a:lnTo>
                  <a:lnTo>
                    <a:pt x="1237865" y="880555"/>
                  </a:lnTo>
                  <a:lnTo>
                    <a:pt x="1270699" y="847721"/>
                  </a:lnTo>
                  <a:lnTo>
                    <a:pt x="1292236" y="806098"/>
                  </a:lnTo>
                  <a:lnTo>
                    <a:pt x="1299971" y="758189"/>
                  </a:lnTo>
                  <a:lnTo>
                    <a:pt x="1299971" y="151637"/>
                  </a:lnTo>
                  <a:lnTo>
                    <a:pt x="1292236" y="103729"/>
                  </a:lnTo>
                  <a:lnTo>
                    <a:pt x="1270699" y="62106"/>
                  </a:lnTo>
                  <a:lnTo>
                    <a:pt x="1237865" y="29272"/>
                  </a:lnTo>
                  <a:lnTo>
                    <a:pt x="1196242" y="7735"/>
                  </a:lnTo>
                  <a:lnTo>
                    <a:pt x="1148333" y="0"/>
                  </a:lnTo>
                  <a:close/>
                </a:path>
              </a:pathLst>
            </a:custGeom>
            <a:solidFill>
              <a:srgbClr val="7AE900"/>
            </a:solidFill>
          </p:spPr>
          <p:txBody>
            <a:bodyPr wrap="square" lIns="0" tIns="0" rIns="0" bIns="0" rtlCol="0"/>
            <a:lstStyle/>
            <a:p>
              <a:endParaRPr/>
            </a:p>
          </p:txBody>
        </p:sp>
        <p:sp>
          <p:nvSpPr>
            <p:cNvPr id="25" name="object 26">
              <a:extLst>
                <a:ext uri="{FF2B5EF4-FFF2-40B4-BE49-F238E27FC236}">
                  <a16:creationId xmlns:a16="http://schemas.microsoft.com/office/drawing/2014/main" id="{09904AF2-2A65-44C5-8187-EFE0D36877EF}"/>
                </a:ext>
              </a:extLst>
            </p:cNvPr>
            <p:cNvSpPr/>
            <p:nvPr/>
          </p:nvSpPr>
          <p:spPr>
            <a:xfrm>
              <a:off x="3758946" y="3391661"/>
              <a:ext cx="1300480" cy="909955"/>
            </a:xfrm>
            <a:custGeom>
              <a:avLst/>
              <a:gdLst/>
              <a:ahLst/>
              <a:cxnLst/>
              <a:rect l="l" t="t" r="r" b="b"/>
              <a:pathLst>
                <a:path w="1300479" h="909954">
                  <a:moveTo>
                    <a:pt x="0" y="151637"/>
                  </a:moveTo>
                  <a:lnTo>
                    <a:pt x="7735" y="103729"/>
                  </a:lnTo>
                  <a:lnTo>
                    <a:pt x="29272" y="62106"/>
                  </a:lnTo>
                  <a:lnTo>
                    <a:pt x="62106" y="29272"/>
                  </a:lnTo>
                  <a:lnTo>
                    <a:pt x="103729" y="7735"/>
                  </a:lnTo>
                  <a:lnTo>
                    <a:pt x="151637" y="0"/>
                  </a:lnTo>
                  <a:lnTo>
                    <a:pt x="1148333" y="0"/>
                  </a:lnTo>
                  <a:lnTo>
                    <a:pt x="1196242" y="7735"/>
                  </a:lnTo>
                  <a:lnTo>
                    <a:pt x="1237865" y="29272"/>
                  </a:lnTo>
                  <a:lnTo>
                    <a:pt x="1270699" y="62106"/>
                  </a:lnTo>
                  <a:lnTo>
                    <a:pt x="1292236" y="103729"/>
                  </a:lnTo>
                  <a:lnTo>
                    <a:pt x="1299971" y="151637"/>
                  </a:lnTo>
                  <a:lnTo>
                    <a:pt x="1299971" y="758189"/>
                  </a:lnTo>
                  <a:lnTo>
                    <a:pt x="1292236" y="806098"/>
                  </a:lnTo>
                  <a:lnTo>
                    <a:pt x="1270699" y="847721"/>
                  </a:lnTo>
                  <a:lnTo>
                    <a:pt x="1237865" y="880555"/>
                  </a:lnTo>
                  <a:lnTo>
                    <a:pt x="1196242" y="902092"/>
                  </a:lnTo>
                  <a:lnTo>
                    <a:pt x="1148333" y="909827"/>
                  </a:lnTo>
                  <a:lnTo>
                    <a:pt x="151637" y="909827"/>
                  </a:lnTo>
                  <a:lnTo>
                    <a:pt x="103729" y="902092"/>
                  </a:lnTo>
                  <a:lnTo>
                    <a:pt x="62106" y="880555"/>
                  </a:lnTo>
                  <a:lnTo>
                    <a:pt x="29272" y="847721"/>
                  </a:lnTo>
                  <a:lnTo>
                    <a:pt x="7735" y="806098"/>
                  </a:lnTo>
                  <a:lnTo>
                    <a:pt x="0" y="758189"/>
                  </a:lnTo>
                  <a:lnTo>
                    <a:pt x="0" y="151637"/>
                  </a:lnTo>
                  <a:close/>
                </a:path>
              </a:pathLst>
            </a:custGeom>
            <a:ln w="25400">
              <a:solidFill>
                <a:srgbClr val="FFFFFF"/>
              </a:solidFill>
            </a:ln>
          </p:spPr>
          <p:txBody>
            <a:bodyPr wrap="square" lIns="0" tIns="0" rIns="0" bIns="0" rtlCol="0"/>
            <a:lstStyle/>
            <a:p>
              <a:endParaRPr/>
            </a:p>
          </p:txBody>
        </p:sp>
        <p:sp>
          <p:nvSpPr>
            <p:cNvPr id="26" name="object 27">
              <a:extLst>
                <a:ext uri="{FF2B5EF4-FFF2-40B4-BE49-F238E27FC236}">
                  <a16:creationId xmlns:a16="http://schemas.microsoft.com/office/drawing/2014/main" id="{CA14AD69-820C-410E-924D-8DE1E28CA558}"/>
                </a:ext>
              </a:extLst>
            </p:cNvPr>
            <p:cNvSpPr/>
            <p:nvPr/>
          </p:nvSpPr>
          <p:spPr>
            <a:xfrm>
              <a:off x="4987290" y="5324094"/>
              <a:ext cx="879475" cy="771525"/>
            </a:xfrm>
            <a:custGeom>
              <a:avLst/>
              <a:gdLst/>
              <a:ahLst/>
              <a:cxnLst/>
              <a:rect l="l" t="t" r="r" b="b"/>
              <a:pathLst>
                <a:path w="879475" h="771525">
                  <a:moveTo>
                    <a:pt x="253237" y="0"/>
                  </a:moveTo>
                  <a:lnTo>
                    <a:pt x="0" y="0"/>
                  </a:lnTo>
                  <a:lnTo>
                    <a:pt x="0" y="704976"/>
                  </a:lnTo>
                  <a:lnTo>
                    <a:pt x="603376" y="704976"/>
                  </a:lnTo>
                  <a:lnTo>
                    <a:pt x="603376" y="771143"/>
                  </a:lnTo>
                  <a:lnTo>
                    <a:pt x="879348" y="578357"/>
                  </a:lnTo>
                  <a:lnTo>
                    <a:pt x="603376" y="385571"/>
                  </a:lnTo>
                  <a:lnTo>
                    <a:pt x="603376" y="451738"/>
                  </a:lnTo>
                  <a:lnTo>
                    <a:pt x="253237" y="451738"/>
                  </a:lnTo>
                  <a:lnTo>
                    <a:pt x="253237" y="0"/>
                  </a:lnTo>
                  <a:close/>
                </a:path>
              </a:pathLst>
            </a:custGeom>
            <a:solidFill>
              <a:srgbClr val="FCEAE7"/>
            </a:solidFill>
          </p:spPr>
          <p:txBody>
            <a:bodyPr wrap="square" lIns="0" tIns="0" rIns="0" bIns="0" rtlCol="0"/>
            <a:lstStyle/>
            <a:p>
              <a:endParaRPr/>
            </a:p>
          </p:txBody>
        </p:sp>
        <p:sp>
          <p:nvSpPr>
            <p:cNvPr id="27" name="object 28">
              <a:extLst>
                <a:ext uri="{FF2B5EF4-FFF2-40B4-BE49-F238E27FC236}">
                  <a16:creationId xmlns:a16="http://schemas.microsoft.com/office/drawing/2014/main" id="{963789AB-D7B2-4071-A253-FEF23EA6AF11}"/>
                </a:ext>
              </a:extLst>
            </p:cNvPr>
            <p:cNvSpPr/>
            <p:nvPr/>
          </p:nvSpPr>
          <p:spPr>
            <a:xfrm>
              <a:off x="4987290" y="5324094"/>
              <a:ext cx="879475" cy="771525"/>
            </a:xfrm>
            <a:custGeom>
              <a:avLst/>
              <a:gdLst/>
              <a:ahLst/>
              <a:cxnLst/>
              <a:rect l="l" t="t" r="r" b="b"/>
              <a:pathLst>
                <a:path w="879475" h="771525">
                  <a:moveTo>
                    <a:pt x="253237" y="0"/>
                  </a:moveTo>
                  <a:lnTo>
                    <a:pt x="253237" y="451738"/>
                  </a:lnTo>
                  <a:lnTo>
                    <a:pt x="603376" y="451738"/>
                  </a:lnTo>
                  <a:lnTo>
                    <a:pt x="603376" y="385571"/>
                  </a:lnTo>
                  <a:lnTo>
                    <a:pt x="879348" y="578357"/>
                  </a:lnTo>
                  <a:lnTo>
                    <a:pt x="603376" y="771143"/>
                  </a:lnTo>
                  <a:lnTo>
                    <a:pt x="603376" y="704976"/>
                  </a:lnTo>
                  <a:lnTo>
                    <a:pt x="0" y="704976"/>
                  </a:lnTo>
                  <a:lnTo>
                    <a:pt x="0" y="0"/>
                  </a:lnTo>
                  <a:lnTo>
                    <a:pt x="253237" y="0"/>
                  </a:lnTo>
                  <a:close/>
                </a:path>
              </a:pathLst>
            </a:custGeom>
            <a:ln w="25400">
              <a:solidFill>
                <a:srgbClr val="FFFFFF"/>
              </a:solidFill>
            </a:ln>
          </p:spPr>
          <p:txBody>
            <a:bodyPr wrap="square" lIns="0" tIns="0" rIns="0" bIns="0" rtlCol="0"/>
            <a:lstStyle/>
            <a:p>
              <a:endParaRPr/>
            </a:p>
          </p:txBody>
        </p:sp>
        <p:sp>
          <p:nvSpPr>
            <p:cNvPr id="28" name="object 29">
              <a:extLst>
                <a:ext uri="{FF2B5EF4-FFF2-40B4-BE49-F238E27FC236}">
                  <a16:creationId xmlns:a16="http://schemas.microsoft.com/office/drawing/2014/main" id="{2E146097-B8FD-4B09-86E8-55A746A36566}"/>
                </a:ext>
              </a:extLst>
            </p:cNvPr>
            <p:cNvSpPr/>
            <p:nvPr/>
          </p:nvSpPr>
          <p:spPr>
            <a:xfrm>
              <a:off x="4836414" y="4414265"/>
              <a:ext cx="1300480" cy="909955"/>
            </a:xfrm>
            <a:custGeom>
              <a:avLst/>
              <a:gdLst/>
              <a:ahLst/>
              <a:cxnLst/>
              <a:rect l="l" t="t" r="r" b="b"/>
              <a:pathLst>
                <a:path w="1300479" h="909954">
                  <a:moveTo>
                    <a:pt x="1148334" y="0"/>
                  </a:moveTo>
                  <a:lnTo>
                    <a:pt x="151637" y="0"/>
                  </a:lnTo>
                  <a:lnTo>
                    <a:pt x="103729" y="7735"/>
                  </a:lnTo>
                  <a:lnTo>
                    <a:pt x="62106" y="29272"/>
                  </a:lnTo>
                  <a:lnTo>
                    <a:pt x="29272" y="62106"/>
                  </a:lnTo>
                  <a:lnTo>
                    <a:pt x="7735" y="103729"/>
                  </a:lnTo>
                  <a:lnTo>
                    <a:pt x="0" y="151637"/>
                  </a:lnTo>
                  <a:lnTo>
                    <a:pt x="0" y="758189"/>
                  </a:lnTo>
                  <a:lnTo>
                    <a:pt x="7735" y="806098"/>
                  </a:lnTo>
                  <a:lnTo>
                    <a:pt x="29272" y="847721"/>
                  </a:lnTo>
                  <a:lnTo>
                    <a:pt x="62106" y="880555"/>
                  </a:lnTo>
                  <a:lnTo>
                    <a:pt x="103729" y="902092"/>
                  </a:lnTo>
                  <a:lnTo>
                    <a:pt x="151637" y="909827"/>
                  </a:lnTo>
                  <a:lnTo>
                    <a:pt x="1148334" y="909827"/>
                  </a:lnTo>
                  <a:lnTo>
                    <a:pt x="1196242" y="902092"/>
                  </a:lnTo>
                  <a:lnTo>
                    <a:pt x="1237865" y="880555"/>
                  </a:lnTo>
                  <a:lnTo>
                    <a:pt x="1270699" y="847721"/>
                  </a:lnTo>
                  <a:lnTo>
                    <a:pt x="1292236" y="806098"/>
                  </a:lnTo>
                  <a:lnTo>
                    <a:pt x="1299972" y="758189"/>
                  </a:lnTo>
                  <a:lnTo>
                    <a:pt x="1299972" y="151637"/>
                  </a:lnTo>
                  <a:lnTo>
                    <a:pt x="1292236" y="103729"/>
                  </a:lnTo>
                  <a:lnTo>
                    <a:pt x="1270699" y="62106"/>
                  </a:lnTo>
                  <a:lnTo>
                    <a:pt x="1237865" y="29272"/>
                  </a:lnTo>
                  <a:lnTo>
                    <a:pt x="1196242" y="7735"/>
                  </a:lnTo>
                  <a:lnTo>
                    <a:pt x="1148334" y="0"/>
                  </a:lnTo>
                  <a:close/>
                </a:path>
              </a:pathLst>
            </a:custGeom>
            <a:solidFill>
              <a:srgbClr val="EFDE00"/>
            </a:solidFill>
          </p:spPr>
          <p:txBody>
            <a:bodyPr wrap="square" lIns="0" tIns="0" rIns="0" bIns="0" rtlCol="0"/>
            <a:lstStyle/>
            <a:p>
              <a:endParaRPr/>
            </a:p>
          </p:txBody>
        </p:sp>
        <p:sp>
          <p:nvSpPr>
            <p:cNvPr id="29" name="object 30">
              <a:extLst>
                <a:ext uri="{FF2B5EF4-FFF2-40B4-BE49-F238E27FC236}">
                  <a16:creationId xmlns:a16="http://schemas.microsoft.com/office/drawing/2014/main" id="{1AB1ADA8-239F-4B51-9A2B-B3FF23684998}"/>
                </a:ext>
              </a:extLst>
            </p:cNvPr>
            <p:cNvSpPr/>
            <p:nvPr/>
          </p:nvSpPr>
          <p:spPr>
            <a:xfrm>
              <a:off x="4836414" y="4414265"/>
              <a:ext cx="1300480" cy="909955"/>
            </a:xfrm>
            <a:custGeom>
              <a:avLst/>
              <a:gdLst/>
              <a:ahLst/>
              <a:cxnLst/>
              <a:rect l="l" t="t" r="r" b="b"/>
              <a:pathLst>
                <a:path w="1300479" h="909954">
                  <a:moveTo>
                    <a:pt x="0" y="151637"/>
                  </a:moveTo>
                  <a:lnTo>
                    <a:pt x="7735" y="103729"/>
                  </a:lnTo>
                  <a:lnTo>
                    <a:pt x="29272" y="62106"/>
                  </a:lnTo>
                  <a:lnTo>
                    <a:pt x="62106" y="29272"/>
                  </a:lnTo>
                  <a:lnTo>
                    <a:pt x="103729" y="7735"/>
                  </a:lnTo>
                  <a:lnTo>
                    <a:pt x="151637" y="0"/>
                  </a:lnTo>
                  <a:lnTo>
                    <a:pt x="1148334" y="0"/>
                  </a:lnTo>
                  <a:lnTo>
                    <a:pt x="1196242" y="7735"/>
                  </a:lnTo>
                  <a:lnTo>
                    <a:pt x="1237865" y="29272"/>
                  </a:lnTo>
                  <a:lnTo>
                    <a:pt x="1270699" y="62106"/>
                  </a:lnTo>
                  <a:lnTo>
                    <a:pt x="1292236" y="103729"/>
                  </a:lnTo>
                  <a:lnTo>
                    <a:pt x="1299972" y="151637"/>
                  </a:lnTo>
                  <a:lnTo>
                    <a:pt x="1299972" y="758189"/>
                  </a:lnTo>
                  <a:lnTo>
                    <a:pt x="1292236" y="806098"/>
                  </a:lnTo>
                  <a:lnTo>
                    <a:pt x="1270699" y="847721"/>
                  </a:lnTo>
                  <a:lnTo>
                    <a:pt x="1237865" y="880555"/>
                  </a:lnTo>
                  <a:lnTo>
                    <a:pt x="1196242" y="902092"/>
                  </a:lnTo>
                  <a:lnTo>
                    <a:pt x="1148334" y="909827"/>
                  </a:lnTo>
                  <a:lnTo>
                    <a:pt x="151637" y="909827"/>
                  </a:lnTo>
                  <a:lnTo>
                    <a:pt x="103729" y="902092"/>
                  </a:lnTo>
                  <a:lnTo>
                    <a:pt x="62106" y="880555"/>
                  </a:lnTo>
                  <a:lnTo>
                    <a:pt x="29272" y="847721"/>
                  </a:lnTo>
                  <a:lnTo>
                    <a:pt x="7735" y="806098"/>
                  </a:lnTo>
                  <a:lnTo>
                    <a:pt x="0" y="758189"/>
                  </a:lnTo>
                  <a:lnTo>
                    <a:pt x="0" y="151637"/>
                  </a:lnTo>
                  <a:close/>
                </a:path>
              </a:pathLst>
            </a:custGeom>
            <a:ln w="25400">
              <a:solidFill>
                <a:srgbClr val="FFFFFF"/>
              </a:solidFill>
            </a:ln>
          </p:spPr>
          <p:txBody>
            <a:bodyPr wrap="square" lIns="0" tIns="0" rIns="0" bIns="0" rtlCol="0"/>
            <a:lstStyle/>
            <a:p>
              <a:endParaRPr/>
            </a:p>
          </p:txBody>
        </p:sp>
        <p:sp>
          <p:nvSpPr>
            <p:cNvPr id="30" name="object 31">
              <a:extLst>
                <a:ext uri="{FF2B5EF4-FFF2-40B4-BE49-F238E27FC236}">
                  <a16:creationId xmlns:a16="http://schemas.microsoft.com/office/drawing/2014/main" id="{881F7F73-126F-4C83-925A-DC200709C099}"/>
                </a:ext>
              </a:extLst>
            </p:cNvPr>
            <p:cNvSpPr/>
            <p:nvPr/>
          </p:nvSpPr>
          <p:spPr>
            <a:xfrm>
              <a:off x="5915406" y="5435345"/>
              <a:ext cx="1300480" cy="911860"/>
            </a:xfrm>
            <a:custGeom>
              <a:avLst/>
              <a:gdLst/>
              <a:ahLst/>
              <a:cxnLst/>
              <a:rect l="l" t="t" r="r" b="b"/>
              <a:pathLst>
                <a:path w="1300479" h="911860">
                  <a:moveTo>
                    <a:pt x="1148079" y="0"/>
                  </a:moveTo>
                  <a:lnTo>
                    <a:pt x="151892" y="0"/>
                  </a:lnTo>
                  <a:lnTo>
                    <a:pt x="103908" y="7750"/>
                  </a:lnTo>
                  <a:lnTo>
                    <a:pt x="62215" y="29325"/>
                  </a:lnTo>
                  <a:lnTo>
                    <a:pt x="29325" y="62215"/>
                  </a:lnTo>
                  <a:lnTo>
                    <a:pt x="7750" y="103908"/>
                  </a:lnTo>
                  <a:lnTo>
                    <a:pt x="0" y="151891"/>
                  </a:lnTo>
                  <a:lnTo>
                    <a:pt x="0" y="759434"/>
                  </a:lnTo>
                  <a:lnTo>
                    <a:pt x="7750" y="807450"/>
                  </a:lnTo>
                  <a:lnTo>
                    <a:pt x="29325" y="849152"/>
                  </a:lnTo>
                  <a:lnTo>
                    <a:pt x="62215" y="882039"/>
                  </a:lnTo>
                  <a:lnTo>
                    <a:pt x="103908" y="903606"/>
                  </a:lnTo>
                  <a:lnTo>
                    <a:pt x="151892" y="911351"/>
                  </a:lnTo>
                  <a:lnTo>
                    <a:pt x="1148079" y="911351"/>
                  </a:lnTo>
                  <a:lnTo>
                    <a:pt x="1196063" y="903606"/>
                  </a:lnTo>
                  <a:lnTo>
                    <a:pt x="1237756" y="882039"/>
                  </a:lnTo>
                  <a:lnTo>
                    <a:pt x="1270646" y="849152"/>
                  </a:lnTo>
                  <a:lnTo>
                    <a:pt x="1292221" y="807450"/>
                  </a:lnTo>
                  <a:lnTo>
                    <a:pt x="1299972" y="759434"/>
                  </a:lnTo>
                  <a:lnTo>
                    <a:pt x="1299972" y="151891"/>
                  </a:lnTo>
                  <a:lnTo>
                    <a:pt x="1292221" y="103908"/>
                  </a:lnTo>
                  <a:lnTo>
                    <a:pt x="1270646" y="62215"/>
                  </a:lnTo>
                  <a:lnTo>
                    <a:pt x="1237756" y="29325"/>
                  </a:lnTo>
                  <a:lnTo>
                    <a:pt x="1196063" y="7750"/>
                  </a:lnTo>
                  <a:lnTo>
                    <a:pt x="1148079" y="0"/>
                  </a:lnTo>
                  <a:close/>
                </a:path>
              </a:pathLst>
            </a:custGeom>
            <a:solidFill>
              <a:srgbClr val="F75D00"/>
            </a:solidFill>
          </p:spPr>
          <p:txBody>
            <a:bodyPr wrap="square" lIns="0" tIns="0" rIns="0" bIns="0" rtlCol="0"/>
            <a:lstStyle/>
            <a:p>
              <a:endParaRPr/>
            </a:p>
          </p:txBody>
        </p:sp>
        <p:sp>
          <p:nvSpPr>
            <p:cNvPr id="31" name="object 32">
              <a:extLst>
                <a:ext uri="{FF2B5EF4-FFF2-40B4-BE49-F238E27FC236}">
                  <a16:creationId xmlns:a16="http://schemas.microsoft.com/office/drawing/2014/main" id="{6BCA5E43-11A7-4448-BBDA-62591CDC54E3}"/>
                </a:ext>
              </a:extLst>
            </p:cNvPr>
            <p:cNvSpPr/>
            <p:nvPr/>
          </p:nvSpPr>
          <p:spPr>
            <a:xfrm>
              <a:off x="5915406" y="5435345"/>
              <a:ext cx="1300480" cy="911860"/>
            </a:xfrm>
            <a:custGeom>
              <a:avLst/>
              <a:gdLst/>
              <a:ahLst/>
              <a:cxnLst/>
              <a:rect l="l" t="t" r="r" b="b"/>
              <a:pathLst>
                <a:path w="1300479" h="911860">
                  <a:moveTo>
                    <a:pt x="0" y="151891"/>
                  </a:moveTo>
                  <a:lnTo>
                    <a:pt x="7750" y="103908"/>
                  </a:lnTo>
                  <a:lnTo>
                    <a:pt x="29325" y="62215"/>
                  </a:lnTo>
                  <a:lnTo>
                    <a:pt x="62215" y="29325"/>
                  </a:lnTo>
                  <a:lnTo>
                    <a:pt x="103908" y="7750"/>
                  </a:lnTo>
                  <a:lnTo>
                    <a:pt x="151892" y="0"/>
                  </a:lnTo>
                  <a:lnTo>
                    <a:pt x="1148079" y="0"/>
                  </a:lnTo>
                  <a:lnTo>
                    <a:pt x="1196063" y="7750"/>
                  </a:lnTo>
                  <a:lnTo>
                    <a:pt x="1237756" y="29325"/>
                  </a:lnTo>
                  <a:lnTo>
                    <a:pt x="1270646" y="62215"/>
                  </a:lnTo>
                  <a:lnTo>
                    <a:pt x="1292221" y="103908"/>
                  </a:lnTo>
                  <a:lnTo>
                    <a:pt x="1299972" y="151891"/>
                  </a:lnTo>
                  <a:lnTo>
                    <a:pt x="1299972" y="759434"/>
                  </a:lnTo>
                  <a:lnTo>
                    <a:pt x="1292221" y="807450"/>
                  </a:lnTo>
                  <a:lnTo>
                    <a:pt x="1270646" y="849152"/>
                  </a:lnTo>
                  <a:lnTo>
                    <a:pt x="1237756" y="882039"/>
                  </a:lnTo>
                  <a:lnTo>
                    <a:pt x="1196063" y="903606"/>
                  </a:lnTo>
                  <a:lnTo>
                    <a:pt x="1148079" y="911351"/>
                  </a:lnTo>
                  <a:lnTo>
                    <a:pt x="151892" y="911351"/>
                  </a:lnTo>
                  <a:lnTo>
                    <a:pt x="103908" y="903606"/>
                  </a:lnTo>
                  <a:lnTo>
                    <a:pt x="62215" y="882039"/>
                  </a:lnTo>
                  <a:lnTo>
                    <a:pt x="29325" y="849152"/>
                  </a:lnTo>
                  <a:lnTo>
                    <a:pt x="7750" y="807450"/>
                  </a:lnTo>
                  <a:lnTo>
                    <a:pt x="0" y="759434"/>
                  </a:lnTo>
                  <a:lnTo>
                    <a:pt x="0" y="151891"/>
                  </a:lnTo>
                  <a:close/>
                </a:path>
              </a:pathLst>
            </a:custGeom>
            <a:ln w="25400">
              <a:solidFill>
                <a:srgbClr val="FFFFFF"/>
              </a:solidFill>
            </a:ln>
          </p:spPr>
          <p:txBody>
            <a:bodyPr wrap="square" lIns="0" tIns="0" rIns="0" bIns="0" rtlCol="0"/>
            <a:lstStyle/>
            <a:p>
              <a:endParaRPr/>
            </a:p>
          </p:txBody>
        </p:sp>
      </p:grpSp>
      <p:sp>
        <p:nvSpPr>
          <p:cNvPr id="32" name="object 33">
            <a:extLst>
              <a:ext uri="{FF2B5EF4-FFF2-40B4-BE49-F238E27FC236}">
                <a16:creationId xmlns:a16="http://schemas.microsoft.com/office/drawing/2014/main" id="{E4232EBE-BACB-42EE-8E68-B3BFD275EED1}"/>
              </a:ext>
            </a:extLst>
          </p:cNvPr>
          <p:cNvSpPr txBox="1"/>
          <p:nvPr/>
        </p:nvSpPr>
        <p:spPr>
          <a:xfrm>
            <a:off x="5389246" y="3425444"/>
            <a:ext cx="3220085" cy="2853690"/>
          </a:xfrm>
          <a:prstGeom prst="rect">
            <a:avLst/>
          </a:prstGeom>
        </p:spPr>
        <p:txBody>
          <a:bodyPr vert="horz" wrap="square" lIns="0" tIns="27305" rIns="0" bIns="0" rtlCol="0">
            <a:spAutoFit/>
          </a:bodyPr>
          <a:lstStyle/>
          <a:p>
            <a:pPr marL="12700" marR="2141220" indent="3175" algn="ctr">
              <a:lnSpc>
                <a:spcPct val="91600"/>
              </a:lnSpc>
              <a:spcBef>
                <a:spcPts val="215"/>
              </a:spcBef>
            </a:pPr>
            <a:r>
              <a:rPr sz="1100" b="1" dirty="0">
                <a:solidFill>
                  <a:srgbClr val="1E1C11"/>
                </a:solidFill>
                <a:latin typeface="Calibri"/>
                <a:cs typeface="Calibri"/>
              </a:rPr>
              <a:t>CONCEPTOS </a:t>
            </a:r>
            <a:r>
              <a:rPr sz="1100" b="1" spc="5" dirty="0">
                <a:solidFill>
                  <a:srgbClr val="1E1C11"/>
                </a:solidFill>
                <a:latin typeface="Calibri"/>
                <a:cs typeface="Calibri"/>
              </a:rPr>
              <a:t> </a:t>
            </a:r>
            <a:r>
              <a:rPr sz="1100" b="1" spc="-5" dirty="0">
                <a:solidFill>
                  <a:srgbClr val="1E1C11"/>
                </a:solidFill>
                <a:latin typeface="Calibri"/>
                <a:cs typeface="Calibri"/>
              </a:rPr>
              <a:t>O</a:t>
            </a:r>
            <a:r>
              <a:rPr sz="1100" b="1" spc="-10" dirty="0">
                <a:solidFill>
                  <a:srgbClr val="1E1C11"/>
                </a:solidFill>
                <a:latin typeface="Calibri"/>
                <a:cs typeface="Calibri"/>
              </a:rPr>
              <a:t>F</a:t>
            </a:r>
            <a:r>
              <a:rPr sz="1100" b="1" dirty="0">
                <a:solidFill>
                  <a:srgbClr val="1E1C11"/>
                </a:solidFill>
                <a:latin typeface="Calibri"/>
                <a:cs typeface="Calibri"/>
              </a:rPr>
              <a:t>ICINA</a:t>
            </a:r>
            <a:r>
              <a:rPr sz="1100" b="1" spc="-30" dirty="0">
                <a:solidFill>
                  <a:srgbClr val="1E1C11"/>
                </a:solidFill>
                <a:latin typeface="Calibri"/>
                <a:cs typeface="Calibri"/>
              </a:rPr>
              <a:t> </a:t>
            </a:r>
            <a:r>
              <a:rPr sz="1100" b="1" dirty="0">
                <a:solidFill>
                  <a:srgbClr val="1E1C11"/>
                </a:solidFill>
                <a:latin typeface="Calibri"/>
                <a:cs typeface="Calibri"/>
              </a:rPr>
              <a:t>ASE</a:t>
            </a:r>
            <a:r>
              <a:rPr sz="1100" b="1" spc="-10" dirty="0">
                <a:solidFill>
                  <a:srgbClr val="1E1C11"/>
                </a:solidFill>
                <a:latin typeface="Calibri"/>
                <a:cs typeface="Calibri"/>
              </a:rPr>
              <a:t>S</a:t>
            </a:r>
            <a:r>
              <a:rPr sz="1100" b="1" spc="-5" dirty="0">
                <a:solidFill>
                  <a:srgbClr val="1E1C11"/>
                </a:solidFill>
                <a:latin typeface="Calibri"/>
                <a:cs typeface="Calibri"/>
              </a:rPr>
              <a:t>ORA  </a:t>
            </a:r>
            <a:r>
              <a:rPr sz="1100" b="1" dirty="0">
                <a:solidFill>
                  <a:srgbClr val="1E1C11"/>
                </a:solidFill>
                <a:latin typeface="Calibri"/>
                <a:cs typeface="Calibri"/>
              </a:rPr>
              <a:t>JURÍDICA, </a:t>
            </a:r>
            <a:r>
              <a:rPr sz="1100" b="1" spc="5" dirty="0">
                <a:solidFill>
                  <a:srgbClr val="1E1C11"/>
                </a:solidFill>
                <a:latin typeface="Calibri"/>
                <a:cs typeface="Calibri"/>
              </a:rPr>
              <a:t> </a:t>
            </a:r>
            <a:r>
              <a:rPr sz="1100" b="1" dirty="0">
                <a:solidFill>
                  <a:srgbClr val="1E1C11"/>
                </a:solidFill>
                <a:latin typeface="Calibri"/>
                <a:cs typeface="Calibri"/>
              </a:rPr>
              <a:t>DIRECCIÓN </a:t>
            </a:r>
            <a:r>
              <a:rPr sz="1100" b="1" spc="5" dirty="0">
                <a:solidFill>
                  <a:srgbClr val="1E1C11"/>
                </a:solidFill>
                <a:latin typeface="Calibri"/>
                <a:cs typeface="Calibri"/>
              </a:rPr>
              <a:t> </a:t>
            </a:r>
            <a:r>
              <a:rPr sz="1100" b="1" dirty="0">
                <a:solidFill>
                  <a:srgbClr val="1E1C11"/>
                </a:solidFill>
                <a:latin typeface="Calibri"/>
                <a:cs typeface="Calibri"/>
              </a:rPr>
              <a:t>FINANCIERA</a:t>
            </a:r>
            <a:endParaRPr sz="1100" dirty="0">
              <a:latin typeface="Calibri"/>
              <a:cs typeface="Calibri"/>
            </a:endParaRPr>
          </a:p>
          <a:p>
            <a:pPr>
              <a:lnSpc>
                <a:spcPct val="100000"/>
              </a:lnSpc>
            </a:pPr>
            <a:endParaRPr sz="1100" dirty="0">
              <a:latin typeface="Calibri"/>
              <a:cs typeface="Calibri"/>
            </a:endParaRPr>
          </a:p>
          <a:p>
            <a:pPr>
              <a:lnSpc>
                <a:spcPct val="100000"/>
              </a:lnSpc>
            </a:pPr>
            <a:endParaRPr sz="1550" dirty="0">
              <a:latin typeface="Calibri"/>
              <a:cs typeface="Calibri"/>
            </a:endParaRPr>
          </a:p>
          <a:p>
            <a:pPr marL="1092200" marR="1064260" algn="ctr">
              <a:lnSpc>
                <a:spcPts val="1210"/>
              </a:lnSpc>
            </a:pPr>
            <a:r>
              <a:rPr sz="1100" b="1" spc="-5" dirty="0">
                <a:solidFill>
                  <a:srgbClr val="1E1C11"/>
                </a:solidFill>
                <a:latin typeface="Calibri"/>
                <a:cs typeface="Calibri"/>
              </a:rPr>
              <a:t>REVISIÓN</a:t>
            </a:r>
            <a:r>
              <a:rPr sz="1100" b="1" spc="-50" dirty="0">
                <a:solidFill>
                  <a:srgbClr val="1E1C11"/>
                </a:solidFill>
                <a:latin typeface="Calibri"/>
                <a:cs typeface="Calibri"/>
              </a:rPr>
              <a:t> </a:t>
            </a:r>
            <a:r>
              <a:rPr sz="1100" b="1" spc="-5" dirty="0">
                <a:solidFill>
                  <a:srgbClr val="1E1C11"/>
                </a:solidFill>
                <a:latin typeface="Calibri"/>
                <a:cs typeface="Calibri"/>
              </a:rPr>
              <a:t>COMITÉ </a:t>
            </a:r>
            <a:r>
              <a:rPr sz="1100" b="1" spc="-235" dirty="0">
                <a:solidFill>
                  <a:srgbClr val="1E1C11"/>
                </a:solidFill>
                <a:latin typeface="Calibri"/>
                <a:cs typeface="Calibri"/>
              </a:rPr>
              <a:t> </a:t>
            </a:r>
            <a:r>
              <a:rPr sz="1100" b="1" spc="-5" dirty="0">
                <a:solidFill>
                  <a:srgbClr val="1E1C11"/>
                </a:solidFill>
                <a:latin typeface="Calibri"/>
                <a:cs typeface="Calibri"/>
              </a:rPr>
              <a:t>DE </a:t>
            </a:r>
            <a:r>
              <a:rPr sz="1100" b="1" dirty="0">
                <a:solidFill>
                  <a:srgbClr val="1E1C11"/>
                </a:solidFill>
                <a:latin typeface="Calibri"/>
                <a:cs typeface="Calibri"/>
              </a:rPr>
              <a:t> </a:t>
            </a:r>
            <a:r>
              <a:rPr sz="1100" b="1" spc="-5" dirty="0">
                <a:solidFill>
                  <a:srgbClr val="1E1C11"/>
                </a:solidFill>
                <a:latin typeface="Calibri"/>
                <a:cs typeface="Calibri"/>
              </a:rPr>
              <a:t>CONTRATACIÓN</a:t>
            </a:r>
            <a:endParaRPr sz="1100" dirty="0">
              <a:latin typeface="Calibri"/>
              <a:cs typeface="Calibri"/>
            </a:endParaRPr>
          </a:p>
          <a:p>
            <a:pPr>
              <a:lnSpc>
                <a:spcPct val="100000"/>
              </a:lnSpc>
            </a:pPr>
            <a:endParaRPr sz="1100" dirty="0">
              <a:latin typeface="Calibri"/>
              <a:cs typeface="Calibri"/>
            </a:endParaRPr>
          </a:p>
          <a:p>
            <a:pPr>
              <a:spcBef>
                <a:spcPts val="20"/>
              </a:spcBef>
            </a:pPr>
            <a:endParaRPr sz="1500" dirty="0">
              <a:latin typeface="Calibri"/>
              <a:cs typeface="Calibri"/>
            </a:endParaRPr>
          </a:p>
          <a:p>
            <a:pPr marL="2192020" marR="5080" indent="-1270" algn="ctr">
              <a:lnSpc>
                <a:spcPct val="91600"/>
              </a:lnSpc>
            </a:pPr>
            <a:r>
              <a:rPr sz="1100" b="1" dirty="0">
                <a:solidFill>
                  <a:srgbClr val="1E1C11"/>
                </a:solidFill>
                <a:latin typeface="Calibri"/>
                <a:cs typeface="Calibri"/>
              </a:rPr>
              <a:t>FIRMA </a:t>
            </a:r>
            <a:r>
              <a:rPr sz="1100" b="1" spc="5" dirty="0">
                <a:solidFill>
                  <a:srgbClr val="1E1C11"/>
                </a:solidFill>
                <a:latin typeface="Calibri"/>
                <a:cs typeface="Calibri"/>
              </a:rPr>
              <a:t> </a:t>
            </a:r>
            <a:r>
              <a:rPr sz="1100" b="1" dirty="0">
                <a:solidFill>
                  <a:srgbClr val="1E1C11"/>
                </a:solidFill>
                <a:latin typeface="Calibri"/>
                <a:cs typeface="Calibri"/>
              </a:rPr>
              <a:t>AUTORIZACIÓN </a:t>
            </a:r>
            <a:r>
              <a:rPr sz="1100" b="1" spc="5" dirty="0">
                <a:solidFill>
                  <a:srgbClr val="1E1C11"/>
                </a:solidFill>
                <a:latin typeface="Calibri"/>
                <a:cs typeface="Calibri"/>
              </a:rPr>
              <a:t> </a:t>
            </a:r>
            <a:r>
              <a:rPr sz="1100" b="1" dirty="0">
                <a:solidFill>
                  <a:srgbClr val="1E1C11"/>
                </a:solidFill>
                <a:latin typeface="Calibri"/>
                <a:cs typeface="Calibri"/>
              </a:rPr>
              <a:t>CESIÓN </a:t>
            </a:r>
            <a:r>
              <a:rPr sz="1100" b="1" spc="-5" dirty="0">
                <a:solidFill>
                  <a:srgbClr val="1E1C11"/>
                </a:solidFill>
                <a:latin typeface="Calibri"/>
                <a:cs typeface="Calibri"/>
              </a:rPr>
              <a:t>POR </a:t>
            </a:r>
            <a:r>
              <a:rPr sz="1100" b="1" dirty="0">
                <a:solidFill>
                  <a:srgbClr val="1E1C11"/>
                </a:solidFill>
                <a:latin typeface="Calibri"/>
                <a:cs typeface="Calibri"/>
              </a:rPr>
              <a:t> </a:t>
            </a:r>
            <a:r>
              <a:rPr sz="1100" b="1" spc="-5" dirty="0">
                <a:solidFill>
                  <a:srgbClr val="1E1C11"/>
                </a:solidFill>
                <a:latin typeface="Calibri"/>
                <a:cs typeface="Calibri"/>
              </a:rPr>
              <a:t>O</a:t>
            </a:r>
            <a:r>
              <a:rPr sz="1100" b="1" dirty="0">
                <a:solidFill>
                  <a:srgbClr val="1E1C11"/>
                </a:solidFill>
                <a:latin typeface="Calibri"/>
                <a:cs typeface="Calibri"/>
              </a:rPr>
              <a:t>RDENA</a:t>
            </a:r>
            <a:r>
              <a:rPr sz="1100" b="1" spc="-5" dirty="0">
                <a:solidFill>
                  <a:srgbClr val="1E1C11"/>
                </a:solidFill>
                <a:latin typeface="Calibri"/>
                <a:cs typeface="Calibri"/>
              </a:rPr>
              <a:t>DO</a:t>
            </a:r>
            <a:r>
              <a:rPr sz="1100" b="1" dirty="0">
                <a:solidFill>
                  <a:srgbClr val="1E1C11"/>
                </a:solidFill>
                <a:latin typeface="Calibri"/>
                <a:cs typeface="Calibri"/>
              </a:rPr>
              <a:t>R</a:t>
            </a:r>
            <a:r>
              <a:rPr sz="1100" b="1" spc="-35" dirty="0">
                <a:solidFill>
                  <a:srgbClr val="1E1C11"/>
                </a:solidFill>
                <a:latin typeface="Calibri"/>
                <a:cs typeface="Calibri"/>
              </a:rPr>
              <a:t> </a:t>
            </a:r>
            <a:r>
              <a:rPr sz="1100" b="1" spc="-5" dirty="0">
                <a:solidFill>
                  <a:srgbClr val="1E1C11"/>
                </a:solidFill>
                <a:latin typeface="Calibri"/>
                <a:cs typeface="Calibri"/>
              </a:rPr>
              <a:t>DEL  </a:t>
            </a:r>
            <a:r>
              <a:rPr sz="1100" b="1" dirty="0">
                <a:solidFill>
                  <a:srgbClr val="1E1C11"/>
                </a:solidFill>
                <a:latin typeface="Calibri"/>
                <a:cs typeface="Calibri"/>
              </a:rPr>
              <a:t>GASTO</a:t>
            </a:r>
            <a:endParaRPr sz="1100" dirty="0">
              <a:latin typeface="Calibri"/>
              <a:cs typeface="Calibri"/>
            </a:endParaRPr>
          </a:p>
        </p:txBody>
      </p:sp>
    </p:spTree>
    <p:extLst>
      <p:ext uri="{BB962C8B-B14F-4D97-AF65-F5344CB8AC3E}">
        <p14:creationId xmlns:p14="http://schemas.microsoft.com/office/powerpoint/2010/main" val="3477136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C699D9D-C548-4491-B843-9BF480CD2F3E}"/>
              </a:ext>
            </a:extLst>
          </p:cNvPr>
          <p:cNvSpPr txBox="1">
            <a:spLocks/>
          </p:cNvSpPr>
          <p:nvPr/>
        </p:nvSpPr>
        <p:spPr>
          <a:xfrm>
            <a:off x="1267305" y="1521783"/>
            <a:ext cx="9657389" cy="513715"/>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3200" b="1" i="0" kern="1200">
                <a:solidFill>
                  <a:srgbClr val="00AFEF"/>
                </a:solidFill>
                <a:latin typeface="Arial"/>
                <a:ea typeface="+mj-ea"/>
                <a:cs typeface="Arial"/>
              </a:defRPr>
            </a:lvl1pPr>
          </a:lstStyle>
          <a:p>
            <a:pPr marL="12700">
              <a:lnSpc>
                <a:spcPct val="100000"/>
              </a:lnSpc>
              <a:spcBef>
                <a:spcPts val="105"/>
              </a:spcBef>
              <a:tabLst>
                <a:tab pos="1659889" algn="l"/>
                <a:tab pos="2509520" algn="l"/>
                <a:tab pos="4720590" algn="l"/>
                <a:tab pos="7595234" algn="l"/>
              </a:tabLst>
            </a:pPr>
            <a:r>
              <a:rPr lang="es-MX" spc="-5">
                <a:solidFill>
                  <a:srgbClr val="006FC0"/>
                </a:solidFill>
                <a:latin typeface="Calibri"/>
                <a:cs typeface="Calibri"/>
              </a:rPr>
              <a:t>C</a:t>
            </a:r>
            <a:r>
              <a:rPr lang="es-MX" spc="-45">
                <a:solidFill>
                  <a:srgbClr val="006FC0"/>
                </a:solidFill>
                <a:latin typeface="Calibri"/>
                <a:cs typeface="Calibri"/>
              </a:rPr>
              <a:t>E</a:t>
            </a:r>
            <a:r>
              <a:rPr lang="es-MX">
                <a:solidFill>
                  <a:srgbClr val="006FC0"/>
                </a:solidFill>
                <a:latin typeface="Calibri"/>
                <a:cs typeface="Calibri"/>
              </a:rPr>
              <a:t>SIÓN	</a:t>
            </a:r>
            <a:r>
              <a:rPr lang="es-MX" spc="-5">
                <a:solidFill>
                  <a:srgbClr val="006FC0"/>
                </a:solidFill>
                <a:latin typeface="Calibri"/>
                <a:cs typeface="Calibri"/>
              </a:rPr>
              <a:t>D</a:t>
            </a:r>
            <a:r>
              <a:rPr lang="es-MX">
                <a:solidFill>
                  <a:srgbClr val="006FC0"/>
                </a:solidFill>
                <a:latin typeface="Calibri"/>
                <a:cs typeface="Calibri"/>
              </a:rPr>
              <a:t>E	</a:t>
            </a:r>
            <a:r>
              <a:rPr lang="es-MX" spc="-5">
                <a:solidFill>
                  <a:srgbClr val="006FC0"/>
                </a:solidFill>
                <a:latin typeface="Calibri"/>
                <a:cs typeface="Calibri"/>
              </a:rPr>
              <a:t>DER</a:t>
            </a:r>
            <a:r>
              <a:rPr lang="es-MX" spc="-50">
                <a:solidFill>
                  <a:srgbClr val="006FC0"/>
                </a:solidFill>
                <a:latin typeface="Calibri"/>
                <a:cs typeface="Calibri"/>
              </a:rPr>
              <a:t>E</a:t>
            </a:r>
            <a:r>
              <a:rPr lang="es-MX" spc="-5">
                <a:solidFill>
                  <a:srgbClr val="006FC0"/>
                </a:solidFill>
                <a:latin typeface="Calibri"/>
                <a:cs typeface="Calibri"/>
              </a:rPr>
              <a:t>CHO</a:t>
            </a:r>
            <a:r>
              <a:rPr lang="es-MX">
                <a:solidFill>
                  <a:srgbClr val="006FC0"/>
                </a:solidFill>
                <a:latin typeface="Calibri"/>
                <a:cs typeface="Calibri"/>
              </a:rPr>
              <a:t>S	</a:t>
            </a:r>
            <a:r>
              <a:rPr lang="es-MX" spc="-40">
                <a:solidFill>
                  <a:srgbClr val="006FC0"/>
                </a:solidFill>
                <a:latin typeface="Calibri"/>
                <a:cs typeface="Calibri"/>
              </a:rPr>
              <a:t>E</a:t>
            </a:r>
            <a:r>
              <a:rPr lang="es-MX" spc="-30">
                <a:solidFill>
                  <a:srgbClr val="006FC0"/>
                </a:solidFill>
                <a:latin typeface="Calibri"/>
                <a:cs typeface="Calibri"/>
              </a:rPr>
              <a:t>C</a:t>
            </a:r>
            <a:r>
              <a:rPr lang="es-MX" spc="-5">
                <a:solidFill>
                  <a:srgbClr val="006FC0"/>
                </a:solidFill>
                <a:latin typeface="Calibri"/>
                <a:cs typeface="Calibri"/>
              </a:rPr>
              <a:t>ON</a:t>
            </a:r>
            <a:r>
              <a:rPr lang="es-MX" spc="5">
                <a:solidFill>
                  <a:srgbClr val="006FC0"/>
                </a:solidFill>
                <a:latin typeface="Calibri"/>
                <a:cs typeface="Calibri"/>
              </a:rPr>
              <a:t>O</a:t>
            </a:r>
            <a:r>
              <a:rPr lang="es-MX" spc="-5">
                <a:solidFill>
                  <a:srgbClr val="006FC0"/>
                </a:solidFill>
                <a:latin typeface="Calibri"/>
                <a:cs typeface="Calibri"/>
              </a:rPr>
              <a:t>MI</a:t>
            </a:r>
            <a:r>
              <a:rPr lang="es-MX" spc="-40">
                <a:solidFill>
                  <a:srgbClr val="006FC0"/>
                </a:solidFill>
                <a:latin typeface="Calibri"/>
                <a:cs typeface="Calibri"/>
              </a:rPr>
              <a:t>C</a:t>
            </a:r>
            <a:r>
              <a:rPr lang="es-MX" spc="-5">
                <a:solidFill>
                  <a:srgbClr val="006FC0"/>
                </a:solidFill>
                <a:latin typeface="Calibri"/>
                <a:cs typeface="Calibri"/>
              </a:rPr>
              <a:t>O</a:t>
            </a:r>
            <a:r>
              <a:rPr lang="es-MX" spc="5">
                <a:solidFill>
                  <a:srgbClr val="006FC0"/>
                </a:solidFill>
                <a:latin typeface="Calibri"/>
                <a:cs typeface="Calibri"/>
              </a:rPr>
              <a:t>S</a:t>
            </a:r>
            <a:r>
              <a:rPr lang="es-MX">
                <a:solidFill>
                  <a:srgbClr val="006FC0"/>
                </a:solidFill>
                <a:latin typeface="Calibri"/>
                <a:cs typeface="Calibri"/>
              </a:rPr>
              <a:t>:	</a:t>
            </a:r>
            <a:r>
              <a:rPr lang="es-MX" sz="2800" b="0" spc="-10">
                <a:solidFill>
                  <a:srgbClr val="1E1C11"/>
                </a:solidFill>
                <a:latin typeface="Calibri"/>
                <a:cs typeface="Calibri"/>
              </a:rPr>
              <a:t>L</a:t>
            </a:r>
            <a:r>
              <a:rPr lang="es-MX" sz="2800" b="0" spc="5">
                <a:solidFill>
                  <a:srgbClr val="1E1C11"/>
                </a:solidFill>
                <a:latin typeface="Calibri"/>
                <a:cs typeface="Calibri"/>
              </a:rPr>
              <a:t>o</a:t>
            </a:r>
            <a:r>
              <a:rPr lang="es-MX" sz="2800" b="0" spc="-5">
                <a:solidFill>
                  <a:srgbClr val="1E1C11"/>
                </a:solidFill>
                <a:latin typeface="Calibri"/>
                <a:cs typeface="Calibri"/>
              </a:rPr>
              <a:t>s</a:t>
            </a:r>
            <a:endParaRPr lang="es-MX" sz="2800" dirty="0">
              <a:latin typeface="Calibri"/>
              <a:cs typeface="Calibri"/>
            </a:endParaRPr>
          </a:p>
        </p:txBody>
      </p:sp>
      <p:sp>
        <p:nvSpPr>
          <p:cNvPr id="3" name="object 3">
            <a:extLst>
              <a:ext uri="{FF2B5EF4-FFF2-40B4-BE49-F238E27FC236}">
                <a16:creationId xmlns:a16="http://schemas.microsoft.com/office/drawing/2014/main" id="{7F23A2AF-C805-4442-9268-2D995BAF5D19}"/>
              </a:ext>
            </a:extLst>
          </p:cNvPr>
          <p:cNvSpPr txBox="1"/>
          <p:nvPr/>
        </p:nvSpPr>
        <p:spPr>
          <a:xfrm>
            <a:off x="1265401" y="2035498"/>
            <a:ext cx="9659663" cy="3028393"/>
          </a:xfrm>
          <a:prstGeom prst="rect">
            <a:avLst/>
          </a:prstGeom>
        </p:spPr>
        <p:txBody>
          <a:bodyPr vert="horz" wrap="square" lIns="0" tIns="12065" rIns="0" bIns="0" rtlCol="0">
            <a:spAutoFit/>
          </a:bodyPr>
          <a:lstStyle/>
          <a:p>
            <a:pPr marL="12700" marR="5080" algn="just">
              <a:spcBef>
                <a:spcPts val="95"/>
              </a:spcBef>
            </a:pPr>
            <a:r>
              <a:rPr sz="2800" spc="-10" dirty="0">
                <a:solidFill>
                  <a:srgbClr val="1E1C11"/>
                </a:solidFill>
                <a:latin typeface="Calibri"/>
                <a:cs typeface="Calibri"/>
              </a:rPr>
              <a:t>derechos económicos </a:t>
            </a:r>
            <a:r>
              <a:rPr sz="2800" spc="-5" dirty="0">
                <a:solidFill>
                  <a:srgbClr val="1E1C11"/>
                </a:solidFill>
                <a:latin typeface="Calibri"/>
                <a:cs typeface="Calibri"/>
              </a:rPr>
              <a:t>a los </a:t>
            </a:r>
            <a:r>
              <a:rPr sz="2800" dirty="0">
                <a:solidFill>
                  <a:srgbClr val="1E1C11"/>
                </a:solidFill>
                <a:latin typeface="Calibri"/>
                <a:cs typeface="Calibri"/>
              </a:rPr>
              <a:t>cuales </a:t>
            </a:r>
            <a:r>
              <a:rPr sz="2800" spc="-5" dirty="0">
                <a:solidFill>
                  <a:srgbClr val="1E1C11"/>
                </a:solidFill>
                <a:latin typeface="Calibri"/>
                <a:cs typeface="Calibri"/>
              </a:rPr>
              <a:t>se </a:t>
            </a:r>
            <a:r>
              <a:rPr sz="2800" spc="-10" dirty="0">
                <a:solidFill>
                  <a:srgbClr val="1E1C11"/>
                </a:solidFill>
                <a:latin typeface="Calibri"/>
                <a:cs typeface="Calibri"/>
              </a:rPr>
              <a:t>hace </a:t>
            </a:r>
            <a:r>
              <a:rPr sz="2800" spc="-20" dirty="0">
                <a:solidFill>
                  <a:srgbClr val="1E1C11"/>
                </a:solidFill>
                <a:latin typeface="Calibri"/>
                <a:cs typeface="Calibri"/>
              </a:rPr>
              <a:t>referencia </a:t>
            </a:r>
            <a:r>
              <a:rPr sz="2800" spc="-5" dirty="0">
                <a:solidFill>
                  <a:srgbClr val="1E1C11"/>
                </a:solidFill>
                <a:latin typeface="Calibri"/>
                <a:cs typeface="Calibri"/>
              </a:rPr>
              <a:t>en </a:t>
            </a:r>
            <a:r>
              <a:rPr sz="2800" dirty="0">
                <a:solidFill>
                  <a:srgbClr val="1E1C11"/>
                </a:solidFill>
                <a:latin typeface="Calibri"/>
                <a:cs typeface="Calibri"/>
              </a:rPr>
              <a:t> </a:t>
            </a:r>
            <a:r>
              <a:rPr sz="2800" spc="-5" dirty="0">
                <a:solidFill>
                  <a:srgbClr val="1E1C11"/>
                </a:solidFill>
                <a:latin typeface="Calibri"/>
                <a:cs typeface="Calibri"/>
              </a:rPr>
              <a:t>el </a:t>
            </a:r>
            <a:r>
              <a:rPr sz="2800" spc="-15" dirty="0">
                <a:solidFill>
                  <a:srgbClr val="1E1C11"/>
                </a:solidFill>
                <a:latin typeface="Calibri"/>
                <a:cs typeface="Calibri"/>
              </a:rPr>
              <a:t>presente </a:t>
            </a:r>
            <a:r>
              <a:rPr sz="2800" spc="-5" dirty="0">
                <a:solidFill>
                  <a:srgbClr val="1E1C11"/>
                </a:solidFill>
                <a:latin typeface="Calibri"/>
                <a:cs typeface="Calibri"/>
              </a:rPr>
              <a:t>Manual son </a:t>
            </a:r>
            <a:r>
              <a:rPr sz="2800" spc="-10" dirty="0">
                <a:solidFill>
                  <a:srgbClr val="1E1C11"/>
                </a:solidFill>
                <a:latin typeface="Calibri"/>
                <a:cs typeface="Calibri"/>
              </a:rPr>
              <a:t>aquellos </a:t>
            </a:r>
            <a:r>
              <a:rPr sz="2800" spc="-15" dirty="0">
                <a:solidFill>
                  <a:srgbClr val="1E1C11"/>
                </a:solidFill>
                <a:latin typeface="Calibri"/>
                <a:cs typeface="Calibri"/>
              </a:rPr>
              <a:t>provenientes </a:t>
            </a:r>
            <a:r>
              <a:rPr sz="2800" spc="-10" dirty="0">
                <a:solidFill>
                  <a:srgbClr val="1E1C11"/>
                </a:solidFill>
                <a:latin typeface="Calibri"/>
                <a:cs typeface="Calibri"/>
              </a:rPr>
              <a:t>de actas </a:t>
            </a:r>
            <a:r>
              <a:rPr sz="2800" spc="-5" dirty="0">
                <a:solidFill>
                  <a:srgbClr val="1E1C11"/>
                </a:solidFill>
                <a:latin typeface="Calibri"/>
                <a:cs typeface="Calibri"/>
              </a:rPr>
              <a:t> de</a:t>
            </a:r>
            <a:r>
              <a:rPr sz="2800" dirty="0">
                <a:solidFill>
                  <a:srgbClr val="1E1C11"/>
                </a:solidFill>
                <a:latin typeface="Calibri"/>
                <a:cs typeface="Calibri"/>
              </a:rPr>
              <a:t> </a:t>
            </a:r>
            <a:r>
              <a:rPr sz="2800" spc="-15" dirty="0">
                <a:solidFill>
                  <a:srgbClr val="1E1C11"/>
                </a:solidFill>
                <a:latin typeface="Calibri"/>
                <a:cs typeface="Calibri"/>
              </a:rPr>
              <a:t>obra,</a:t>
            </a:r>
            <a:r>
              <a:rPr sz="2800" spc="-10" dirty="0">
                <a:solidFill>
                  <a:srgbClr val="1E1C11"/>
                </a:solidFill>
                <a:latin typeface="Calibri"/>
                <a:cs typeface="Calibri"/>
              </a:rPr>
              <a:t> actas</a:t>
            </a:r>
            <a:r>
              <a:rPr sz="2800" spc="-5" dirty="0">
                <a:solidFill>
                  <a:srgbClr val="1E1C11"/>
                </a:solidFill>
                <a:latin typeface="Calibri"/>
                <a:cs typeface="Calibri"/>
              </a:rPr>
              <a:t> de</a:t>
            </a:r>
            <a:r>
              <a:rPr sz="2800" dirty="0">
                <a:solidFill>
                  <a:srgbClr val="1E1C11"/>
                </a:solidFill>
                <a:latin typeface="Calibri"/>
                <a:cs typeface="Calibri"/>
              </a:rPr>
              <a:t> </a:t>
            </a:r>
            <a:r>
              <a:rPr sz="2800" spc="-15" dirty="0">
                <a:solidFill>
                  <a:srgbClr val="1E1C11"/>
                </a:solidFill>
                <a:latin typeface="Calibri"/>
                <a:cs typeface="Calibri"/>
              </a:rPr>
              <a:t>ajustes</a:t>
            </a:r>
            <a:r>
              <a:rPr sz="2800" spc="-10" dirty="0">
                <a:solidFill>
                  <a:srgbClr val="1E1C11"/>
                </a:solidFill>
                <a:latin typeface="Calibri"/>
                <a:cs typeface="Calibri"/>
              </a:rPr>
              <a:t> </a:t>
            </a:r>
            <a:r>
              <a:rPr sz="2800" spc="-5" dirty="0">
                <a:solidFill>
                  <a:srgbClr val="1E1C11"/>
                </a:solidFill>
                <a:latin typeface="Calibri"/>
                <a:cs typeface="Calibri"/>
              </a:rPr>
              <a:t>y</a:t>
            </a:r>
            <a:r>
              <a:rPr sz="2800" dirty="0">
                <a:solidFill>
                  <a:srgbClr val="1E1C11"/>
                </a:solidFill>
                <a:latin typeface="Calibri"/>
                <a:cs typeface="Calibri"/>
              </a:rPr>
              <a:t> </a:t>
            </a:r>
            <a:r>
              <a:rPr sz="2800" spc="-10" dirty="0">
                <a:solidFill>
                  <a:srgbClr val="1E1C11"/>
                </a:solidFill>
                <a:latin typeface="Calibri"/>
                <a:cs typeface="Calibri"/>
              </a:rPr>
              <a:t>actas</a:t>
            </a:r>
            <a:r>
              <a:rPr sz="2800" spc="-5" dirty="0">
                <a:solidFill>
                  <a:srgbClr val="1E1C11"/>
                </a:solidFill>
                <a:latin typeface="Calibri"/>
                <a:cs typeface="Calibri"/>
              </a:rPr>
              <a:t> de</a:t>
            </a:r>
            <a:r>
              <a:rPr sz="2800" dirty="0">
                <a:solidFill>
                  <a:srgbClr val="1E1C11"/>
                </a:solidFill>
                <a:latin typeface="Calibri"/>
                <a:cs typeface="Calibri"/>
              </a:rPr>
              <a:t> </a:t>
            </a:r>
            <a:r>
              <a:rPr sz="2800" spc="-20" dirty="0">
                <a:solidFill>
                  <a:srgbClr val="1E1C11"/>
                </a:solidFill>
                <a:latin typeface="Calibri"/>
                <a:cs typeface="Calibri"/>
              </a:rPr>
              <a:t>costos</a:t>
            </a:r>
            <a:r>
              <a:rPr sz="2800" spc="-15" dirty="0">
                <a:solidFill>
                  <a:srgbClr val="1E1C11"/>
                </a:solidFill>
                <a:latin typeface="Calibri"/>
                <a:cs typeface="Calibri"/>
              </a:rPr>
              <a:t> </a:t>
            </a:r>
            <a:r>
              <a:rPr sz="2800" spc="-5" dirty="0">
                <a:solidFill>
                  <a:srgbClr val="1E1C11"/>
                </a:solidFill>
                <a:latin typeface="Calibri"/>
                <a:cs typeface="Calibri"/>
              </a:rPr>
              <a:t>de</a:t>
            </a:r>
            <a:r>
              <a:rPr sz="2800" dirty="0">
                <a:solidFill>
                  <a:srgbClr val="1E1C11"/>
                </a:solidFill>
                <a:latin typeface="Calibri"/>
                <a:cs typeface="Calibri"/>
              </a:rPr>
              <a:t> </a:t>
            </a:r>
            <a:r>
              <a:rPr sz="2800" spc="-5" dirty="0">
                <a:solidFill>
                  <a:srgbClr val="1E1C11"/>
                </a:solidFill>
                <a:latin typeface="Calibri"/>
                <a:cs typeface="Calibri"/>
              </a:rPr>
              <a:t>los </a:t>
            </a:r>
            <a:r>
              <a:rPr sz="2800" dirty="0">
                <a:solidFill>
                  <a:srgbClr val="1E1C11"/>
                </a:solidFill>
                <a:latin typeface="Calibri"/>
                <a:cs typeface="Calibri"/>
              </a:rPr>
              <a:t> </a:t>
            </a:r>
            <a:r>
              <a:rPr sz="2800" spc="-25" dirty="0">
                <a:solidFill>
                  <a:srgbClr val="1E1C11"/>
                </a:solidFill>
                <a:latin typeface="Calibri"/>
                <a:cs typeface="Calibri"/>
              </a:rPr>
              <a:t>contratos </a:t>
            </a:r>
            <a:r>
              <a:rPr sz="2800" spc="-10" dirty="0">
                <a:solidFill>
                  <a:srgbClr val="1E1C11"/>
                </a:solidFill>
                <a:latin typeface="Calibri"/>
                <a:cs typeface="Calibri"/>
              </a:rPr>
              <a:t>suscritos </a:t>
            </a:r>
            <a:r>
              <a:rPr sz="2800" spc="-5" dirty="0">
                <a:solidFill>
                  <a:srgbClr val="1E1C11"/>
                </a:solidFill>
                <a:latin typeface="Calibri"/>
                <a:cs typeface="Calibri"/>
              </a:rPr>
              <a:t>por </a:t>
            </a:r>
            <a:r>
              <a:rPr sz="2800" spc="-10" dirty="0">
                <a:solidFill>
                  <a:srgbClr val="1E1C11"/>
                </a:solidFill>
                <a:latin typeface="Calibri"/>
                <a:cs typeface="Calibri"/>
              </a:rPr>
              <a:t>la Aerocivil, </a:t>
            </a:r>
            <a:r>
              <a:rPr sz="2800" spc="-5" dirty="0">
                <a:solidFill>
                  <a:srgbClr val="1E1C11"/>
                </a:solidFill>
                <a:latin typeface="Calibri"/>
                <a:cs typeface="Calibri"/>
              </a:rPr>
              <a:t>incluidas las </a:t>
            </a:r>
            <a:r>
              <a:rPr sz="2800" spc="-15" dirty="0">
                <a:solidFill>
                  <a:srgbClr val="1E1C11"/>
                </a:solidFill>
                <a:latin typeface="Calibri"/>
                <a:cs typeface="Calibri"/>
              </a:rPr>
              <a:t>cuentas </a:t>
            </a:r>
            <a:r>
              <a:rPr sz="2800" spc="-620" dirty="0">
                <a:solidFill>
                  <a:srgbClr val="1E1C11"/>
                </a:solidFill>
                <a:latin typeface="Calibri"/>
                <a:cs typeface="Calibri"/>
              </a:rPr>
              <a:t> </a:t>
            </a:r>
            <a:r>
              <a:rPr sz="2800" spc="-10" dirty="0">
                <a:solidFill>
                  <a:srgbClr val="1E1C11"/>
                </a:solidFill>
                <a:latin typeface="Calibri"/>
                <a:cs typeface="Calibri"/>
              </a:rPr>
              <a:t>derivadas</a:t>
            </a:r>
            <a:r>
              <a:rPr sz="2800" spc="-5" dirty="0">
                <a:solidFill>
                  <a:srgbClr val="1E1C11"/>
                </a:solidFill>
                <a:latin typeface="Calibri"/>
                <a:cs typeface="Calibri"/>
              </a:rPr>
              <a:t> </a:t>
            </a:r>
            <a:r>
              <a:rPr sz="2800" spc="-10" dirty="0">
                <a:solidFill>
                  <a:srgbClr val="1E1C11"/>
                </a:solidFill>
                <a:latin typeface="Calibri"/>
                <a:cs typeface="Calibri"/>
              </a:rPr>
              <a:t>de</a:t>
            </a:r>
            <a:r>
              <a:rPr sz="2800" spc="-5" dirty="0">
                <a:solidFill>
                  <a:srgbClr val="1E1C11"/>
                </a:solidFill>
                <a:latin typeface="Calibri"/>
                <a:cs typeface="Calibri"/>
              </a:rPr>
              <a:t> </a:t>
            </a:r>
            <a:r>
              <a:rPr sz="2800" spc="-20" dirty="0">
                <a:solidFill>
                  <a:srgbClr val="1E1C11"/>
                </a:solidFill>
                <a:latin typeface="Calibri"/>
                <a:cs typeface="Calibri"/>
              </a:rPr>
              <a:t>contratos</a:t>
            </a:r>
            <a:r>
              <a:rPr sz="2800" spc="-15" dirty="0">
                <a:solidFill>
                  <a:srgbClr val="1E1C11"/>
                </a:solidFill>
                <a:latin typeface="Calibri"/>
                <a:cs typeface="Calibri"/>
              </a:rPr>
              <a:t> </a:t>
            </a:r>
            <a:r>
              <a:rPr sz="2800" spc="-10" dirty="0">
                <a:solidFill>
                  <a:srgbClr val="1E1C11"/>
                </a:solidFill>
                <a:latin typeface="Calibri"/>
                <a:cs typeface="Calibri"/>
              </a:rPr>
              <a:t>de</a:t>
            </a:r>
            <a:r>
              <a:rPr sz="2800" spc="-5" dirty="0">
                <a:solidFill>
                  <a:srgbClr val="1E1C11"/>
                </a:solidFill>
                <a:latin typeface="Calibri"/>
                <a:cs typeface="Calibri"/>
              </a:rPr>
              <a:t> </a:t>
            </a:r>
            <a:r>
              <a:rPr sz="2800" spc="-15" dirty="0">
                <a:solidFill>
                  <a:srgbClr val="1E1C11"/>
                </a:solidFill>
                <a:latin typeface="Calibri"/>
                <a:cs typeface="Calibri"/>
              </a:rPr>
              <a:t>prestación</a:t>
            </a:r>
            <a:r>
              <a:rPr sz="2800" spc="-10" dirty="0">
                <a:solidFill>
                  <a:srgbClr val="1E1C11"/>
                </a:solidFill>
                <a:latin typeface="Calibri"/>
                <a:cs typeface="Calibri"/>
              </a:rPr>
              <a:t> </a:t>
            </a:r>
            <a:r>
              <a:rPr sz="2800" dirty="0">
                <a:solidFill>
                  <a:srgbClr val="1E1C11"/>
                </a:solidFill>
                <a:latin typeface="Calibri"/>
                <a:cs typeface="Calibri"/>
              </a:rPr>
              <a:t>de</a:t>
            </a:r>
            <a:r>
              <a:rPr sz="2800" spc="5" dirty="0">
                <a:solidFill>
                  <a:srgbClr val="1E1C11"/>
                </a:solidFill>
                <a:latin typeface="Calibri"/>
                <a:cs typeface="Calibri"/>
              </a:rPr>
              <a:t> </a:t>
            </a:r>
            <a:r>
              <a:rPr sz="2800" spc="-5" dirty="0">
                <a:solidFill>
                  <a:srgbClr val="1E1C11"/>
                </a:solidFill>
                <a:latin typeface="Calibri"/>
                <a:cs typeface="Calibri"/>
              </a:rPr>
              <a:t>servicios.</a:t>
            </a:r>
            <a:r>
              <a:rPr sz="2800" dirty="0">
                <a:solidFill>
                  <a:srgbClr val="1E1C11"/>
                </a:solidFill>
                <a:latin typeface="Calibri"/>
                <a:cs typeface="Calibri"/>
              </a:rPr>
              <a:t> </a:t>
            </a:r>
            <a:r>
              <a:rPr sz="2800" spc="-5" dirty="0">
                <a:solidFill>
                  <a:srgbClr val="1E1C11"/>
                </a:solidFill>
                <a:latin typeface="Calibri"/>
                <a:cs typeface="Calibri"/>
              </a:rPr>
              <a:t>El </a:t>
            </a:r>
            <a:r>
              <a:rPr sz="2800" spc="-620" dirty="0">
                <a:solidFill>
                  <a:srgbClr val="1E1C11"/>
                </a:solidFill>
                <a:latin typeface="Calibri"/>
                <a:cs typeface="Calibri"/>
              </a:rPr>
              <a:t> </a:t>
            </a:r>
            <a:r>
              <a:rPr sz="2800" spc="-20" dirty="0">
                <a:solidFill>
                  <a:srgbClr val="1E1C11"/>
                </a:solidFill>
                <a:latin typeface="Calibri"/>
                <a:cs typeface="Calibri"/>
              </a:rPr>
              <a:t>trámite</a:t>
            </a:r>
            <a:r>
              <a:rPr sz="2800" spc="-15" dirty="0">
                <a:solidFill>
                  <a:srgbClr val="1E1C11"/>
                </a:solidFill>
                <a:latin typeface="Calibri"/>
                <a:cs typeface="Calibri"/>
              </a:rPr>
              <a:t> </a:t>
            </a:r>
            <a:r>
              <a:rPr sz="2800" spc="-5" dirty="0">
                <a:solidFill>
                  <a:srgbClr val="1E1C11"/>
                </a:solidFill>
                <a:latin typeface="Calibri"/>
                <a:cs typeface="Calibri"/>
              </a:rPr>
              <a:t>de</a:t>
            </a:r>
            <a:r>
              <a:rPr sz="2800" dirty="0">
                <a:solidFill>
                  <a:srgbClr val="1E1C11"/>
                </a:solidFill>
                <a:latin typeface="Calibri"/>
                <a:cs typeface="Calibri"/>
              </a:rPr>
              <a:t> </a:t>
            </a:r>
            <a:r>
              <a:rPr sz="2800" spc="-5" dirty="0">
                <a:solidFill>
                  <a:srgbClr val="1E1C11"/>
                </a:solidFill>
                <a:latin typeface="Calibri"/>
                <a:cs typeface="Calibri"/>
              </a:rPr>
              <a:t>cesión</a:t>
            </a:r>
            <a:r>
              <a:rPr sz="2800" dirty="0">
                <a:solidFill>
                  <a:srgbClr val="1E1C11"/>
                </a:solidFill>
                <a:latin typeface="Calibri"/>
                <a:cs typeface="Calibri"/>
              </a:rPr>
              <a:t> </a:t>
            </a:r>
            <a:r>
              <a:rPr sz="2800" spc="-5" dirty="0">
                <a:solidFill>
                  <a:srgbClr val="1E1C11"/>
                </a:solidFill>
                <a:latin typeface="Calibri"/>
                <a:cs typeface="Calibri"/>
              </a:rPr>
              <a:t>de</a:t>
            </a:r>
            <a:r>
              <a:rPr sz="2800" dirty="0">
                <a:solidFill>
                  <a:srgbClr val="1E1C11"/>
                </a:solidFill>
                <a:latin typeface="Calibri"/>
                <a:cs typeface="Calibri"/>
              </a:rPr>
              <a:t> </a:t>
            </a:r>
            <a:r>
              <a:rPr sz="2800" spc="-10" dirty="0">
                <a:solidFill>
                  <a:srgbClr val="1E1C11"/>
                </a:solidFill>
                <a:latin typeface="Calibri"/>
                <a:cs typeface="Calibri"/>
              </a:rPr>
              <a:t>derechos</a:t>
            </a:r>
            <a:r>
              <a:rPr sz="2800" spc="-5" dirty="0">
                <a:solidFill>
                  <a:srgbClr val="1E1C11"/>
                </a:solidFill>
                <a:latin typeface="Calibri"/>
                <a:cs typeface="Calibri"/>
              </a:rPr>
              <a:t> </a:t>
            </a:r>
            <a:r>
              <a:rPr sz="2800" spc="-10" dirty="0">
                <a:solidFill>
                  <a:srgbClr val="1E1C11"/>
                </a:solidFill>
                <a:latin typeface="Calibri"/>
                <a:cs typeface="Calibri"/>
              </a:rPr>
              <a:t>económicos</a:t>
            </a:r>
            <a:r>
              <a:rPr sz="2800" spc="-5" dirty="0">
                <a:solidFill>
                  <a:srgbClr val="1E1C11"/>
                </a:solidFill>
                <a:latin typeface="Calibri"/>
                <a:cs typeface="Calibri"/>
              </a:rPr>
              <a:t> </a:t>
            </a:r>
            <a:r>
              <a:rPr sz="2800" spc="-10" dirty="0">
                <a:solidFill>
                  <a:srgbClr val="1E1C11"/>
                </a:solidFill>
                <a:latin typeface="Calibri"/>
                <a:cs typeface="Calibri"/>
              </a:rPr>
              <a:t>se </a:t>
            </a:r>
            <a:r>
              <a:rPr sz="2800" spc="-5" dirty="0">
                <a:solidFill>
                  <a:srgbClr val="1E1C11"/>
                </a:solidFill>
                <a:latin typeface="Calibri"/>
                <a:cs typeface="Calibri"/>
              </a:rPr>
              <a:t> </a:t>
            </a:r>
            <a:r>
              <a:rPr sz="2800" spc="-20" dirty="0">
                <a:solidFill>
                  <a:srgbClr val="1E1C11"/>
                </a:solidFill>
                <a:latin typeface="Calibri"/>
                <a:cs typeface="Calibri"/>
              </a:rPr>
              <a:t>adelantará </a:t>
            </a:r>
            <a:r>
              <a:rPr sz="2800" spc="-10" dirty="0">
                <a:solidFill>
                  <a:srgbClr val="1E1C11"/>
                </a:solidFill>
                <a:latin typeface="Calibri"/>
                <a:cs typeface="Calibri"/>
              </a:rPr>
              <a:t>por </a:t>
            </a:r>
            <a:r>
              <a:rPr sz="2800" spc="-15" dirty="0">
                <a:solidFill>
                  <a:srgbClr val="1E1C11"/>
                </a:solidFill>
                <a:latin typeface="Calibri"/>
                <a:cs typeface="Calibri"/>
              </a:rPr>
              <a:t>parte </a:t>
            </a:r>
            <a:r>
              <a:rPr sz="2800" spc="-5" dirty="0">
                <a:solidFill>
                  <a:srgbClr val="1E1C11"/>
                </a:solidFill>
                <a:latin typeface="Calibri"/>
                <a:cs typeface="Calibri"/>
              </a:rPr>
              <a:t>del supervisor/ </a:t>
            </a:r>
            <a:r>
              <a:rPr sz="2800" spc="-15" dirty="0">
                <a:solidFill>
                  <a:srgbClr val="1E1C11"/>
                </a:solidFill>
                <a:latin typeface="Calibri"/>
                <a:cs typeface="Calibri"/>
              </a:rPr>
              <a:t>interventor ante la </a:t>
            </a:r>
            <a:r>
              <a:rPr sz="2800" spc="-10" dirty="0">
                <a:solidFill>
                  <a:srgbClr val="1E1C11"/>
                </a:solidFill>
                <a:latin typeface="Calibri"/>
                <a:cs typeface="Calibri"/>
              </a:rPr>
              <a:t> Dirección</a:t>
            </a:r>
            <a:r>
              <a:rPr sz="2800" spc="10" dirty="0">
                <a:solidFill>
                  <a:srgbClr val="1E1C11"/>
                </a:solidFill>
                <a:latin typeface="Calibri"/>
                <a:cs typeface="Calibri"/>
              </a:rPr>
              <a:t> </a:t>
            </a:r>
            <a:r>
              <a:rPr sz="2800" spc="-15" dirty="0">
                <a:solidFill>
                  <a:srgbClr val="1E1C11"/>
                </a:solidFill>
                <a:latin typeface="Calibri"/>
                <a:cs typeface="Calibri"/>
              </a:rPr>
              <a:t>Financiera</a:t>
            </a:r>
            <a:r>
              <a:rPr sz="2800" spc="25" dirty="0">
                <a:solidFill>
                  <a:srgbClr val="1E1C11"/>
                </a:solidFill>
                <a:latin typeface="Calibri"/>
                <a:cs typeface="Calibri"/>
              </a:rPr>
              <a:t> </a:t>
            </a:r>
            <a:r>
              <a:rPr sz="2800" spc="-5" dirty="0">
                <a:solidFill>
                  <a:srgbClr val="1E1C11"/>
                </a:solidFill>
                <a:latin typeface="Calibri"/>
                <a:cs typeface="Calibri"/>
              </a:rPr>
              <a:t>de</a:t>
            </a:r>
            <a:r>
              <a:rPr sz="2800" spc="15" dirty="0">
                <a:solidFill>
                  <a:srgbClr val="1E1C11"/>
                </a:solidFill>
                <a:latin typeface="Calibri"/>
                <a:cs typeface="Calibri"/>
              </a:rPr>
              <a:t> </a:t>
            </a:r>
            <a:r>
              <a:rPr sz="2800" spc="-10" dirty="0">
                <a:solidFill>
                  <a:srgbClr val="1E1C11"/>
                </a:solidFill>
                <a:latin typeface="Calibri"/>
                <a:cs typeface="Calibri"/>
              </a:rPr>
              <a:t>la</a:t>
            </a:r>
            <a:r>
              <a:rPr sz="2800" spc="5" dirty="0">
                <a:solidFill>
                  <a:srgbClr val="1E1C11"/>
                </a:solidFill>
                <a:latin typeface="Calibri"/>
                <a:cs typeface="Calibri"/>
              </a:rPr>
              <a:t> </a:t>
            </a:r>
            <a:r>
              <a:rPr sz="2800" spc="-10" dirty="0">
                <a:solidFill>
                  <a:srgbClr val="1E1C11"/>
                </a:solidFill>
                <a:latin typeface="Calibri"/>
                <a:cs typeface="Calibri"/>
              </a:rPr>
              <a:t>Entidad.</a:t>
            </a:r>
            <a:endParaRPr sz="2800" dirty="0">
              <a:solidFill>
                <a:prstClr val="black"/>
              </a:solidFill>
              <a:latin typeface="Calibri"/>
              <a:cs typeface="Calibri"/>
            </a:endParaRPr>
          </a:p>
        </p:txBody>
      </p:sp>
    </p:spTree>
    <p:extLst>
      <p:ext uri="{BB962C8B-B14F-4D97-AF65-F5344CB8AC3E}">
        <p14:creationId xmlns:p14="http://schemas.microsoft.com/office/powerpoint/2010/main" val="4063092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7986169-72E1-4F85-90B2-318F6AEEE895}"/>
              </a:ext>
            </a:extLst>
          </p:cNvPr>
          <p:cNvSpPr txBox="1">
            <a:spLocks/>
          </p:cNvSpPr>
          <p:nvPr/>
        </p:nvSpPr>
        <p:spPr>
          <a:xfrm>
            <a:off x="891525" y="265134"/>
            <a:ext cx="10217754" cy="475130"/>
          </a:xfrm>
          <a:prstGeom prst="rect">
            <a:avLst/>
          </a:prstGeom>
        </p:spPr>
        <p:txBody>
          <a:bodyPr vert="horz" wrap="square" lIns="0" tIns="1333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indent="19685">
              <a:lnSpc>
                <a:spcPct val="100000"/>
              </a:lnSpc>
              <a:spcBef>
                <a:spcPts val="105"/>
              </a:spcBef>
            </a:pPr>
            <a:r>
              <a:rPr lang="es-CO" sz="3000" spc="-15" dirty="0">
                <a:solidFill>
                  <a:srgbClr val="006FC0"/>
                </a:solidFill>
                <a:latin typeface="Calibri"/>
                <a:cs typeface="Calibri"/>
              </a:rPr>
              <a:t>PROCEDIMIENTO </a:t>
            </a:r>
            <a:r>
              <a:rPr lang="es-CO" sz="3000" spc="-10" dirty="0">
                <a:solidFill>
                  <a:srgbClr val="006FC0"/>
                </a:solidFill>
                <a:latin typeface="Calibri"/>
                <a:cs typeface="Calibri"/>
              </a:rPr>
              <a:t>CESIÓN </a:t>
            </a:r>
            <a:r>
              <a:rPr lang="es-CO" sz="3000" spc="-710" dirty="0">
                <a:solidFill>
                  <a:srgbClr val="006FC0"/>
                </a:solidFill>
                <a:latin typeface="Calibri"/>
                <a:cs typeface="Calibri"/>
              </a:rPr>
              <a:t> </a:t>
            </a:r>
            <a:r>
              <a:rPr lang="es-CO" sz="3000" spc="-10" dirty="0">
                <a:solidFill>
                  <a:srgbClr val="006FC0"/>
                </a:solidFill>
                <a:latin typeface="Calibri"/>
                <a:cs typeface="Calibri"/>
              </a:rPr>
              <a:t>DERECHOS</a:t>
            </a:r>
            <a:r>
              <a:rPr lang="es-CO" sz="3000" spc="-75" dirty="0">
                <a:solidFill>
                  <a:srgbClr val="006FC0"/>
                </a:solidFill>
                <a:latin typeface="Calibri"/>
                <a:cs typeface="Calibri"/>
              </a:rPr>
              <a:t> </a:t>
            </a:r>
            <a:r>
              <a:rPr lang="es-CO" sz="3000" spc="-15" dirty="0">
                <a:solidFill>
                  <a:srgbClr val="006FC0"/>
                </a:solidFill>
                <a:latin typeface="Calibri"/>
                <a:cs typeface="Calibri"/>
              </a:rPr>
              <a:t>ECONÓMICOS</a:t>
            </a:r>
          </a:p>
        </p:txBody>
      </p:sp>
      <p:grpSp>
        <p:nvGrpSpPr>
          <p:cNvPr id="5" name="object 3">
            <a:extLst>
              <a:ext uri="{FF2B5EF4-FFF2-40B4-BE49-F238E27FC236}">
                <a16:creationId xmlns:a16="http://schemas.microsoft.com/office/drawing/2014/main" id="{8FF3823E-2A4B-46C9-8C9E-7F7BE904664C}"/>
              </a:ext>
            </a:extLst>
          </p:cNvPr>
          <p:cNvGrpSpPr/>
          <p:nvPr/>
        </p:nvGrpSpPr>
        <p:grpSpPr>
          <a:xfrm>
            <a:off x="1893062" y="980186"/>
            <a:ext cx="2505075" cy="2231390"/>
            <a:chOff x="369061" y="980186"/>
            <a:chExt cx="2505075" cy="2231390"/>
          </a:xfrm>
        </p:grpSpPr>
        <p:sp>
          <p:nvSpPr>
            <p:cNvPr id="6" name="object 4">
              <a:extLst>
                <a:ext uri="{FF2B5EF4-FFF2-40B4-BE49-F238E27FC236}">
                  <a16:creationId xmlns:a16="http://schemas.microsoft.com/office/drawing/2014/main" id="{14F40393-6C79-4619-8E95-834A19D18AF0}"/>
                </a:ext>
              </a:extLst>
            </p:cNvPr>
            <p:cNvSpPr/>
            <p:nvPr/>
          </p:nvSpPr>
          <p:spPr>
            <a:xfrm>
              <a:off x="381762" y="992885"/>
              <a:ext cx="2479675" cy="2218690"/>
            </a:xfrm>
            <a:custGeom>
              <a:avLst/>
              <a:gdLst/>
              <a:ahLst/>
              <a:cxnLst/>
              <a:rect l="l" t="t" r="r" b="b"/>
              <a:pathLst>
                <a:path w="2479675" h="2218690">
                  <a:moveTo>
                    <a:pt x="2479548" y="148717"/>
                  </a:moveTo>
                  <a:lnTo>
                    <a:pt x="2471966" y="101701"/>
                  </a:lnTo>
                  <a:lnTo>
                    <a:pt x="2450858" y="60883"/>
                  </a:lnTo>
                  <a:lnTo>
                    <a:pt x="2418664" y="28689"/>
                  </a:lnTo>
                  <a:lnTo>
                    <a:pt x="2377846" y="7581"/>
                  </a:lnTo>
                  <a:lnTo>
                    <a:pt x="2330831" y="0"/>
                  </a:lnTo>
                  <a:lnTo>
                    <a:pt x="148742" y="0"/>
                  </a:lnTo>
                  <a:lnTo>
                    <a:pt x="101727" y="7581"/>
                  </a:lnTo>
                  <a:lnTo>
                    <a:pt x="60896" y="28689"/>
                  </a:lnTo>
                  <a:lnTo>
                    <a:pt x="28689" y="60883"/>
                  </a:lnTo>
                  <a:lnTo>
                    <a:pt x="7581" y="101701"/>
                  </a:lnTo>
                  <a:lnTo>
                    <a:pt x="0" y="148717"/>
                  </a:lnTo>
                  <a:lnTo>
                    <a:pt x="0" y="1338707"/>
                  </a:lnTo>
                  <a:lnTo>
                    <a:pt x="7581" y="1385735"/>
                  </a:lnTo>
                  <a:lnTo>
                    <a:pt x="28689" y="1426552"/>
                  </a:lnTo>
                  <a:lnTo>
                    <a:pt x="60896" y="1458747"/>
                  </a:lnTo>
                  <a:lnTo>
                    <a:pt x="101727" y="1479854"/>
                  </a:lnTo>
                  <a:lnTo>
                    <a:pt x="148742" y="1487424"/>
                  </a:lnTo>
                  <a:lnTo>
                    <a:pt x="387858" y="1487424"/>
                  </a:lnTo>
                  <a:lnTo>
                    <a:pt x="387858" y="2218182"/>
                  </a:lnTo>
                  <a:lnTo>
                    <a:pt x="611886" y="2218182"/>
                  </a:lnTo>
                  <a:lnTo>
                    <a:pt x="611886" y="1487424"/>
                  </a:lnTo>
                  <a:lnTo>
                    <a:pt x="2330831" y="1487424"/>
                  </a:lnTo>
                  <a:lnTo>
                    <a:pt x="2377846" y="1479854"/>
                  </a:lnTo>
                  <a:lnTo>
                    <a:pt x="2418664" y="1458747"/>
                  </a:lnTo>
                  <a:lnTo>
                    <a:pt x="2450858" y="1426552"/>
                  </a:lnTo>
                  <a:lnTo>
                    <a:pt x="2471966" y="1385735"/>
                  </a:lnTo>
                  <a:lnTo>
                    <a:pt x="2479548" y="1338707"/>
                  </a:lnTo>
                  <a:lnTo>
                    <a:pt x="2479548" y="148717"/>
                  </a:lnTo>
                  <a:close/>
                </a:path>
              </a:pathLst>
            </a:custGeom>
            <a:solidFill>
              <a:srgbClr val="00B9D2"/>
            </a:solidFill>
          </p:spPr>
          <p:txBody>
            <a:bodyPr wrap="square" lIns="0" tIns="0" rIns="0" bIns="0" rtlCol="0"/>
            <a:lstStyle/>
            <a:p>
              <a:endParaRPr/>
            </a:p>
          </p:txBody>
        </p:sp>
        <p:sp>
          <p:nvSpPr>
            <p:cNvPr id="7" name="object 5">
              <a:extLst>
                <a:ext uri="{FF2B5EF4-FFF2-40B4-BE49-F238E27FC236}">
                  <a16:creationId xmlns:a16="http://schemas.microsoft.com/office/drawing/2014/main" id="{DC6A123F-88D6-4E07-8A23-D50BFF6B3000}"/>
                </a:ext>
              </a:extLst>
            </p:cNvPr>
            <p:cNvSpPr/>
            <p:nvPr/>
          </p:nvSpPr>
          <p:spPr>
            <a:xfrm>
              <a:off x="381761" y="992886"/>
              <a:ext cx="2479675" cy="1487805"/>
            </a:xfrm>
            <a:custGeom>
              <a:avLst/>
              <a:gdLst/>
              <a:ahLst/>
              <a:cxnLst/>
              <a:rect l="l" t="t" r="r" b="b"/>
              <a:pathLst>
                <a:path w="2479675" h="1487805">
                  <a:moveTo>
                    <a:pt x="0" y="148716"/>
                  </a:moveTo>
                  <a:lnTo>
                    <a:pt x="7583" y="101697"/>
                  </a:lnTo>
                  <a:lnTo>
                    <a:pt x="28699" y="60871"/>
                  </a:lnTo>
                  <a:lnTo>
                    <a:pt x="60899" y="28683"/>
                  </a:lnTo>
                  <a:lnTo>
                    <a:pt x="101730" y="7578"/>
                  </a:lnTo>
                  <a:lnTo>
                    <a:pt x="148742" y="0"/>
                  </a:lnTo>
                  <a:lnTo>
                    <a:pt x="2330831" y="0"/>
                  </a:lnTo>
                  <a:lnTo>
                    <a:pt x="2377850" y="7578"/>
                  </a:lnTo>
                  <a:lnTo>
                    <a:pt x="2418676" y="28683"/>
                  </a:lnTo>
                  <a:lnTo>
                    <a:pt x="2450864" y="60871"/>
                  </a:lnTo>
                  <a:lnTo>
                    <a:pt x="2471969" y="101697"/>
                  </a:lnTo>
                  <a:lnTo>
                    <a:pt x="2479548" y="148716"/>
                  </a:lnTo>
                  <a:lnTo>
                    <a:pt x="2479548" y="1338706"/>
                  </a:lnTo>
                  <a:lnTo>
                    <a:pt x="2471969" y="1385726"/>
                  </a:lnTo>
                  <a:lnTo>
                    <a:pt x="2450864" y="1426552"/>
                  </a:lnTo>
                  <a:lnTo>
                    <a:pt x="2418676" y="1458740"/>
                  </a:lnTo>
                  <a:lnTo>
                    <a:pt x="2377850" y="1479845"/>
                  </a:lnTo>
                  <a:lnTo>
                    <a:pt x="2330831" y="1487424"/>
                  </a:lnTo>
                  <a:lnTo>
                    <a:pt x="148742" y="1487424"/>
                  </a:lnTo>
                  <a:lnTo>
                    <a:pt x="101730" y="1479845"/>
                  </a:lnTo>
                  <a:lnTo>
                    <a:pt x="60899" y="1458740"/>
                  </a:lnTo>
                  <a:lnTo>
                    <a:pt x="28699" y="1426552"/>
                  </a:lnTo>
                  <a:lnTo>
                    <a:pt x="7583" y="1385726"/>
                  </a:lnTo>
                  <a:lnTo>
                    <a:pt x="0" y="1338706"/>
                  </a:lnTo>
                  <a:lnTo>
                    <a:pt x="0" y="148716"/>
                  </a:lnTo>
                  <a:close/>
                </a:path>
              </a:pathLst>
            </a:custGeom>
            <a:ln w="25400">
              <a:solidFill>
                <a:srgbClr val="FFFFFF"/>
              </a:solidFill>
            </a:ln>
          </p:spPr>
          <p:txBody>
            <a:bodyPr wrap="square" lIns="0" tIns="0" rIns="0" bIns="0" rtlCol="0"/>
            <a:lstStyle/>
            <a:p>
              <a:endParaRPr/>
            </a:p>
          </p:txBody>
        </p:sp>
      </p:grpSp>
      <p:sp>
        <p:nvSpPr>
          <p:cNvPr id="8" name="object 6">
            <a:extLst>
              <a:ext uri="{FF2B5EF4-FFF2-40B4-BE49-F238E27FC236}">
                <a16:creationId xmlns:a16="http://schemas.microsoft.com/office/drawing/2014/main" id="{C0145C58-CDEA-4ADC-8D0B-7CBE162EAD1D}"/>
              </a:ext>
            </a:extLst>
          </p:cNvPr>
          <p:cNvSpPr txBox="1"/>
          <p:nvPr/>
        </p:nvSpPr>
        <p:spPr>
          <a:xfrm>
            <a:off x="2504033" y="1466849"/>
            <a:ext cx="1278890" cy="258404"/>
          </a:xfrm>
          <a:prstGeom prst="rect">
            <a:avLst/>
          </a:prstGeom>
        </p:spPr>
        <p:txBody>
          <a:bodyPr vert="horz" wrap="square" lIns="0" tIns="12065" rIns="0" bIns="0" rtlCol="0">
            <a:spAutoFit/>
          </a:bodyPr>
          <a:lstStyle/>
          <a:p>
            <a:pPr marL="12700">
              <a:spcBef>
                <a:spcPts val="95"/>
              </a:spcBef>
            </a:pPr>
            <a:r>
              <a:rPr sz="1600" b="1" spc="-10" dirty="0">
                <a:solidFill>
                  <a:srgbClr val="FFFFFF"/>
                </a:solidFill>
                <a:latin typeface="Calibri"/>
                <a:cs typeface="Calibri"/>
              </a:rPr>
              <a:t>SOLICITUD</a:t>
            </a:r>
            <a:r>
              <a:rPr sz="1600" b="1" spc="-20" dirty="0">
                <a:solidFill>
                  <a:srgbClr val="FFFFFF"/>
                </a:solidFill>
                <a:latin typeface="Calibri"/>
                <a:cs typeface="Calibri"/>
              </a:rPr>
              <a:t> </a:t>
            </a:r>
            <a:r>
              <a:rPr sz="1600" b="1" spc="-10" dirty="0">
                <a:solidFill>
                  <a:srgbClr val="FFFFFF"/>
                </a:solidFill>
                <a:latin typeface="Calibri"/>
                <a:cs typeface="Calibri"/>
              </a:rPr>
              <a:t>DEL</a:t>
            </a:r>
            <a:endParaRPr sz="1600">
              <a:latin typeface="Calibri"/>
              <a:cs typeface="Calibri"/>
            </a:endParaRPr>
          </a:p>
        </p:txBody>
      </p:sp>
      <p:sp>
        <p:nvSpPr>
          <p:cNvPr id="9" name="object 7">
            <a:extLst>
              <a:ext uri="{FF2B5EF4-FFF2-40B4-BE49-F238E27FC236}">
                <a16:creationId xmlns:a16="http://schemas.microsoft.com/office/drawing/2014/main" id="{7E910C0C-84DE-4E43-AC22-5712D3553CE9}"/>
              </a:ext>
            </a:extLst>
          </p:cNvPr>
          <p:cNvSpPr txBox="1"/>
          <p:nvPr/>
        </p:nvSpPr>
        <p:spPr>
          <a:xfrm>
            <a:off x="2552801" y="1689049"/>
            <a:ext cx="1181100" cy="258404"/>
          </a:xfrm>
          <a:prstGeom prst="rect">
            <a:avLst/>
          </a:prstGeom>
        </p:spPr>
        <p:txBody>
          <a:bodyPr vert="horz" wrap="square" lIns="0" tIns="12065" rIns="0" bIns="0" rtlCol="0">
            <a:spAutoFit/>
          </a:bodyPr>
          <a:lstStyle/>
          <a:p>
            <a:pPr marL="12700">
              <a:spcBef>
                <a:spcPts val="95"/>
              </a:spcBef>
            </a:pPr>
            <a:r>
              <a:rPr sz="1600" b="1" spc="-30" dirty="0">
                <a:solidFill>
                  <a:srgbClr val="FFFFFF"/>
                </a:solidFill>
                <a:latin typeface="Calibri"/>
                <a:cs typeface="Calibri"/>
              </a:rPr>
              <a:t>CONTRATISTA</a:t>
            </a:r>
            <a:endParaRPr sz="1600">
              <a:latin typeface="Calibri"/>
              <a:cs typeface="Calibri"/>
            </a:endParaRPr>
          </a:p>
        </p:txBody>
      </p:sp>
      <p:grpSp>
        <p:nvGrpSpPr>
          <p:cNvPr id="10" name="object 8">
            <a:extLst>
              <a:ext uri="{FF2B5EF4-FFF2-40B4-BE49-F238E27FC236}">
                <a16:creationId xmlns:a16="http://schemas.microsoft.com/office/drawing/2014/main" id="{42321CB7-7080-4E64-AECC-1DDEDCECADB3}"/>
              </a:ext>
            </a:extLst>
          </p:cNvPr>
          <p:cNvGrpSpPr/>
          <p:nvPr/>
        </p:nvGrpSpPr>
        <p:grpSpPr>
          <a:xfrm>
            <a:off x="1893062" y="2839466"/>
            <a:ext cx="2505075" cy="2232660"/>
            <a:chOff x="369061" y="2839466"/>
            <a:chExt cx="2505075" cy="2232660"/>
          </a:xfrm>
        </p:grpSpPr>
        <p:sp>
          <p:nvSpPr>
            <p:cNvPr id="11" name="object 9">
              <a:extLst>
                <a:ext uri="{FF2B5EF4-FFF2-40B4-BE49-F238E27FC236}">
                  <a16:creationId xmlns:a16="http://schemas.microsoft.com/office/drawing/2014/main" id="{71F5B8CE-8947-4495-A631-7D4BE74C6E92}"/>
                </a:ext>
              </a:extLst>
            </p:cNvPr>
            <p:cNvSpPr/>
            <p:nvPr/>
          </p:nvSpPr>
          <p:spPr>
            <a:xfrm>
              <a:off x="769620" y="3221735"/>
              <a:ext cx="224154" cy="1850389"/>
            </a:xfrm>
            <a:custGeom>
              <a:avLst/>
              <a:gdLst/>
              <a:ahLst/>
              <a:cxnLst/>
              <a:rect l="l" t="t" r="r" b="b"/>
              <a:pathLst>
                <a:path w="224155" h="1850389">
                  <a:moveTo>
                    <a:pt x="224028" y="0"/>
                  </a:moveTo>
                  <a:lnTo>
                    <a:pt x="0" y="0"/>
                  </a:lnTo>
                  <a:lnTo>
                    <a:pt x="0" y="1743456"/>
                  </a:lnTo>
                  <a:lnTo>
                    <a:pt x="0" y="1850136"/>
                  </a:lnTo>
                  <a:lnTo>
                    <a:pt x="224028" y="1850136"/>
                  </a:lnTo>
                  <a:lnTo>
                    <a:pt x="224028" y="1743456"/>
                  </a:lnTo>
                  <a:lnTo>
                    <a:pt x="224028" y="0"/>
                  </a:lnTo>
                  <a:close/>
                </a:path>
              </a:pathLst>
            </a:custGeom>
            <a:solidFill>
              <a:srgbClr val="00DC5F"/>
            </a:solidFill>
          </p:spPr>
          <p:txBody>
            <a:bodyPr wrap="square" lIns="0" tIns="0" rIns="0" bIns="0" rtlCol="0"/>
            <a:lstStyle/>
            <a:p>
              <a:endParaRPr/>
            </a:p>
          </p:txBody>
        </p:sp>
        <p:sp>
          <p:nvSpPr>
            <p:cNvPr id="12" name="object 10">
              <a:extLst>
                <a:ext uri="{FF2B5EF4-FFF2-40B4-BE49-F238E27FC236}">
                  <a16:creationId xmlns:a16="http://schemas.microsoft.com/office/drawing/2014/main" id="{C4C69B5F-959B-4A4C-8852-15DDB368C0E8}"/>
                </a:ext>
              </a:extLst>
            </p:cNvPr>
            <p:cNvSpPr/>
            <p:nvPr/>
          </p:nvSpPr>
          <p:spPr>
            <a:xfrm>
              <a:off x="381761" y="2852166"/>
              <a:ext cx="2479675" cy="1489075"/>
            </a:xfrm>
            <a:custGeom>
              <a:avLst/>
              <a:gdLst/>
              <a:ahLst/>
              <a:cxnLst/>
              <a:rect l="l" t="t" r="r" b="b"/>
              <a:pathLst>
                <a:path w="2479675" h="1489075">
                  <a:moveTo>
                    <a:pt x="2330704" y="0"/>
                  </a:moveTo>
                  <a:lnTo>
                    <a:pt x="148894" y="0"/>
                  </a:lnTo>
                  <a:lnTo>
                    <a:pt x="101832" y="7591"/>
                  </a:lnTo>
                  <a:lnTo>
                    <a:pt x="60959" y="28728"/>
                  </a:lnTo>
                  <a:lnTo>
                    <a:pt x="28728" y="60953"/>
                  </a:lnTo>
                  <a:lnTo>
                    <a:pt x="7590" y="101811"/>
                  </a:lnTo>
                  <a:lnTo>
                    <a:pt x="0" y="148844"/>
                  </a:lnTo>
                  <a:lnTo>
                    <a:pt x="0" y="1340104"/>
                  </a:lnTo>
                  <a:lnTo>
                    <a:pt x="7590" y="1387136"/>
                  </a:lnTo>
                  <a:lnTo>
                    <a:pt x="28728" y="1427994"/>
                  </a:lnTo>
                  <a:lnTo>
                    <a:pt x="60959" y="1460219"/>
                  </a:lnTo>
                  <a:lnTo>
                    <a:pt x="101832" y="1481356"/>
                  </a:lnTo>
                  <a:lnTo>
                    <a:pt x="148894" y="1488948"/>
                  </a:lnTo>
                  <a:lnTo>
                    <a:pt x="2330704" y="1488948"/>
                  </a:lnTo>
                  <a:lnTo>
                    <a:pt x="2377736" y="1481356"/>
                  </a:lnTo>
                  <a:lnTo>
                    <a:pt x="2418594" y="1460219"/>
                  </a:lnTo>
                  <a:lnTo>
                    <a:pt x="2450819" y="1427994"/>
                  </a:lnTo>
                  <a:lnTo>
                    <a:pt x="2471956" y="1387136"/>
                  </a:lnTo>
                  <a:lnTo>
                    <a:pt x="2479548" y="1340104"/>
                  </a:lnTo>
                  <a:lnTo>
                    <a:pt x="2479548" y="148844"/>
                  </a:lnTo>
                  <a:lnTo>
                    <a:pt x="2471956" y="101811"/>
                  </a:lnTo>
                  <a:lnTo>
                    <a:pt x="2450819" y="60953"/>
                  </a:lnTo>
                  <a:lnTo>
                    <a:pt x="2418594" y="28728"/>
                  </a:lnTo>
                  <a:lnTo>
                    <a:pt x="2377736" y="7591"/>
                  </a:lnTo>
                  <a:lnTo>
                    <a:pt x="2330704" y="0"/>
                  </a:lnTo>
                  <a:close/>
                </a:path>
              </a:pathLst>
            </a:custGeom>
            <a:solidFill>
              <a:srgbClr val="00DA7B"/>
            </a:solidFill>
          </p:spPr>
          <p:txBody>
            <a:bodyPr wrap="square" lIns="0" tIns="0" rIns="0" bIns="0" rtlCol="0"/>
            <a:lstStyle/>
            <a:p>
              <a:endParaRPr/>
            </a:p>
          </p:txBody>
        </p:sp>
        <p:sp>
          <p:nvSpPr>
            <p:cNvPr id="13" name="object 11">
              <a:extLst>
                <a:ext uri="{FF2B5EF4-FFF2-40B4-BE49-F238E27FC236}">
                  <a16:creationId xmlns:a16="http://schemas.microsoft.com/office/drawing/2014/main" id="{2001FB80-31FE-4E35-9870-CA20A8283953}"/>
                </a:ext>
              </a:extLst>
            </p:cNvPr>
            <p:cNvSpPr/>
            <p:nvPr/>
          </p:nvSpPr>
          <p:spPr>
            <a:xfrm>
              <a:off x="381761" y="2852166"/>
              <a:ext cx="2479675" cy="1489075"/>
            </a:xfrm>
            <a:custGeom>
              <a:avLst/>
              <a:gdLst/>
              <a:ahLst/>
              <a:cxnLst/>
              <a:rect l="l" t="t" r="r" b="b"/>
              <a:pathLst>
                <a:path w="2479675" h="1489075">
                  <a:moveTo>
                    <a:pt x="0" y="148844"/>
                  </a:moveTo>
                  <a:lnTo>
                    <a:pt x="7590" y="101811"/>
                  </a:lnTo>
                  <a:lnTo>
                    <a:pt x="28728" y="60953"/>
                  </a:lnTo>
                  <a:lnTo>
                    <a:pt x="60959" y="28728"/>
                  </a:lnTo>
                  <a:lnTo>
                    <a:pt x="101832" y="7591"/>
                  </a:lnTo>
                  <a:lnTo>
                    <a:pt x="148894" y="0"/>
                  </a:lnTo>
                  <a:lnTo>
                    <a:pt x="2330704" y="0"/>
                  </a:lnTo>
                  <a:lnTo>
                    <a:pt x="2377736" y="7591"/>
                  </a:lnTo>
                  <a:lnTo>
                    <a:pt x="2418594" y="28728"/>
                  </a:lnTo>
                  <a:lnTo>
                    <a:pt x="2450819" y="60953"/>
                  </a:lnTo>
                  <a:lnTo>
                    <a:pt x="2471956" y="101811"/>
                  </a:lnTo>
                  <a:lnTo>
                    <a:pt x="2479548" y="148844"/>
                  </a:lnTo>
                  <a:lnTo>
                    <a:pt x="2479548" y="1340104"/>
                  </a:lnTo>
                  <a:lnTo>
                    <a:pt x="2471956" y="1387136"/>
                  </a:lnTo>
                  <a:lnTo>
                    <a:pt x="2450819" y="1427994"/>
                  </a:lnTo>
                  <a:lnTo>
                    <a:pt x="2418594" y="1460219"/>
                  </a:lnTo>
                  <a:lnTo>
                    <a:pt x="2377736" y="1481356"/>
                  </a:lnTo>
                  <a:lnTo>
                    <a:pt x="2330704" y="1488948"/>
                  </a:lnTo>
                  <a:lnTo>
                    <a:pt x="148894" y="1488948"/>
                  </a:lnTo>
                  <a:lnTo>
                    <a:pt x="101832" y="1481356"/>
                  </a:lnTo>
                  <a:lnTo>
                    <a:pt x="60959" y="1460219"/>
                  </a:lnTo>
                  <a:lnTo>
                    <a:pt x="28728" y="1427994"/>
                  </a:lnTo>
                  <a:lnTo>
                    <a:pt x="7590" y="1387136"/>
                  </a:lnTo>
                  <a:lnTo>
                    <a:pt x="0" y="1340104"/>
                  </a:lnTo>
                  <a:lnTo>
                    <a:pt x="0" y="148844"/>
                  </a:lnTo>
                  <a:close/>
                </a:path>
              </a:pathLst>
            </a:custGeom>
            <a:ln w="25400">
              <a:solidFill>
                <a:srgbClr val="FFFFFF"/>
              </a:solidFill>
            </a:ln>
          </p:spPr>
          <p:txBody>
            <a:bodyPr wrap="square" lIns="0" tIns="0" rIns="0" bIns="0" rtlCol="0"/>
            <a:lstStyle/>
            <a:p>
              <a:endParaRPr/>
            </a:p>
          </p:txBody>
        </p:sp>
      </p:grpSp>
      <p:sp>
        <p:nvSpPr>
          <p:cNvPr id="14" name="object 12">
            <a:extLst>
              <a:ext uri="{FF2B5EF4-FFF2-40B4-BE49-F238E27FC236}">
                <a16:creationId xmlns:a16="http://schemas.microsoft.com/office/drawing/2014/main" id="{91339F04-E436-4D94-90C3-E0A171230858}"/>
              </a:ext>
            </a:extLst>
          </p:cNvPr>
          <p:cNvSpPr txBox="1"/>
          <p:nvPr/>
        </p:nvSpPr>
        <p:spPr>
          <a:xfrm>
            <a:off x="2490318" y="3215767"/>
            <a:ext cx="1307465" cy="258404"/>
          </a:xfrm>
          <a:prstGeom prst="rect">
            <a:avLst/>
          </a:prstGeom>
        </p:spPr>
        <p:txBody>
          <a:bodyPr vert="horz" wrap="square" lIns="0" tIns="12065" rIns="0" bIns="0" rtlCol="0">
            <a:spAutoFit/>
          </a:bodyPr>
          <a:lstStyle/>
          <a:p>
            <a:pPr marL="12700">
              <a:spcBef>
                <a:spcPts val="95"/>
              </a:spcBef>
            </a:pPr>
            <a:r>
              <a:rPr sz="1600" b="1" spc="-15" dirty="0">
                <a:solidFill>
                  <a:srgbClr val="FFFFFF"/>
                </a:solidFill>
                <a:latin typeface="Calibri"/>
                <a:cs typeface="Calibri"/>
              </a:rPr>
              <a:t>CONCEPTO</a:t>
            </a:r>
            <a:r>
              <a:rPr sz="1600" b="1" spc="-40" dirty="0">
                <a:solidFill>
                  <a:srgbClr val="FFFFFF"/>
                </a:solidFill>
                <a:latin typeface="Calibri"/>
                <a:cs typeface="Calibri"/>
              </a:rPr>
              <a:t> </a:t>
            </a:r>
            <a:r>
              <a:rPr sz="1600" b="1" spc="-10" dirty="0">
                <a:solidFill>
                  <a:srgbClr val="FFFFFF"/>
                </a:solidFill>
                <a:latin typeface="Calibri"/>
                <a:cs typeface="Calibri"/>
              </a:rPr>
              <a:t>DEL</a:t>
            </a:r>
            <a:endParaRPr sz="1600">
              <a:latin typeface="Calibri"/>
              <a:cs typeface="Calibri"/>
            </a:endParaRPr>
          </a:p>
        </p:txBody>
      </p:sp>
      <p:sp>
        <p:nvSpPr>
          <p:cNvPr id="15" name="object 13">
            <a:extLst>
              <a:ext uri="{FF2B5EF4-FFF2-40B4-BE49-F238E27FC236}">
                <a16:creationId xmlns:a16="http://schemas.microsoft.com/office/drawing/2014/main" id="{F70046C8-3AF1-497B-952D-A16BDBA1B3E7}"/>
              </a:ext>
            </a:extLst>
          </p:cNvPr>
          <p:cNvSpPr txBox="1"/>
          <p:nvPr/>
        </p:nvSpPr>
        <p:spPr>
          <a:xfrm>
            <a:off x="2505557" y="3437966"/>
            <a:ext cx="1277620" cy="473848"/>
          </a:xfrm>
          <a:prstGeom prst="rect">
            <a:avLst/>
          </a:prstGeom>
        </p:spPr>
        <p:txBody>
          <a:bodyPr vert="horz" wrap="square" lIns="0" tIns="12065" rIns="0" bIns="0" rtlCol="0">
            <a:spAutoFit/>
          </a:bodyPr>
          <a:lstStyle/>
          <a:p>
            <a:pPr marL="12700">
              <a:lnSpc>
                <a:spcPts val="1845"/>
              </a:lnSpc>
              <a:spcBef>
                <a:spcPts val="95"/>
              </a:spcBef>
            </a:pPr>
            <a:r>
              <a:rPr sz="1600" b="1" spc="-10" dirty="0">
                <a:solidFill>
                  <a:srgbClr val="FFFFFF"/>
                </a:solidFill>
                <a:latin typeface="Calibri"/>
                <a:cs typeface="Calibri"/>
              </a:rPr>
              <a:t>SUPERVISOR</a:t>
            </a:r>
            <a:r>
              <a:rPr sz="1600" b="1" spc="-40" dirty="0">
                <a:solidFill>
                  <a:srgbClr val="FFFFFF"/>
                </a:solidFill>
                <a:latin typeface="Calibri"/>
                <a:cs typeface="Calibri"/>
              </a:rPr>
              <a:t> </a:t>
            </a:r>
            <a:r>
              <a:rPr sz="1600" b="1" spc="-5" dirty="0">
                <a:solidFill>
                  <a:srgbClr val="FFFFFF"/>
                </a:solidFill>
                <a:latin typeface="Calibri"/>
                <a:cs typeface="Calibri"/>
              </a:rPr>
              <a:t>O</a:t>
            </a:r>
            <a:endParaRPr sz="1600">
              <a:latin typeface="Calibri"/>
              <a:cs typeface="Calibri"/>
            </a:endParaRPr>
          </a:p>
          <a:p>
            <a:pPr marL="40005">
              <a:lnSpc>
                <a:spcPts val="1845"/>
              </a:lnSpc>
            </a:pPr>
            <a:r>
              <a:rPr sz="1600" b="1" spc="-15" dirty="0">
                <a:solidFill>
                  <a:srgbClr val="FFFFFF"/>
                </a:solidFill>
                <a:latin typeface="Calibri"/>
                <a:cs typeface="Calibri"/>
              </a:rPr>
              <a:t>INTERVENTOR</a:t>
            </a:r>
            <a:endParaRPr sz="1600">
              <a:latin typeface="Calibri"/>
              <a:cs typeface="Calibri"/>
            </a:endParaRPr>
          </a:p>
        </p:txBody>
      </p:sp>
      <p:grpSp>
        <p:nvGrpSpPr>
          <p:cNvPr id="16" name="object 14">
            <a:extLst>
              <a:ext uri="{FF2B5EF4-FFF2-40B4-BE49-F238E27FC236}">
                <a16:creationId xmlns:a16="http://schemas.microsoft.com/office/drawing/2014/main" id="{2B009D1A-D70D-4CF7-9FD4-DD5A144E612E}"/>
              </a:ext>
            </a:extLst>
          </p:cNvPr>
          <p:cNvGrpSpPr/>
          <p:nvPr/>
        </p:nvGrpSpPr>
        <p:grpSpPr>
          <a:xfrm>
            <a:off x="1893062" y="4700271"/>
            <a:ext cx="3806825" cy="1513205"/>
            <a:chOff x="369061" y="4700270"/>
            <a:chExt cx="3806825" cy="1513205"/>
          </a:xfrm>
        </p:grpSpPr>
        <p:sp>
          <p:nvSpPr>
            <p:cNvPr id="17" name="object 15">
              <a:extLst>
                <a:ext uri="{FF2B5EF4-FFF2-40B4-BE49-F238E27FC236}">
                  <a16:creationId xmlns:a16="http://schemas.microsoft.com/office/drawing/2014/main" id="{E86378D3-03FA-405C-B73A-D5B50B879D80}"/>
                </a:ext>
              </a:extLst>
            </p:cNvPr>
            <p:cNvSpPr/>
            <p:nvPr/>
          </p:nvSpPr>
          <p:spPr>
            <a:xfrm>
              <a:off x="886968" y="4965191"/>
              <a:ext cx="3289300" cy="224154"/>
            </a:xfrm>
            <a:custGeom>
              <a:avLst/>
              <a:gdLst/>
              <a:ahLst/>
              <a:cxnLst/>
              <a:rect l="l" t="t" r="r" b="b"/>
              <a:pathLst>
                <a:path w="3289300" h="224154">
                  <a:moveTo>
                    <a:pt x="3288779" y="0"/>
                  </a:moveTo>
                  <a:lnTo>
                    <a:pt x="0" y="0"/>
                  </a:lnTo>
                  <a:lnTo>
                    <a:pt x="0" y="106680"/>
                  </a:lnTo>
                  <a:lnTo>
                    <a:pt x="0" y="224028"/>
                  </a:lnTo>
                  <a:lnTo>
                    <a:pt x="3288779" y="224028"/>
                  </a:lnTo>
                  <a:lnTo>
                    <a:pt x="3288779" y="106680"/>
                  </a:lnTo>
                  <a:lnTo>
                    <a:pt x="3288779" y="0"/>
                  </a:lnTo>
                  <a:close/>
                </a:path>
              </a:pathLst>
            </a:custGeom>
            <a:solidFill>
              <a:srgbClr val="39E400"/>
            </a:solidFill>
          </p:spPr>
          <p:txBody>
            <a:bodyPr wrap="square" lIns="0" tIns="0" rIns="0" bIns="0" rtlCol="0"/>
            <a:lstStyle/>
            <a:p>
              <a:endParaRPr/>
            </a:p>
          </p:txBody>
        </p:sp>
        <p:sp>
          <p:nvSpPr>
            <p:cNvPr id="18" name="object 16">
              <a:extLst>
                <a:ext uri="{FF2B5EF4-FFF2-40B4-BE49-F238E27FC236}">
                  <a16:creationId xmlns:a16="http://schemas.microsoft.com/office/drawing/2014/main" id="{639470CA-707F-498B-ACAC-7840D5409285}"/>
                </a:ext>
              </a:extLst>
            </p:cNvPr>
            <p:cNvSpPr/>
            <p:nvPr/>
          </p:nvSpPr>
          <p:spPr>
            <a:xfrm>
              <a:off x="381761" y="4712970"/>
              <a:ext cx="2479675" cy="1487805"/>
            </a:xfrm>
            <a:custGeom>
              <a:avLst/>
              <a:gdLst/>
              <a:ahLst/>
              <a:cxnLst/>
              <a:rect l="l" t="t" r="r" b="b"/>
              <a:pathLst>
                <a:path w="2479675" h="1487804">
                  <a:moveTo>
                    <a:pt x="2330831" y="0"/>
                  </a:moveTo>
                  <a:lnTo>
                    <a:pt x="148742" y="0"/>
                  </a:lnTo>
                  <a:lnTo>
                    <a:pt x="101730" y="7578"/>
                  </a:lnTo>
                  <a:lnTo>
                    <a:pt x="60899" y="28683"/>
                  </a:lnTo>
                  <a:lnTo>
                    <a:pt x="28699" y="60871"/>
                  </a:lnTo>
                  <a:lnTo>
                    <a:pt x="7583" y="101697"/>
                  </a:lnTo>
                  <a:lnTo>
                    <a:pt x="0" y="148716"/>
                  </a:lnTo>
                  <a:lnTo>
                    <a:pt x="0" y="1338681"/>
                  </a:lnTo>
                  <a:lnTo>
                    <a:pt x="7583" y="1385693"/>
                  </a:lnTo>
                  <a:lnTo>
                    <a:pt x="28699" y="1426524"/>
                  </a:lnTo>
                  <a:lnTo>
                    <a:pt x="60899" y="1458724"/>
                  </a:lnTo>
                  <a:lnTo>
                    <a:pt x="101730" y="1479840"/>
                  </a:lnTo>
                  <a:lnTo>
                    <a:pt x="148742" y="1487423"/>
                  </a:lnTo>
                  <a:lnTo>
                    <a:pt x="2330831" y="1487423"/>
                  </a:lnTo>
                  <a:lnTo>
                    <a:pt x="2377850" y="1479840"/>
                  </a:lnTo>
                  <a:lnTo>
                    <a:pt x="2418676" y="1458724"/>
                  </a:lnTo>
                  <a:lnTo>
                    <a:pt x="2450864" y="1426524"/>
                  </a:lnTo>
                  <a:lnTo>
                    <a:pt x="2471969" y="1385693"/>
                  </a:lnTo>
                  <a:lnTo>
                    <a:pt x="2479548" y="1338681"/>
                  </a:lnTo>
                  <a:lnTo>
                    <a:pt x="2479548" y="148716"/>
                  </a:lnTo>
                  <a:lnTo>
                    <a:pt x="2471969" y="101697"/>
                  </a:lnTo>
                  <a:lnTo>
                    <a:pt x="2450864" y="60871"/>
                  </a:lnTo>
                  <a:lnTo>
                    <a:pt x="2418676" y="28683"/>
                  </a:lnTo>
                  <a:lnTo>
                    <a:pt x="2377850" y="7578"/>
                  </a:lnTo>
                  <a:lnTo>
                    <a:pt x="2330831" y="0"/>
                  </a:lnTo>
                  <a:close/>
                </a:path>
              </a:pathLst>
            </a:custGeom>
            <a:solidFill>
              <a:srgbClr val="00E004"/>
            </a:solidFill>
          </p:spPr>
          <p:txBody>
            <a:bodyPr wrap="square" lIns="0" tIns="0" rIns="0" bIns="0" rtlCol="0"/>
            <a:lstStyle/>
            <a:p>
              <a:endParaRPr/>
            </a:p>
          </p:txBody>
        </p:sp>
        <p:sp>
          <p:nvSpPr>
            <p:cNvPr id="19" name="object 17">
              <a:extLst>
                <a:ext uri="{FF2B5EF4-FFF2-40B4-BE49-F238E27FC236}">
                  <a16:creationId xmlns:a16="http://schemas.microsoft.com/office/drawing/2014/main" id="{A746660C-23F6-419E-8041-EA3E8AE9A69D}"/>
                </a:ext>
              </a:extLst>
            </p:cNvPr>
            <p:cNvSpPr/>
            <p:nvPr/>
          </p:nvSpPr>
          <p:spPr>
            <a:xfrm>
              <a:off x="381761" y="4712970"/>
              <a:ext cx="2479675" cy="1487805"/>
            </a:xfrm>
            <a:custGeom>
              <a:avLst/>
              <a:gdLst/>
              <a:ahLst/>
              <a:cxnLst/>
              <a:rect l="l" t="t" r="r" b="b"/>
              <a:pathLst>
                <a:path w="2479675" h="1487804">
                  <a:moveTo>
                    <a:pt x="0" y="148716"/>
                  </a:moveTo>
                  <a:lnTo>
                    <a:pt x="7583" y="101697"/>
                  </a:lnTo>
                  <a:lnTo>
                    <a:pt x="28699" y="60871"/>
                  </a:lnTo>
                  <a:lnTo>
                    <a:pt x="60899" y="28683"/>
                  </a:lnTo>
                  <a:lnTo>
                    <a:pt x="101730" y="7578"/>
                  </a:lnTo>
                  <a:lnTo>
                    <a:pt x="148742" y="0"/>
                  </a:lnTo>
                  <a:lnTo>
                    <a:pt x="2330831" y="0"/>
                  </a:lnTo>
                  <a:lnTo>
                    <a:pt x="2377850" y="7578"/>
                  </a:lnTo>
                  <a:lnTo>
                    <a:pt x="2418676" y="28683"/>
                  </a:lnTo>
                  <a:lnTo>
                    <a:pt x="2450864" y="60871"/>
                  </a:lnTo>
                  <a:lnTo>
                    <a:pt x="2471969" y="101697"/>
                  </a:lnTo>
                  <a:lnTo>
                    <a:pt x="2479548" y="148716"/>
                  </a:lnTo>
                  <a:lnTo>
                    <a:pt x="2479548" y="1338681"/>
                  </a:lnTo>
                  <a:lnTo>
                    <a:pt x="2471969" y="1385693"/>
                  </a:lnTo>
                  <a:lnTo>
                    <a:pt x="2450864" y="1426524"/>
                  </a:lnTo>
                  <a:lnTo>
                    <a:pt x="2418676" y="1458724"/>
                  </a:lnTo>
                  <a:lnTo>
                    <a:pt x="2377850" y="1479840"/>
                  </a:lnTo>
                  <a:lnTo>
                    <a:pt x="2330831" y="1487423"/>
                  </a:lnTo>
                  <a:lnTo>
                    <a:pt x="148742" y="1487423"/>
                  </a:lnTo>
                  <a:lnTo>
                    <a:pt x="101730" y="1479840"/>
                  </a:lnTo>
                  <a:lnTo>
                    <a:pt x="60899" y="1458724"/>
                  </a:lnTo>
                  <a:lnTo>
                    <a:pt x="28699" y="1426524"/>
                  </a:lnTo>
                  <a:lnTo>
                    <a:pt x="7583" y="1385693"/>
                  </a:lnTo>
                  <a:lnTo>
                    <a:pt x="0" y="1338681"/>
                  </a:lnTo>
                  <a:lnTo>
                    <a:pt x="0" y="148716"/>
                  </a:lnTo>
                  <a:close/>
                </a:path>
              </a:pathLst>
            </a:custGeom>
            <a:ln w="25400">
              <a:solidFill>
                <a:srgbClr val="FFFFFF"/>
              </a:solidFill>
            </a:ln>
          </p:spPr>
          <p:txBody>
            <a:bodyPr wrap="square" lIns="0" tIns="0" rIns="0" bIns="0" rtlCol="0"/>
            <a:lstStyle/>
            <a:p>
              <a:endParaRPr/>
            </a:p>
          </p:txBody>
        </p:sp>
      </p:grpSp>
      <p:sp>
        <p:nvSpPr>
          <p:cNvPr id="20" name="object 18">
            <a:extLst>
              <a:ext uri="{FF2B5EF4-FFF2-40B4-BE49-F238E27FC236}">
                <a16:creationId xmlns:a16="http://schemas.microsoft.com/office/drawing/2014/main" id="{E041DBD6-7D2E-4CA7-8413-8BA367AD5FC5}"/>
              </a:ext>
            </a:extLst>
          </p:cNvPr>
          <p:cNvSpPr txBox="1"/>
          <p:nvPr/>
        </p:nvSpPr>
        <p:spPr>
          <a:xfrm>
            <a:off x="2002638" y="4654677"/>
            <a:ext cx="2281555" cy="258404"/>
          </a:xfrm>
          <a:prstGeom prst="rect">
            <a:avLst/>
          </a:prstGeom>
        </p:spPr>
        <p:txBody>
          <a:bodyPr vert="horz" wrap="square" lIns="0" tIns="12065" rIns="0" bIns="0" rtlCol="0">
            <a:spAutoFit/>
          </a:bodyPr>
          <a:lstStyle/>
          <a:p>
            <a:pPr marL="12700">
              <a:spcBef>
                <a:spcPts val="95"/>
              </a:spcBef>
            </a:pPr>
            <a:r>
              <a:rPr sz="1400" b="1" spc="-10" dirty="0">
                <a:solidFill>
                  <a:srgbClr val="FFFFFF"/>
                </a:solidFill>
                <a:latin typeface="Calibri"/>
                <a:cs typeface="Calibri"/>
              </a:rPr>
              <a:t>SOLICITUD</a:t>
            </a:r>
            <a:r>
              <a:rPr sz="1400" b="1" spc="-15" dirty="0">
                <a:solidFill>
                  <a:srgbClr val="FFFFFF"/>
                </a:solidFill>
                <a:latin typeface="Calibri"/>
                <a:cs typeface="Calibri"/>
              </a:rPr>
              <a:t> </a:t>
            </a:r>
            <a:r>
              <a:rPr sz="1400" b="1" spc="-10" dirty="0">
                <a:solidFill>
                  <a:srgbClr val="FFFFFF"/>
                </a:solidFill>
                <a:latin typeface="Calibri"/>
                <a:cs typeface="Calibri"/>
              </a:rPr>
              <a:t>INFORMACIÓN</a:t>
            </a:r>
            <a:r>
              <a:rPr sz="1600" b="1" spc="-10" dirty="0">
                <a:solidFill>
                  <a:srgbClr val="FFFFFF"/>
                </a:solidFill>
                <a:latin typeface="Calibri"/>
                <a:cs typeface="Calibri"/>
              </a:rPr>
              <a:t>:</a:t>
            </a:r>
            <a:endParaRPr sz="1600" dirty="0">
              <a:latin typeface="Calibri"/>
              <a:cs typeface="Calibri"/>
            </a:endParaRPr>
          </a:p>
        </p:txBody>
      </p:sp>
      <p:sp>
        <p:nvSpPr>
          <p:cNvPr id="21" name="object 19">
            <a:extLst>
              <a:ext uri="{FF2B5EF4-FFF2-40B4-BE49-F238E27FC236}">
                <a16:creationId xmlns:a16="http://schemas.microsoft.com/office/drawing/2014/main" id="{6BD1F9C1-619F-469F-9C0C-8979DB3D8C3F}"/>
              </a:ext>
            </a:extLst>
          </p:cNvPr>
          <p:cNvSpPr txBox="1"/>
          <p:nvPr/>
        </p:nvSpPr>
        <p:spPr>
          <a:xfrm>
            <a:off x="2052929" y="4964048"/>
            <a:ext cx="2181860" cy="258404"/>
          </a:xfrm>
          <a:prstGeom prst="rect">
            <a:avLst/>
          </a:prstGeom>
        </p:spPr>
        <p:txBody>
          <a:bodyPr vert="horz" wrap="square" lIns="0" tIns="12065" rIns="0" bIns="0" rtlCol="0">
            <a:spAutoFit/>
          </a:bodyPr>
          <a:lstStyle/>
          <a:p>
            <a:pPr marL="12700">
              <a:spcBef>
                <a:spcPts val="95"/>
              </a:spcBef>
            </a:pPr>
            <a:r>
              <a:rPr sz="1600" b="1" spc="-5" dirty="0">
                <a:solidFill>
                  <a:srgbClr val="FFFFFF"/>
                </a:solidFill>
                <a:latin typeface="Calibri"/>
                <a:cs typeface="Calibri"/>
              </a:rPr>
              <a:t>-</a:t>
            </a:r>
            <a:r>
              <a:rPr sz="1600" b="1" spc="-10" dirty="0">
                <a:solidFill>
                  <a:srgbClr val="FFFFFF"/>
                </a:solidFill>
                <a:latin typeface="Calibri"/>
                <a:cs typeface="Calibri"/>
              </a:rPr>
              <a:t> </a:t>
            </a:r>
            <a:r>
              <a:rPr sz="1600" b="1" spc="-5" dirty="0">
                <a:solidFill>
                  <a:srgbClr val="FFFFFF"/>
                </a:solidFill>
                <a:latin typeface="Calibri"/>
                <a:cs typeface="Calibri"/>
              </a:rPr>
              <a:t>Oficina</a:t>
            </a:r>
            <a:r>
              <a:rPr sz="1600" b="1" spc="-10" dirty="0">
                <a:solidFill>
                  <a:srgbClr val="FFFFFF"/>
                </a:solidFill>
                <a:latin typeface="Calibri"/>
                <a:cs typeface="Calibri"/>
              </a:rPr>
              <a:t> Asesora</a:t>
            </a:r>
            <a:r>
              <a:rPr sz="1600" b="1" dirty="0">
                <a:solidFill>
                  <a:srgbClr val="FFFFFF"/>
                </a:solidFill>
                <a:latin typeface="Calibri"/>
                <a:cs typeface="Calibri"/>
              </a:rPr>
              <a:t> </a:t>
            </a:r>
            <a:r>
              <a:rPr sz="1600" b="1" spc="-10" dirty="0">
                <a:solidFill>
                  <a:srgbClr val="FFFFFF"/>
                </a:solidFill>
                <a:latin typeface="Calibri"/>
                <a:cs typeface="Calibri"/>
              </a:rPr>
              <a:t>Jurídica:</a:t>
            </a:r>
            <a:endParaRPr sz="1600" dirty="0">
              <a:latin typeface="Calibri"/>
              <a:cs typeface="Calibri"/>
            </a:endParaRPr>
          </a:p>
        </p:txBody>
      </p:sp>
      <p:sp>
        <p:nvSpPr>
          <p:cNvPr id="22" name="object 20">
            <a:extLst>
              <a:ext uri="{FF2B5EF4-FFF2-40B4-BE49-F238E27FC236}">
                <a16:creationId xmlns:a16="http://schemas.microsoft.com/office/drawing/2014/main" id="{C2AA3973-6C5E-403D-BDE4-3CFED1A159F8}"/>
              </a:ext>
            </a:extLst>
          </p:cNvPr>
          <p:cNvSpPr txBox="1"/>
          <p:nvPr/>
        </p:nvSpPr>
        <p:spPr>
          <a:xfrm>
            <a:off x="2089505" y="5121606"/>
            <a:ext cx="2109470" cy="1091565"/>
          </a:xfrm>
          <a:prstGeom prst="rect">
            <a:avLst/>
          </a:prstGeom>
        </p:spPr>
        <p:txBody>
          <a:bodyPr vert="horz" wrap="square" lIns="0" tIns="78740" rIns="0" bIns="0" rtlCol="0">
            <a:spAutoFit/>
          </a:bodyPr>
          <a:lstStyle/>
          <a:p>
            <a:pPr algn="ctr">
              <a:spcBef>
                <a:spcPts val="620"/>
              </a:spcBef>
            </a:pPr>
            <a:r>
              <a:rPr sz="1600" b="1" spc="-15" dirty="0">
                <a:solidFill>
                  <a:srgbClr val="FFFFFF"/>
                </a:solidFill>
                <a:latin typeface="Calibri"/>
                <a:cs typeface="Calibri"/>
              </a:rPr>
              <a:t>Cobro</a:t>
            </a:r>
            <a:r>
              <a:rPr sz="1600" b="1" spc="-25" dirty="0">
                <a:solidFill>
                  <a:srgbClr val="FFFFFF"/>
                </a:solidFill>
                <a:latin typeface="Calibri"/>
                <a:cs typeface="Calibri"/>
              </a:rPr>
              <a:t> </a:t>
            </a:r>
            <a:r>
              <a:rPr sz="1600" b="1" spc="-5" dirty="0">
                <a:solidFill>
                  <a:srgbClr val="FFFFFF"/>
                </a:solidFill>
                <a:latin typeface="Calibri"/>
                <a:cs typeface="Calibri"/>
              </a:rPr>
              <a:t>coactivo</a:t>
            </a:r>
            <a:endParaRPr sz="1600">
              <a:latin typeface="Calibri"/>
              <a:cs typeface="Calibri"/>
            </a:endParaRPr>
          </a:p>
          <a:p>
            <a:pPr marL="12065" marR="5080" indent="-1270" algn="ctr">
              <a:lnSpc>
                <a:spcPct val="91600"/>
              </a:lnSpc>
              <a:spcBef>
                <a:spcPts val="680"/>
              </a:spcBef>
            </a:pPr>
            <a:r>
              <a:rPr sz="1600" b="1" spc="-5" dirty="0">
                <a:solidFill>
                  <a:srgbClr val="FFFFFF"/>
                </a:solidFill>
                <a:latin typeface="Calibri"/>
                <a:cs typeface="Calibri"/>
              </a:rPr>
              <a:t>- Dirección </a:t>
            </a:r>
            <a:r>
              <a:rPr sz="1600" b="1" dirty="0">
                <a:solidFill>
                  <a:srgbClr val="FFFFFF"/>
                </a:solidFill>
                <a:latin typeface="Calibri"/>
                <a:cs typeface="Calibri"/>
              </a:rPr>
              <a:t> </a:t>
            </a:r>
            <a:r>
              <a:rPr sz="1600" b="1" spc="-10" dirty="0">
                <a:solidFill>
                  <a:srgbClr val="FFFFFF"/>
                </a:solidFill>
                <a:latin typeface="Calibri"/>
                <a:cs typeface="Calibri"/>
              </a:rPr>
              <a:t>Adtiva/Regional: </a:t>
            </a:r>
            <a:r>
              <a:rPr sz="1600" b="1" spc="-15" dirty="0">
                <a:solidFill>
                  <a:srgbClr val="FFFFFF"/>
                </a:solidFill>
                <a:latin typeface="Calibri"/>
                <a:cs typeface="Calibri"/>
              </a:rPr>
              <a:t>trámite </a:t>
            </a:r>
            <a:r>
              <a:rPr sz="1600" b="1" spc="-350" dirty="0">
                <a:solidFill>
                  <a:srgbClr val="FFFFFF"/>
                </a:solidFill>
                <a:latin typeface="Calibri"/>
                <a:cs typeface="Calibri"/>
              </a:rPr>
              <a:t> </a:t>
            </a:r>
            <a:r>
              <a:rPr sz="1600" b="1" spc="-5" dirty="0">
                <a:solidFill>
                  <a:srgbClr val="FFFFFF"/>
                </a:solidFill>
                <a:latin typeface="Calibri"/>
                <a:cs typeface="Calibri"/>
              </a:rPr>
              <a:t>de sancionatorios</a:t>
            </a:r>
            <a:endParaRPr sz="1600">
              <a:latin typeface="Calibri"/>
              <a:cs typeface="Calibri"/>
            </a:endParaRPr>
          </a:p>
        </p:txBody>
      </p:sp>
      <p:grpSp>
        <p:nvGrpSpPr>
          <p:cNvPr id="23" name="object 21">
            <a:extLst>
              <a:ext uri="{FF2B5EF4-FFF2-40B4-BE49-F238E27FC236}">
                <a16:creationId xmlns:a16="http://schemas.microsoft.com/office/drawing/2014/main" id="{4156192E-163A-4A2E-A740-4826115B23BB}"/>
              </a:ext>
            </a:extLst>
          </p:cNvPr>
          <p:cNvGrpSpPr/>
          <p:nvPr/>
        </p:nvGrpSpPr>
        <p:grpSpPr>
          <a:xfrm>
            <a:off x="5190997" y="3221736"/>
            <a:ext cx="2506980" cy="2991485"/>
            <a:chOff x="3666997" y="3221735"/>
            <a:chExt cx="2506980" cy="2991485"/>
          </a:xfrm>
        </p:grpSpPr>
        <p:sp>
          <p:nvSpPr>
            <p:cNvPr id="24" name="object 22">
              <a:extLst>
                <a:ext uri="{FF2B5EF4-FFF2-40B4-BE49-F238E27FC236}">
                  <a16:creationId xmlns:a16="http://schemas.microsoft.com/office/drawing/2014/main" id="{23AA7F14-ACE0-4C38-A3DC-D83BCFE5CE15}"/>
                </a:ext>
              </a:extLst>
            </p:cNvPr>
            <p:cNvSpPr/>
            <p:nvPr/>
          </p:nvSpPr>
          <p:spPr>
            <a:xfrm>
              <a:off x="4069079" y="3221735"/>
              <a:ext cx="222885" cy="1850389"/>
            </a:xfrm>
            <a:custGeom>
              <a:avLst/>
              <a:gdLst/>
              <a:ahLst/>
              <a:cxnLst/>
              <a:rect l="l" t="t" r="r" b="b"/>
              <a:pathLst>
                <a:path w="222885" h="1850389">
                  <a:moveTo>
                    <a:pt x="222503" y="0"/>
                  </a:moveTo>
                  <a:lnTo>
                    <a:pt x="0" y="0"/>
                  </a:lnTo>
                  <a:lnTo>
                    <a:pt x="0" y="1850136"/>
                  </a:lnTo>
                  <a:lnTo>
                    <a:pt x="222503" y="1850136"/>
                  </a:lnTo>
                  <a:lnTo>
                    <a:pt x="222503" y="0"/>
                  </a:lnTo>
                  <a:close/>
                </a:path>
              </a:pathLst>
            </a:custGeom>
            <a:solidFill>
              <a:srgbClr val="DFED00"/>
            </a:solidFill>
          </p:spPr>
          <p:txBody>
            <a:bodyPr wrap="square" lIns="0" tIns="0" rIns="0" bIns="0" rtlCol="0"/>
            <a:lstStyle/>
            <a:p>
              <a:endParaRPr/>
            </a:p>
          </p:txBody>
        </p:sp>
        <p:sp>
          <p:nvSpPr>
            <p:cNvPr id="25" name="object 23">
              <a:extLst>
                <a:ext uri="{FF2B5EF4-FFF2-40B4-BE49-F238E27FC236}">
                  <a16:creationId xmlns:a16="http://schemas.microsoft.com/office/drawing/2014/main" id="{815C83FE-1C69-4B92-BBFE-C8519773708D}"/>
                </a:ext>
              </a:extLst>
            </p:cNvPr>
            <p:cNvSpPr/>
            <p:nvPr/>
          </p:nvSpPr>
          <p:spPr>
            <a:xfrm>
              <a:off x="3679697" y="4712969"/>
              <a:ext cx="2481580" cy="1487805"/>
            </a:xfrm>
            <a:custGeom>
              <a:avLst/>
              <a:gdLst/>
              <a:ahLst/>
              <a:cxnLst/>
              <a:rect l="l" t="t" r="r" b="b"/>
              <a:pathLst>
                <a:path w="2481579" h="1487804">
                  <a:moveTo>
                    <a:pt x="2332354" y="0"/>
                  </a:moveTo>
                  <a:lnTo>
                    <a:pt x="148716" y="0"/>
                  </a:lnTo>
                  <a:lnTo>
                    <a:pt x="101697" y="7578"/>
                  </a:lnTo>
                  <a:lnTo>
                    <a:pt x="60871" y="28683"/>
                  </a:lnTo>
                  <a:lnTo>
                    <a:pt x="28683" y="60871"/>
                  </a:lnTo>
                  <a:lnTo>
                    <a:pt x="7578" y="101697"/>
                  </a:lnTo>
                  <a:lnTo>
                    <a:pt x="0" y="148716"/>
                  </a:lnTo>
                  <a:lnTo>
                    <a:pt x="0" y="1338681"/>
                  </a:lnTo>
                  <a:lnTo>
                    <a:pt x="7578" y="1385693"/>
                  </a:lnTo>
                  <a:lnTo>
                    <a:pt x="28683" y="1426524"/>
                  </a:lnTo>
                  <a:lnTo>
                    <a:pt x="60871" y="1458724"/>
                  </a:lnTo>
                  <a:lnTo>
                    <a:pt x="101697" y="1479840"/>
                  </a:lnTo>
                  <a:lnTo>
                    <a:pt x="148716" y="1487423"/>
                  </a:lnTo>
                  <a:lnTo>
                    <a:pt x="2332354" y="1487423"/>
                  </a:lnTo>
                  <a:lnTo>
                    <a:pt x="2379374" y="1479840"/>
                  </a:lnTo>
                  <a:lnTo>
                    <a:pt x="2420200" y="1458724"/>
                  </a:lnTo>
                  <a:lnTo>
                    <a:pt x="2452388" y="1426524"/>
                  </a:lnTo>
                  <a:lnTo>
                    <a:pt x="2473493" y="1385693"/>
                  </a:lnTo>
                  <a:lnTo>
                    <a:pt x="2481072" y="1338681"/>
                  </a:lnTo>
                  <a:lnTo>
                    <a:pt x="2481072" y="148716"/>
                  </a:lnTo>
                  <a:lnTo>
                    <a:pt x="2473493" y="101697"/>
                  </a:lnTo>
                  <a:lnTo>
                    <a:pt x="2452388" y="60871"/>
                  </a:lnTo>
                  <a:lnTo>
                    <a:pt x="2420200" y="28683"/>
                  </a:lnTo>
                  <a:lnTo>
                    <a:pt x="2379374" y="7578"/>
                  </a:lnTo>
                  <a:lnTo>
                    <a:pt x="2332354" y="0"/>
                  </a:lnTo>
                  <a:close/>
                </a:path>
              </a:pathLst>
            </a:custGeom>
            <a:solidFill>
              <a:srgbClr val="7AE900"/>
            </a:solidFill>
          </p:spPr>
          <p:txBody>
            <a:bodyPr wrap="square" lIns="0" tIns="0" rIns="0" bIns="0" rtlCol="0"/>
            <a:lstStyle/>
            <a:p>
              <a:endParaRPr/>
            </a:p>
          </p:txBody>
        </p:sp>
        <p:sp>
          <p:nvSpPr>
            <p:cNvPr id="26" name="object 24">
              <a:extLst>
                <a:ext uri="{FF2B5EF4-FFF2-40B4-BE49-F238E27FC236}">
                  <a16:creationId xmlns:a16="http://schemas.microsoft.com/office/drawing/2014/main" id="{51723E6A-B7A8-44EF-AF56-82630762C2AB}"/>
                </a:ext>
              </a:extLst>
            </p:cNvPr>
            <p:cNvSpPr/>
            <p:nvPr/>
          </p:nvSpPr>
          <p:spPr>
            <a:xfrm>
              <a:off x="3679697" y="4712969"/>
              <a:ext cx="2481580" cy="1487805"/>
            </a:xfrm>
            <a:custGeom>
              <a:avLst/>
              <a:gdLst/>
              <a:ahLst/>
              <a:cxnLst/>
              <a:rect l="l" t="t" r="r" b="b"/>
              <a:pathLst>
                <a:path w="2481579" h="1487804">
                  <a:moveTo>
                    <a:pt x="0" y="148716"/>
                  </a:moveTo>
                  <a:lnTo>
                    <a:pt x="7578" y="101697"/>
                  </a:lnTo>
                  <a:lnTo>
                    <a:pt x="28683" y="60871"/>
                  </a:lnTo>
                  <a:lnTo>
                    <a:pt x="60871" y="28683"/>
                  </a:lnTo>
                  <a:lnTo>
                    <a:pt x="101697" y="7578"/>
                  </a:lnTo>
                  <a:lnTo>
                    <a:pt x="148716" y="0"/>
                  </a:lnTo>
                  <a:lnTo>
                    <a:pt x="2332354" y="0"/>
                  </a:lnTo>
                  <a:lnTo>
                    <a:pt x="2379374" y="7578"/>
                  </a:lnTo>
                  <a:lnTo>
                    <a:pt x="2420200" y="28683"/>
                  </a:lnTo>
                  <a:lnTo>
                    <a:pt x="2452388" y="60871"/>
                  </a:lnTo>
                  <a:lnTo>
                    <a:pt x="2473493" y="101697"/>
                  </a:lnTo>
                  <a:lnTo>
                    <a:pt x="2481072" y="148716"/>
                  </a:lnTo>
                  <a:lnTo>
                    <a:pt x="2481072" y="1338681"/>
                  </a:lnTo>
                  <a:lnTo>
                    <a:pt x="2473493" y="1385693"/>
                  </a:lnTo>
                  <a:lnTo>
                    <a:pt x="2452388" y="1426524"/>
                  </a:lnTo>
                  <a:lnTo>
                    <a:pt x="2420200" y="1458724"/>
                  </a:lnTo>
                  <a:lnTo>
                    <a:pt x="2379374" y="1479840"/>
                  </a:lnTo>
                  <a:lnTo>
                    <a:pt x="2332354" y="1487423"/>
                  </a:lnTo>
                  <a:lnTo>
                    <a:pt x="148716" y="1487423"/>
                  </a:lnTo>
                  <a:lnTo>
                    <a:pt x="101697" y="1479840"/>
                  </a:lnTo>
                  <a:lnTo>
                    <a:pt x="60871" y="1458724"/>
                  </a:lnTo>
                  <a:lnTo>
                    <a:pt x="28683" y="1426524"/>
                  </a:lnTo>
                  <a:lnTo>
                    <a:pt x="7578" y="1385693"/>
                  </a:lnTo>
                  <a:lnTo>
                    <a:pt x="0" y="1338681"/>
                  </a:lnTo>
                  <a:lnTo>
                    <a:pt x="0" y="148716"/>
                  </a:lnTo>
                  <a:close/>
                </a:path>
              </a:pathLst>
            </a:custGeom>
            <a:ln w="25400">
              <a:solidFill>
                <a:srgbClr val="FFFFFF"/>
              </a:solidFill>
            </a:ln>
          </p:spPr>
          <p:txBody>
            <a:bodyPr wrap="square" lIns="0" tIns="0" rIns="0" bIns="0" rtlCol="0"/>
            <a:lstStyle/>
            <a:p>
              <a:endParaRPr/>
            </a:p>
          </p:txBody>
        </p:sp>
      </p:grpSp>
      <p:sp>
        <p:nvSpPr>
          <p:cNvPr id="27" name="object 25">
            <a:extLst>
              <a:ext uri="{FF2B5EF4-FFF2-40B4-BE49-F238E27FC236}">
                <a16:creationId xmlns:a16="http://schemas.microsoft.com/office/drawing/2014/main" id="{0A37A8DF-4BA4-4726-BAB8-545C635067FE}"/>
              </a:ext>
            </a:extLst>
          </p:cNvPr>
          <p:cNvSpPr txBox="1"/>
          <p:nvPr/>
        </p:nvSpPr>
        <p:spPr>
          <a:xfrm>
            <a:off x="5458714" y="5076572"/>
            <a:ext cx="1967230" cy="715645"/>
          </a:xfrm>
          <a:prstGeom prst="rect">
            <a:avLst/>
          </a:prstGeom>
        </p:spPr>
        <p:txBody>
          <a:bodyPr vert="horz" wrap="square" lIns="0" tIns="32384" rIns="0" bIns="0" rtlCol="0">
            <a:spAutoFit/>
          </a:bodyPr>
          <a:lstStyle/>
          <a:p>
            <a:pPr marL="12065" marR="5080" algn="ctr">
              <a:lnSpc>
                <a:spcPct val="91600"/>
              </a:lnSpc>
              <a:spcBef>
                <a:spcPts val="254"/>
              </a:spcBef>
            </a:pPr>
            <a:r>
              <a:rPr sz="1600" b="1" spc="-45" dirty="0">
                <a:solidFill>
                  <a:srgbClr val="FFFFFF"/>
                </a:solidFill>
                <a:latin typeface="Calibri"/>
                <a:cs typeface="Calibri"/>
              </a:rPr>
              <a:t>AVAL</a:t>
            </a:r>
            <a:r>
              <a:rPr sz="1600" b="1" spc="-30" dirty="0">
                <a:solidFill>
                  <a:srgbClr val="FFFFFF"/>
                </a:solidFill>
                <a:latin typeface="Calibri"/>
                <a:cs typeface="Calibri"/>
              </a:rPr>
              <a:t> </a:t>
            </a:r>
            <a:r>
              <a:rPr sz="1600" b="1" spc="-5" dirty="0">
                <a:solidFill>
                  <a:srgbClr val="FFFFFF"/>
                </a:solidFill>
                <a:latin typeface="Calibri"/>
                <a:cs typeface="Calibri"/>
              </a:rPr>
              <a:t>O</a:t>
            </a:r>
            <a:r>
              <a:rPr sz="1600" b="1" spc="-25" dirty="0">
                <a:solidFill>
                  <a:srgbClr val="FFFFFF"/>
                </a:solidFill>
                <a:latin typeface="Calibri"/>
                <a:cs typeface="Calibri"/>
              </a:rPr>
              <a:t> </a:t>
            </a:r>
            <a:r>
              <a:rPr sz="1600" b="1" spc="-15" dirty="0">
                <a:solidFill>
                  <a:srgbClr val="FFFFFF"/>
                </a:solidFill>
                <a:latin typeface="Calibri"/>
                <a:cs typeface="Calibri"/>
              </a:rPr>
              <a:t>CONCEPTO</a:t>
            </a:r>
            <a:r>
              <a:rPr sz="1600" b="1" spc="-5" dirty="0">
                <a:solidFill>
                  <a:srgbClr val="FFFFFF"/>
                </a:solidFill>
                <a:latin typeface="Calibri"/>
                <a:cs typeface="Calibri"/>
              </a:rPr>
              <a:t> </a:t>
            </a:r>
            <a:r>
              <a:rPr sz="1600" b="1" spc="-10" dirty="0">
                <a:solidFill>
                  <a:srgbClr val="FFFFFF"/>
                </a:solidFill>
                <a:latin typeface="Calibri"/>
                <a:cs typeface="Calibri"/>
              </a:rPr>
              <a:t>DEL </a:t>
            </a:r>
            <a:r>
              <a:rPr sz="1600" b="1" spc="-345" dirty="0">
                <a:solidFill>
                  <a:srgbClr val="FFFFFF"/>
                </a:solidFill>
                <a:latin typeface="Calibri"/>
                <a:cs typeface="Calibri"/>
              </a:rPr>
              <a:t> </a:t>
            </a:r>
            <a:r>
              <a:rPr sz="1600" b="1" spc="-10" dirty="0">
                <a:solidFill>
                  <a:srgbClr val="FFFFFF"/>
                </a:solidFill>
                <a:latin typeface="Calibri"/>
                <a:cs typeface="Calibri"/>
              </a:rPr>
              <a:t>SUPERVISOR</a:t>
            </a:r>
            <a:r>
              <a:rPr sz="1600" b="1" spc="5" dirty="0">
                <a:solidFill>
                  <a:srgbClr val="FFFFFF"/>
                </a:solidFill>
                <a:latin typeface="Calibri"/>
                <a:cs typeface="Calibri"/>
              </a:rPr>
              <a:t> </a:t>
            </a:r>
            <a:r>
              <a:rPr sz="1600" b="1" spc="-5" dirty="0">
                <a:solidFill>
                  <a:srgbClr val="FFFFFF"/>
                </a:solidFill>
                <a:latin typeface="Calibri"/>
                <a:cs typeface="Calibri"/>
              </a:rPr>
              <a:t>O </a:t>
            </a:r>
            <a:r>
              <a:rPr sz="1600" b="1" dirty="0">
                <a:solidFill>
                  <a:srgbClr val="FFFFFF"/>
                </a:solidFill>
                <a:latin typeface="Calibri"/>
                <a:cs typeface="Calibri"/>
              </a:rPr>
              <a:t> </a:t>
            </a:r>
            <a:r>
              <a:rPr sz="1600" b="1" spc="-15" dirty="0">
                <a:solidFill>
                  <a:srgbClr val="FFFFFF"/>
                </a:solidFill>
                <a:latin typeface="Calibri"/>
                <a:cs typeface="Calibri"/>
              </a:rPr>
              <a:t>INTERVENTOR</a:t>
            </a:r>
            <a:endParaRPr sz="1600">
              <a:latin typeface="Calibri"/>
              <a:cs typeface="Calibri"/>
            </a:endParaRPr>
          </a:p>
        </p:txBody>
      </p:sp>
      <p:grpSp>
        <p:nvGrpSpPr>
          <p:cNvPr id="28" name="object 26">
            <a:extLst>
              <a:ext uri="{FF2B5EF4-FFF2-40B4-BE49-F238E27FC236}">
                <a16:creationId xmlns:a16="http://schemas.microsoft.com/office/drawing/2014/main" id="{778627E5-BB60-4633-A674-BDD1BF0F41B2}"/>
              </a:ext>
            </a:extLst>
          </p:cNvPr>
          <p:cNvGrpSpPr/>
          <p:nvPr/>
        </p:nvGrpSpPr>
        <p:grpSpPr>
          <a:xfrm>
            <a:off x="5190997" y="1362456"/>
            <a:ext cx="2506980" cy="2991485"/>
            <a:chOff x="3666997" y="1362455"/>
            <a:chExt cx="2506980" cy="2991485"/>
          </a:xfrm>
        </p:grpSpPr>
        <p:sp>
          <p:nvSpPr>
            <p:cNvPr id="29" name="object 27">
              <a:extLst>
                <a:ext uri="{FF2B5EF4-FFF2-40B4-BE49-F238E27FC236}">
                  <a16:creationId xmlns:a16="http://schemas.microsoft.com/office/drawing/2014/main" id="{0DC8798E-4FD2-4E5A-96ED-06D8EF38C1BD}"/>
                </a:ext>
              </a:extLst>
            </p:cNvPr>
            <p:cNvSpPr/>
            <p:nvPr/>
          </p:nvSpPr>
          <p:spPr>
            <a:xfrm>
              <a:off x="4069079" y="1362455"/>
              <a:ext cx="222885" cy="1849120"/>
            </a:xfrm>
            <a:custGeom>
              <a:avLst/>
              <a:gdLst/>
              <a:ahLst/>
              <a:cxnLst/>
              <a:rect l="l" t="t" r="r" b="b"/>
              <a:pathLst>
                <a:path w="222885" h="1849120">
                  <a:moveTo>
                    <a:pt x="222503" y="0"/>
                  </a:moveTo>
                  <a:lnTo>
                    <a:pt x="0" y="0"/>
                  </a:lnTo>
                  <a:lnTo>
                    <a:pt x="0" y="1848612"/>
                  </a:lnTo>
                  <a:lnTo>
                    <a:pt x="222503" y="1848612"/>
                  </a:lnTo>
                  <a:lnTo>
                    <a:pt x="222503" y="0"/>
                  </a:lnTo>
                  <a:close/>
                </a:path>
              </a:pathLst>
            </a:custGeom>
            <a:solidFill>
              <a:srgbClr val="F75D00"/>
            </a:solidFill>
          </p:spPr>
          <p:txBody>
            <a:bodyPr wrap="square" lIns="0" tIns="0" rIns="0" bIns="0" rtlCol="0"/>
            <a:lstStyle/>
            <a:p>
              <a:endParaRPr/>
            </a:p>
          </p:txBody>
        </p:sp>
        <p:sp>
          <p:nvSpPr>
            <p:cNvPr id="30" name="object 28">
              <a:extLst>
                <a:ext uri="{FF2B5EF4-FFF2-40B4-BE49-F238E27FC236}">
                  <a16:creationId xmlns:a16="http://schemas.microsoft.com/office/drawing/2014/main" id="{E5B9A14A-869D-4953-A358-38765E8B789A}"/>
                </a:ext>
              </a:extLst>
            </p:cNvPr>
            <p:cNvSpPr/>
            <p:nvPr/>
          </p:nvSpPr>
          <p:spPr>
            <a:xfrm>
              <a:off x="3679697" y="2852166"/>
              <a:ext cx="2481580" cy="1489075"/>
            </a:xfrm>
            <a:custGeom>
              <a:avLst/>
              <a:gdLst/>
              <a:ahLst/>
              <a:cxnLst/>
              <a:rect l="l" t="t" r="r" b="b"/>
              <a:pathLst>
                <a:path w="2481579" h="1489075">
                  <a:moveTo>
                    <a:pt x="2332228" y="0"/>
                  </a:moveTo>
                  <a:lnTo>
                    <a:pt x="148843" y="0"/>
                  </a:lnTo>
                  <a:lnTo>
                    <a:pt x="101811" y="7591"/>
                  </a:lnTo>
                  <a:lnTo>
                    <a:pt x="60953" y="28728"/>
                  </a:lnTo>
                  <a:lnTo>
                    <a:pt x="28728" y="60953"/>
                  </a:lnTo>
                  <a:lnTo>
                    <a:pt x="7591" y="101811"/>
                  </a:lnTo>
                  <a:lnTo>
                    <a:pt x="0" y="148844"/>
                  </a:lnTo>
                  <a:lnTo>
                    <a:pt x="0" y="1340104"/>
                  </a:lnTo>
                  <a:lnTo>
                    <a:pt x="7591" y="1387136"/>
                  </a:lnTo>
                  <a:lnTo>
                    <a:pt x="28728" y="1427994"/>
                  </a:lnTo>
                  <a:lnTo>
                    <a:pt x="60953" y="1460219"/>
                  </a:lnTo>
                  <a:lnTo>
                    <a:pt x="101811" y="1481356"/>
                  </a:lnTo>
                  <a:lnTo>
                    <a:pt x="148843" y="1488948"/>
                  </a:lnTo>
                  <a:lnTo>
                    <a:pt x="2332228" y="1488948"/>
                  </a:lnTo>
                  <a:lnTo>
                    <a:pt x="2379260" y="1481356"/>
                  </a:lnTo>
                  <a:lnTo>
                    <a:pt x="2420118" y="1460219"/>
                  </a:lnTo>
                  <a:lnTo>
                    <a:pt x="2452343" y="1427994"/>
                  </a:lnTo>
                  <a:lnTo>
                    <a:pt x="2473480" y="1387136"/>
                  </a:lnTo>
                  <a:lnTo>
                    <a:pt x="2481072" y="1340104"/>
                  </a:lnTo>
                  <a:lnTo>
                    <a:pt x="2481072" y="148844"/>
                  </a:lnTo>
                  <a:lnTo>
                    <a:pt x="2473480" y="101811"/>
                  </a:lnTo>
                  <a:lnTo>
                    <a:pt x="2452343" y="60953"/>
                  </a:lnTo>
                  <a:lnTo>
                    <a:pt x="2420118" y="28728"/>
                  </a:lnTo>
                  <a:lnTo>
                    <a:pt x="2379260" y="7591"/>
                  </a:lnTo>
                  <a:lnTo>
                    <a:pt x="2332228" y="0"/>
                  </a:lnTo>
                  <a:close/>
                </a:path>
              </a:pathLst>
            </a:custGeom>
            <a:solidFill>
              <a:srgbClr val="EFDE00"/>
            </a:solidFill>
          </p:spPr>
          <p:txBody>
            <a:bodyPr wrap="square" lIns="0" tIns="0" rIns="0" bIns="0" rtlCol="0"/>
            <a:lstStyle/>
            <a:p>
              <a:endParaRPr/>
            </a:p>
          </p:txBody>
        </p:sp>
        <p:sp>
          <p:nvSpPr>
            <p:cNvPr id="31" name="object 29">
              <a:extLst>
                <a:ext uri="{FF2B5EF4-FFF2-40B4-BE49-F238E27FC236}">
                  <a16:creationId xmlns:a16="http://schemas.microsoft.com/office/drawing/2014/main" id="{13268FF4-3908-4300-9D4F-843728F5D79D}"/>
                </a:ext>
              </a:extLst>
            </p:cNvPr>
            <p:cNvSpPr/>
            <p:nvPr/>
          </p:nvSpPr>
          <p:spPr>
            <a:xfrm>
              <a:off x="3679697" y="2852166"/>
              <a:ext cx="2481580" cy="1489075"/>
            </a:xfrm>
            <a:custGeom>
              <a:avLst/>
              <a:gdLst/>
              <a:ahLst/>
              <a:cxnLst/>
              <a:rect l="l" t="t" r="r" b="b"/>
              <a:pathLst>
                <a:path w="2481579" h="1489075">
                  <a:moveTo>
                    <a:pt x="0" y="148844"/>
                  </a:moveTo>
                  <a:lnTo>
                    <a:pt x="7591" y="101811"/>
                  </a:lnTo>
                  <a:lnTo>
                    <a:pt x="28728" y="60953"/>
                  </a:lnTo>
                  <a:lnTo>
                    <a:pt x="60953" y="28728"/>
                  </a:lnTo>
                  <a:lnTo>
                    <a:pt x="101811" y="7591"/>
                  </a:lnTo>
                  <a:lnTo>
                    <a:pt x="148843" y="0"/>
                  </a:lnTo>
                  <a:lnTo>
                    <a:pt x="2332228" y="0"/>
                  </a:lnTo>
                  <a:lnTo>
                    <a:pt x="2379260" y="7591"/>
                  </a:lnTo>
                  <a:lnTo>
                    <a:pt x="2420118" y="28728"/>
                  </a:lnTo>
                  <a:lnTo>
                    <a:pt x="2452343" y="60953"/>
                  </a:lnTo>
                  <a:lnTo>
                    <a:pt x="2473480" y="101811"/>
                  </a:lnTo>
                  <a:lnTo>
                    <a:pt x="2481072" y="148844"/>
                  </a:lnTo>
                  <a:lnTo>
                    <a:pt x="2481072" y="1340104"/>
                  </a:lnTo>
                  <a:lnTo>
                    <a:pt x="2473480" y="1387136"/>
                  </a:lnTo>
                  <a:lnTo>
                    <a:pt x="2452343" y="1427994"/>
                  </a:lnTo>
                  <a:lnTo>
                    <a:pt x="2420118" y="1460219"/>
                  </a:lnTo>
                  <a:lnTo>
                    <a:pt x="2379260" y="1481356"/>
                  </a:lnTo>
                  <a:lnTo>
                    <a:pt x="2332228" y="1488948"/>
                  </a:lnTo>
                  <a:lnTo>
                    <a:pt x="148843" y="1488948"/>
                  </a:lnTo>
                  <a:lnTo>
                    <a:pt x="101811" y="1481356"/>
                  </a:lnTo>
                  <a:lnTo>
                    <a:pt x="60953" y="1460219"/>
                  </a:lnTo>
                  <a:lnTo>
                    <a:pt x="28728" y="1427994"/>
                  </a:lnTo>
                  <a:lnTo>
                    <a:pt x="7591" y="1387136"/>
                  </a:lnTo>
                  <a:lnTo>
                    <a:pt x="0" y="1340104"/>
                  </a:lnTo>
                  <a:lnTo>
                    <a:pt x="0" y="148844"/>
                  </a:lnTo>
                  <a:close/>
                </a:path>
              </a:pathLst>
            </a:custGeom>
            <a:ln w="25400">
              <a:solidFill>
                <a:srgbClr val="FFFFFF"/>
              </a:solidFill>
            </a:ln>
          </p:spPr>
          <p:txBody>
            <a:bodyPr wrap="square" lIns="0" tIns="0" rIns="0" bIns="0" rtlCol="0"/>
            <a:lstStyle/>
            <a:p>
              <a:endParaRPr/>
            </a:p>
          </p:txBody>
        </p:sp>
      </p:grpSp>
      <p:sp>
        <p:nvSpPr>
          <p:cNvPr id="32" name="object 30">
            <a:extLst>
              <a:ext uri="{FF2B5EF4-FFF2-40B4-BE49-F238E27FC236}">
                <a16:creationId xmlns:a16="http://schemas.microsoft.com/office/drawing/2014/main" id="{49E3A16B-D12F-48CC-8444-A53CCB08E0B0}"/>
              </a:ext>
            </a:extLst>
          </p:cNvPr>
          <p:cNvSpPr txBox="1"/>
          <p:nvPr/>
        </p:nvSpPr>
        <p:spPr>
          <a:xfrm>
            <a:off x="5353558" y="3215767"/>
            <a:ext cx="2176780" cy="258404"/>
          </a:xfrm>
          <a:prstGeom prst="rect">
            <a:avLst/>
          </a:prstGeom>
        </p:spPr>
        <p:txBody>
          <a:bodyPr vert="horz" wrap="square" lIns="0" tIns="12065" rIns="0" bIns="0" rtlCol="0">
            <a:spAutoFit/>
          </a:bodyPr>
          <a:lstStyle/>
          <a:p>
            <a:pPr marL="12700">
              <a:spcBef>
                <a:spcPts val="95"/>
              </a:spcBef>
            </a:pPr>
            <a:r>
              <a:rPr sz="1600" b="1" spc="-5" dirty="0">
                <a:solidFill>
                  <a:srgbClr val="FFFFFF"/>
                </a:solidFill>
                <a:latin typeface="Calibri"/>
                <a:cs typeface="Calibri"/>
              </a:rPr>
              <a:t>REVISIÓN</a:t>
            </a:r>
            <a:r>
              <a:rPr sz="1600" b="1" spc="-10" dirty="0">
                <a:solidFill>
                  <a:srgbClr val="FFFFFF"/>
                </a:solidFill>
                <a:latin typeface="Calibri"/>
                <a:cs typeface="Calibri"/>
              </a:rPr>
              <a:t> </a:t>
            </a:r>
            <a:r>
              <a:rPr sz="1600" b="1" spc="-5" dirty="0">
                <a:solidFill>
                  <a:srgbClr val="FFFFFF"/>
                </a:solidFill>
                <a:latin typeface="Calibri"/>
                <a:cs typeface="Calibri"/>
              </a:rPr>
              <a:t>Y</a:t>
            </a:r>
            <a:r>
              <a:rPr sz="1600" b="1" spc="-10" dirty="0">
                <a:solidFill>
                  <a:srgbClr val="FFFFFF"/>
                </a:solidFill>
                <a:latin typeface="Calibri"/>
                <a:cs typeface="Calibri"/>
              </a:rPr>
              <a:t> </a:t>
            </a:r>
            <a:r>
              <a:rPr sz="1600" b="1" spc="-15" dirty="0">
                <a:solidFill>
                  <a:srgbClr val="FFFFFF"/>
                </a:solidFill>
                <a:latin typeface="Calibri"/>
                <a:cs typeface="Calibri"/>
              </a:rPr>
              <a:t>APROBACIÓN</a:t>
            </a:r>
            <a:endParaRPr sz="1600">
              <a:latin typeface="Calibri"/>
              <a:cs typeface="Calibri"/>
            </a:endParaRPr>
          </a:p>
        </p:txBody>
      </p:sp>
      <p:sp>
        <p:nvSpPr>
          <p:cNvPr id="33" name="object 31">
            <a:extLst>
              <a:ext uri="{FF2B5EF4-FFF2-40B4-BE49-F238E27FC236}">
                <a16:creationId xmlns:a16="http://schemas.microsoft.com/office/drawing/2014/main" id="{0C29B2DF-83AB-4B55-BAF2-5402C4CBFD88}"/>
              </a:ext>
            </a:extLst>
          </p:cNvPr>
          <p:cNvSpPr txBox="1"/>
          <p:nvPr/>
        </p:nvSpPr>
        <p:spPr>
          <a:xfrm>
            <a:off x="5699506" y="3437966"/>
            <a:ext cx="1487805" cy="258404"/>
          </a:xfrm>
          <a:prstGeom prst="rect">
            <a:avLst/>
          </a:prstGeom>
        </p:spPr>
        <p:txBody>
          <a:bodyPr vert="horz" wrap="square" lIns="0" tIns="12065" rIns="0" bIns="0" rtlCol="0">
            <a:spAutoFit/>
          </a:bodyPr>
          <a:lstStyle/>
          <a:p>
            <a:pPr marL="12700">
              <a:spcBef>
                <a:spcPts val="95"/>
              </a:spcBef>
            </a:pPr>
            <a:r>
              <a:rPr sz="1600" b="1" spc="-5" dirty="0">
                <a:solidFill>
                  <a:srgbClr val="FFFFFF"/>
                </a:solidFill>
                <a:latin typeface="Calibri"/>
                <a:cs typeface="Calibri"/>
              </a:rPr>
              <a:t>POR</a:t>
            </a:r>
            <a:r>
              <a:rPr sz="1600" b="1" spc="-30" dirty="0">
                <a:solidFill>
                  <a:srgbClr val="FFFFFF"/>
                </a:solidFill>
                <a:latin typeface="Calibri"/>
                <a:cs typeface="Calibri"/>
              </a:rPr>
              <a:t> PARTE</a:t>
            </a:r>
            <a:r>
              <a:rPr sz="1600" b="1" spc="-25" dirty="0">
                <a:solidFill>
                  <a:srgbClr val="FFFFFF"/>
                </a:solidFill>
                <a:latin typeface="Calibri"/>
                <a:cs typeface="Calibri"/>
              </a:rPr>
              <a:t> </a:t>
            </a:r>
            <a:r>
              <a:rPr sz="1600" b="1" spc="-5" dirty="0">
                <a:solidFill>
                  <a:srgbClr val="FFFFFF"/>
                </a:solidFill>
                <a:latin typeface="Calibri"/>
                <a:cs typeface="Calibri"/>
              </a:rPr>
              <a:t>DE</a:t>
            </a:r>
            <a:r>
              <a:rPr sz="1600" b="1" spc="-25" dirty="0">
                <a:solidFill>
                  <a:srgbClr val="FFFFFF"/>
                </a:solidFill>
                <a:latin typeface="Calibri"/>
                <a:cs typeface="Calibri"/>
              </a:rPr>
              <a:t> </a:t>
            </a:r>
            <a:r>
              <a:rPr sz="1600" b="1" spc="-5" dirty="0">
                <a:solidFill>
                  <a:srgbClr val="FFFFFF"/>
                </a:solidFill>
                <a:latin typeface="Calibri"/>
                <a:cs typeface="Calibri"/>
              </a:rPr>
              <a:t>LA</a:t>
            </a:r>
            <a:endParaRPr sz="1600">
              <a:latin typeface="Calibri"/>
              <a:cs typeface="Calibri"/>
            </a:endParaRPr>
          </a:p>
        </p:txBody>
      </p:sp>
      <p:sp>
        <p:nvSpPr>
          <p:cNvPr id="34" name="object 32">
            <a:extLst>
              <a:ext uri="{FF2B5EF4-FFF2-40B4-BE49-F238E27FC236}">
                <a16:creationId xmlns:a16="http://schemas.microsoft.com/office/drawing/2014/main" id="{AA2439B8-D29F-4E35-8008-2BAF6E0F748E}"/>
              </a:ext>
            </a:extLst>
          </p:cNvPr>
          <p:cNvSpPr txBox="1"/>
          <p:nvPr/>
        </p:nvSpPr>
        <p:spPr>
          <a:xfrm>
            <a:off x="5423661" y="3662553"/>
            <a:ext cx="2038350" cy="258404"/>
          </a:xfrm>
          <a:prstGeom prst="rect">
            <a:avLst/>
          </a:prstGeom>
        </p:spPr>
        <p:txBody>
          <a:bodyPr vert="horz" wrap="square" lIns="0" tIns="12065" rIns="0" bIns="0" rtlCol="0">
            <a:spAutoFit/>
          </a:bodyPr>
          <a:lstStyle/>
          <a:p>
            <a:pPr marL="12700">
              <a:spcBef>
                <a:spcPts val="95"/>
              </a:spcBef>
            </a:pPr>
            <a:r>
              <a:rPr sz="1600" b="1" spc="-15" dirty="0">
                <a:solidFill>
                  <a:srgbClr val="FFFFFF"/>
                </a:solidFill>
                <a:latin typeface="Calibri"/>
                <a:cs typeface="Calibri"/>
              </a:rPr>
              <a:t>DIRECCIÓN</a:t>
            </a:r>
            <a:r>
              <a:rPr sz="1600" b="1" dirty="0">
                <a:solidFill>
                  <a:srgbClr val="FFFFFF"/>
                </a:solidFill>
                <a:latin typeface="Calibri"/>
                <a:cs typeface="Calibri"/>
              </a:rPr>
              <a:t> </a:t>
            </a:r>
            <a:r>
              <a:rPr sz="1600" b="1" spc="-5" dirty="0">
                <a:solidFill>
                  <a:srgbClr val="FFFFFF"/>
                </a:solidFill>
                <a:latin typeface="Calibri"/>
                <a:cs typeface="Calibri"/>
              </a:rPr>
              <a:t>FINANCIERA</a:t>
            </a:r>
            <a:endParaRPr sz="1600">
              <a:latin typeface="Calibri"/>
              <a:cs typeface="Calibri"/>
            </a:endParaRPr>
          </a:p>
        </p:txBody>
      </p:sp>
      <p:grpSp>
        <p:nvGrpSpPr>
          <p:cNvPr id="35" name="object 33">
            <a:extLst>
              <a:ext uri="{FF2B5EF4-FFF2-40B4-BE49-F238E27FC236}">
                <a16:creationId xmlns:a16="http://schemas.microsoft.com/office/drawing/2014/main" id="{15447003-C232-4773-B48B-97B4B181EE49}"/>
              </a:ext>
            </a:extLst>
          </p:cNvPr>
          <p:cNvGrpSpPr/>
          <p:nvPr/>
        </p:nvGrpSpPr>
        <p:grpSpPr>
          <a:xfrm>
            <a:off x="5190997" y="980187"/>
            <a:ext cx="2506980" cy="1513205"/>
            <a:chOff x="3666997" y="980186"/>
            <a:chExt cx="2506980" cy="1513205"/>
          </a:xfrm>
        </p:grpSpPr>
        <p:sp>
          <p:nvSpPr>
            <p:cNvPr id="36" name="object 34">
              <a:extLst>
                <a:ext uri="{FF2B5EF4-FFF2-40B4-BE49-F238E27FC236}">
                  <a16:creationId xmlns:a16="http://schemas.microsoft.com/office/drawing/2014/main" id="{47CFF35D-F47D-4F0D-ADBA-59979DDCD8C1}"/>
                </a:ext>
              </a:extLst>
            </p:cNvPr>
            <p:cNvSpPr/>
            <p:nvPr/>
          </p:nvSpPr>
          <p:spPr>
            <a:xfrm>
              <a:off x="3679697" y="992886"/>
              <a:ext cx="2481580" cy="1487805"/>
            </a:xfrm>
            <a:custGeom>
              <a:avLst/>
              <a:gdLst/>
              <a:ahLst/>
              <a:cxnLst/>
              <a:rect l="l" t="t" r="r" b="b"/>
              <a:pathLst>
                <a:path w="2481579" h="1487805">
                  <a:moveTo>
                    <a:pt x="2332354" y="0"/>
                  </a:moveTo>
                  <a:lnTo>
                    <a:pt x="148716" y="0"/>
                  </a:lnTo>
                  <a:lnTo>
                    <a:pt x="101697" y="7578"/>
                  </a:lnTo>
                  <a:lnTo>
                    <a:pt x="60871" y="28683"/>
                  </a:lnTo>
                  <a:lnTo>
                    <a:pt x="28683" y="60871"/>
                  </a:lnTo>
                  <a:lnTo>
                    <a:pt x="7578" y="101697"/>
                  </a:lnTo>
                  <a:lnTo>
                    <a:pt x="0" y="148716"/>
                  </a:lnTo>
                  <a:lnTo>
                    <a:pt x="0" y="1338706"/>
                  </a:lnTo>
                  <a:lnTo>
                    <a:pt x="7578" y="1385726"/>
                  </a:lnTo>
                  <a:lnTo>
                    <a:pt x="28683" y="1426552"/>
                  </a:lnTo>
                  <a:lnTo>
                    <a:pt x="60871" y="1458740"/>
                  </a:lnTo>
                  <a:lnTo>
                    <a:pt x="101697" y="1479845"/>
                  </a:lnTo>
                  <a:lnTo>
                    <a:pt x="148716" y="1487424"/>
                  </a:lnTo>
                  <a:lnTo>
                    <a:pt x="2332354" y="1487424"/>
                  </a:lnTo>
                  <a:lnTo>
                    <a:pt x="2379374" y="1479845"/>
                  </a:lnTo>
                  <a:lnTo>
                    <a:pt x="2420200" y="1458740"/>
                  </a:lnTo>
                  <a:lnTo>
                    <a:pt x="2452388" y="1426552"/>
                  </a:lnTo>
                  <a:lnTo>
                    <a:pt x="2473493" y="1385726"/>
                  </a:lnTo>
                  <a:lnTo>
                    <a:pt x="2481072" y="1338706"/>
                  </a:lnTo>
                  <a:lnTo>
                    <a:pt x="2481072" y="148716"/>
                  </a:lnTo>
                  <a:lnTo>
                    <a:pt x="2473493" y="101697"/>
                  </a:lnTo>
                  <a:lnTo>
                    <a:pt x="2452388" y="60871"/>
                  </a:lnTo>
                  <a:lnTo>
                    <a:pt x="2420200" y="28683"/>
                  </a:lnTo>
                  <a:lnTo>
                    <a:pt x="2379374" y="7578"/>
                  </a:lnTo>
                  <a:lnTo>
                    <a:pt x="2332354" y="0"/>
                  </a:lnTo>
                  <a:close/>
                </a:path>
              </a:pathLst>
            </a:custGeom>
            <a:solidFill>
              <a:srgbClr val="F75D00"/>
            </a:solidFill>
          </p:spPr>
          <p:txBody>
            <a:bodyPr wrap="square" lIns="0" tIns="0" rIns="0" bIns="0" rtlCol="0"/>
            <a:lstStyle/>
            <a:p>
              <a:endParaRPr/>
            </a:p>
          </p:txBody>
        </p:sp>
        <p:sp>
          <p:nvSpPr>
            <p:cNvPr id="37" name="object 35">
              <a:extLst>
                <a:ext uri="{FF2B5EF4-FFF2-40B4-BE49-F238E27FC236}">
                  <a16:creationId xmlns:a16="http://schemas.microsoft.com/office/drawing/2014/main" id="{7E85A664-468B-42A5-97AC-4B802E5ED519}"/>
                </a:ext>
              </a:extLst>
            </p:cNvPr>
            <p:cNvSpPr/>
            <p:nvPr/>
          </p:nvSpPr>
          <p:spPr>
            <a:xfrm>
              <a:off x="3679697" y="992886"/>
              <a:ext cx="2481580" cy="1487805"/>
            </a:xfrm>
            <a:custGeom>
              <a:avLst/>
              <a:gdLst/>
              <a:ahLst/>
              <a:cxnLst/>
              <a:rect l="l" t="t" r="r" b="b"/>
              <a:pathLst>
                <a:path w="2481579" h="1487805">
                  <a:moveTo>
                    <a:pt x="0" y="148716"/>
                  </a:moveTo>
                  <a:lnTo>
                    <a:pt x="7578" y="101697"/>
                  </a:lnTo>
                  <a:lnTo>
                    <a:pt x="28683" y="60871"/>
                  </a:lnTo>
                  <a:lnTo>
                    <a:pt x="60871" y="28683"/>
                  </a:lnTo>
                  <a:lnTo>
                    <a:pt x="101697" y="7578"/>
                  </a:lnTo>
                  <a:lnTo>
                    <a:pt x="148716" y="0"/>
                  </a:lnTo>
                  <a:lnTo>
                    <a:pt x="2332354" y="0"/>
                  </a:lnTo>
                  <a:lnTo>
                    <a:pt x="2379374" y="7578"/>
                  </a:lnTo>
                  <a:lnTo>
                    <a:pt x="2420200" y="28683"/>
                  </a:lnTo>
                  <a:lnTo>
                    <a:pt x="2452388" y="60871"/>
                  </a:lnTo>
                  <a:lnTo>
                    <a:pt x="2473493" y="101697"/>
                  </a:lnTo>
                  <a:lnTo>
                    <a:pt x="2481072" y="148716"/>
                  </a:lnTo>
                  <a:lnTo>
                    <a:pt x="2481072" y="1338706"/>
                  </a:lnTo>
                  <a:lnTo>
                    <a:pt x="2473493" y="1385726"/>
                  </a:lnTo>
                  <a:lnTo>
                    <a:pt x="2452388" y="1426552"/>
                  </a:lnTo>
                  <a:lnTo>
                    <a:pt x="2420200" y="1458740"/>
                  </a:lnTo>
                  <a:lnTo>
                    <a:pt x="2379374" y="1479845"/>
                  </a:lnTo>
                  <a:lnTo>
                    <a:pt x="2332354" y="1487424"/>
                  </a:lnTo>
                  <a:lnTo>
                    <a:pt x="148716" y="1487424"/>
                  </a:lnTo>
                  <a:lnTo>
                    <a:pt x="101697" y="1479845"/>
                  </a:lnTo>
                  <a:lnTo>
                    <a:pt x="60871" y="1458740"/>
                  </a:lnTo>
                  <a:lnTo>
                    <a:pt x="28683" y="1426552"/>
                  </a:lnTo>
                  <a:lnTo>
                    <a:pt x="7578" y="1385726"/>
                  </a:lnTo>
                  <a:lnTo>
                    <a:pt x="0" y="1338706"/>
                  </a:lnTo>
                  <a:lnTo>
                    <a:pt x="0" y="148716"/>
                  </a:lnTo>
                  <a:close/>
                </a:path>
              </a:pathLst>
            </a:custGeom>
            <a:ln w="25400">
              <a:solidFill>
                <a:srgbClr val="FFFFFF"/>
              </a:solidFill>
            </a:ln>
          </p:spPr>
          <p:txBody>
            <a:bodyPr wrap="square" lIns="0" tIns="0" rIns="0" bIns="0" rtlCol="0"/>
            <a:lstStyle/>
            <a:p>
              <a:endParaRPr/>
            </a:p>
          </p:txBody>
        </p:sp>
      </p:grpSp>
      <p:sp>
        <p:nvSpPr>
          <p:cNvPr id="38" name="object 36">
            <a:extLst>
              <a:ext uri="{FF2B5EF4-FFF2-40B4-BE49-F238E27FC236}">
                <a16:creationId xmlns:a16="http://schemas.microsoft.com/office/drawing/2014/main" id="{1FEF852D-5A57-4685-989E-90C948AB8F88}"/>
              </a:ext>
            </a:extLst>
          </p:cNvPr>
          <p:cNvSpPr txBox="1"/>
          <p:nvPr/>
        </p:nvSpPr>
        <p:spPr>
          <a:xfrm>
            <a:off x="5460239" y="1243711"/>
            <a:ext cx="1965325" cy="258404"/>
          </a:xfrm>
          <a:prstGeom prst="rect">
            <a:avLst/>
          </a:prstGeom>
        </p:spPr>
        <p:txBody>
          <a:bodyPr vert="horz" wrap="square" lIns="0" tIns="12065" rIns="0" bIns="0" rtlCol="0">
            <a:spAutoFit/>
          </a:bodyPr>
          <a:lstStyle/>
          <a:p>
            <a:pPr marL="12700">
              <a:spcBef>
                <a:spcPts val="95"/>
              </a:spcBef>
            </a:pPr>
            <a:r>
              <a:rPr sz="1600" b="1" spc="-10" dirty="0">
                <a:solidFill>
                  <a:srgbClr val="FFFFFF"/>
                </a:solidFill>
                <a:latin typeface="Calibri"/>
                <a:cs typeface="Calibri"/>
              </a:rPr>
              <a:t>CAMBIO</a:t>
            </a:r>
            <a:r>
              <a:rPr sz="1600" b="1" spc="-40" dirty="0">
                <a:solidFill>
                  <a:srgbClr val="FFFFFF"/>
                </a:solidFill>
                <a:latin typeface="Calibri"/>
                <a:cs typeface="Calibri"/>
              </a:rPr>
              <a:t> </a:t>
            </a:r>
            <a:r>
              <a:rPr sz="1600" b="1" spc="-5" dirty="0">
                <a:solidFill>
                  <a:srgbClr val="FFFFFF"/>
                </a:solidFill>
                <a:latin typeface="Calibri"/>
                <a:cs typeface="Calibri"/>
              </a:rPr>
              <a:t>BENEFICIARIO</a:t>
            </a:r>
            <a:endParaRPr sz="1600">
              <a:latin typeface="Calibri"/>
              <a:cs typeface="Calibri"/>
            </a:endParaRPr>
          </a:p>
        </p:txBody>
      </p:sp>
      <p:sp>
        <p:nvSpPr>
          <p:cNvPr id="39" name="object 37">
            <a:extLst>
              <a:ext uri="{FF2B5EF4-FFF2-40B4-BE49-F238E27FC236}">
                <a16:creationId xmlns:a16="http://schemas.microsoft.com/office/drawing/2014/main" id="{94D33A04-501C-413A-B194-8927C1D1E7D2}"/>
              </a:ext>
            </a:extLst>
          </p:cNvPr>
          <p:cNvSpPr txBox="1"/>
          <p:nvPr/>
        </p:nvSpPr>
        <p:spPr>
          <a:xfrm>
            <a:off x="5473953" y="1466215"/>
            <a:ext cx="1938020" cy="258404"/>
          </a:xfrm>
          <a:prstGeom prst="rect">
            <a:avLst/>
          </a:prstGeom>
        </p:spPr>
        <p:txBody>
          <a:bodyPr vert="horz" wrap="square" lIns="0" tIns="12065" rIns="0" bIns="0" rtlCol="0">
            <a:spAutoFit/>
          </a:bodyPr>
          <a:lstStyle/>
          <a:p>
            <a:pPr marL="12700">
              <a:spcBef>
                <a:spcPts val="95"/>
              </a:spcBef>
            </a:pPr>
            <a:r>
              <a:rPr sz="1600" b="1" spc="-30" dirty="0">
                <a:solidFill>
                  <a:srgbClr val="FFFFFF"/>
                </a:solidFill>
                <a:latin typeface="Calibri"/>
                <a:cs typeface="Calibri"/>
              </a:rPr>
              <a:t>CUENTA</a:t>
            </a:r>
            <a:r>
              <a:rPr sz="1600" b="1" spc="-20" dirty="0">
                <a:solidFill>
                  <a:srgbClr val="FFFFFF"/>
                </a:solidFill>
                <a:latin typeface="Calibri"/>
                <a:cs typeface="Calibri"/>
              </a:rPr>
              <a:t> </a:t>
            </a:r>
            <a:r>
              <a:rPr sz="1600" b="1" spc="-5" dirty="0">
                <a:solidFill>
                  <a:srgbClr val="FFFFFF"/>
                </a:solidFill>
                <a:latin typeface="Calibri"/>
                <a:cs typeface="Calibri"/>
              </a:rPr>
              <a:t>Y</a:t>
            </a:r>
            <a:r>
              <a:rPr sz="1600" b="1" spc="-20" dirty="0">
                <a:solidFill>
                  <a:srgbClr val="FFFFFF"/>
                </a:solidFill>
                <a:latin typeface="Calibri"/>
                <a:cs typeface="Calibri"/>
              </a:rPr>
              <a:t> </a:t>
            </a:r>
            <a:r>
              <a:rPr sz="1600" b="1" spc="-5" dirty="0">
                <a:solidFill>
                  <a:srgbClr val="FFFFFF"/>
                </a:solidFill>
                <a:latin typeface="Calibri"/>
                <a:cs typeface="Calibri"/>
              </a:rPr>
              <a:t>REMISIÓN</a:t>
            </a:r>
            <a:r>
              <a:rPr sz="1600" b="1" dirty="0">
                <a:solidFill>
                  <a:srgbClr val="FFFFFF"/>
                </a:solidFill>
                <a:latin typeface="Calibri"/>
                <a:cs typeface="Calibri"/>
              </a:rPr>
              <a:t> </a:t>
            </a:r>
            <a:r>
              <a:rPr sz="1600" b="1" spc="-5" dirty="0">
                <a:solidFill>
                  <a:srgbClr val="FFFFFF"/>
                </a:solidFill>
                <a:latin typeface="Calibri"/>
                <a:cs typeface="Calibri"/>
              </a:rPr>
              <a:t>A</a:t>
            </a:r>
            <a:endParaRPr sz="1600">
              <a:latin typeface="Calibri"/>
              <a:cs typeface="Calibri"/>
            </a:endParaRPr>
          </a:p>
        </p:txBody>
      </p:sp>
      <p:sp>
        <p:nvSpPr>
          <p:cNvPr id="40" name="object 38">
            <a:extLst>
              <a:ext uri="{FF2B5EF4-FFF2-40B4-BE49-F238E27FC236}">
                <a16:creationId xmlns:a16="http://schemas.microsoft.com/office/drawing/2014/main" id="{C31CE24D-BB20-4AAC-9B83-74EA257EEC02}"/>
              </a:ext>
            </a:extLst>
          </p:cNvPr>
          <p:cNvSpPr txBox="1"/>
          <p:nvPr/>
        </p:nvSpPr>
        <p:spPr>
          <a:xfrm>
            <a:off x="5803139" y="1690242"/>
            <a:ext cx="1280795" cy="499496"/>
          </a:xfrm>
          <a:prstGeom prst="rect">
            <a:avLst/>
          </a:prstGeom>
        </p:spPr>
        <p:txBody>
          <a:bodyPr vert="horz" wrap="square" lIns="0" tIns="37465" rIns="0" bIns="0" rtlCol="0">
            <a:spAutoFit/>
          </a:bodyPr>
          <a:lstStyle/>
          <a:p>
            <a:pPr marL="12700" marR="5080" indent="111125">
              <a:lnSpc>
                <a:spcPts val="1750"/>
              </a:lnSpc>
              <a:spcBef>
                <a:spcPts val="295"/>
              </a:spcBef>
            </a:pPr>
            <a:r>
              <a:rPr sz="1600" b="1" spc="-5" dirty="0">
                <a:solidFill>
                  <a:srgbClr val="FFFFFF"/>
                </a:solidFill>
                <a:latin typeface="Calibri"/>
                <a:cs typeface="Calibri"/>
              </a:rPr>
              <a:t>EXPEDIENTE </a:t>
            </a:r>
            <a:r>
              <a:rPr sz="1600" b="1" dirty="0">
                <a:solidFill>
                  <a:srgbClr val="FFFFFF"/>
                </a:solidFill>
                <a:latin typeface="Calibri"/>
                <a:cs typeface="Calibri"/>
              </a:rPr>
              <a:t> </a:t>
            </a:r>
            <a:r>
              <a:rPr sz="1600" b="1" spc="-25" dirty="0">
                <a:solidFill>
                  <a:srgbClr val="FFFFFF"/>
                </a:solidFill>
                <a:latin typeface="Calibri"/>
                <a:cs typeface="Calibri"/>
              </a:rPr>
              <a:t>C</a:t>
            </a:r>
            <a:r>
              <a:rPr sz="1600" b="1" spc="-10" dirty="0">
                <a:solidFill>
                  <a:srgbClr val="FFFFFF"/>
                </a:solidFill>
                <a:latin typeface="Calibri"/>
                <a:cs typeface="Calibri"/>
              </a:rPr>
              <a:t>O</a:t>
            </a:r>
            <a:r>
              <a:rPr sz="1600" b="1" spc="-5" dirty="0">
                <a:solidFill>
                  <a:srgbClr val="FFFFFF"/>
                </a:solidFill>
                <a:latin typeface="Calibri"/>
                <a:cs typeface="Calibri"/>
              </a:rPr>
              <a:t>N</a:t>
            </a:r>
            <a:r>
              <a:rPr sz="1600" b="1" spc="-10" dirty="0">
                <a:solidFill>
                  <a:srgbClr val="FFFFFF"/>
                </a:solidFill>
                <a:latin typeface="Calibri"/>
                <a:cs typeface="Calibri"/>
              </a:rPr>
              <a:t>TR</a:t>
            </a:r>
            <a:r>
              <a:rPr sz="1600" b="1" spc="-25" dirty="0">
                <a:solidFill>
                  <a:srgbClr val="FFFFFF"/>
                </a:solidFill>
                <a:latin typeface="Calibri"/>
                <a:cs typeface="Calibri"/>
              </a:rPr>
              <a:t>A</a:t>
            </a:r>
            <a:r>
              <a:rPr sz="1600" b="1" dirty="0">
                <a:solidFill>
                  <a:srgbClr val="FFFFFF"/>
                </a:solidFill>
                <a:latin typeface="Calibri"/>
                <a:cs typeface="Calibri"/>
              </a:rPr>
              <a:t>C</a:t>
            </a:r>
            <a:r>
              <a:rPr sz="1600" b="1" spc="-10" dirty="0">
                <a:solidFill>
                  <a:srgbClr val="FFFFFF"/>
                </a:solidFill>
                <a:latin typeface="Calibri"/>
                <a:cs typeface="Calibri"/>
              </a:rPr>
              <a:t>T</a:t>
            </a:r>
            <a:r>
              <a:rPr sz="1600" b="1" spc="-50" dirty="0">
                <a:solidFill>
                  <a:srgbClr val="FFFFFF"/>
                </a:solidFill>
                <a:latin typeface="Calibri"/>
                <a:cs typeface="Calibri"/>
              </a:rPr>
              <a:t>U</a:t>
            </a:r>
            <a:r>
              <a:rPr sz="1600" b="1" spc="-5" dirty="0">
                <a:solidFill>
                  <a:srgbClr val="FFFFFF"/>
                </a:solidFill>
                <a:latin typeface="Calibri"/>
                <a:cs typeface="Calibri"/>
              </a:rPr>
              <a:t>AL</a:t>
            </a:r>
            <a:endParaRPr sz="1600">
              <a:latin typeface="Calibri"/>
              <a:cs typeface="Calibri"/>
            </a:endParaRPr>
          </a:p>
        </p:txBody>
      </p:sp>
    </p:spTree>
    <p:extLst>
      <p:ext uri="{BB962C8B-B14F-4D97-AF65-F5344CB8AC3E}">
        <p14:creationId xmlns:p14="http://schemas.microsoft.com/office/powerpoint/2010/main" val="1984265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110A3ED-52C0-4DDB-BAB8-DFBDA0980DEB}"/>
              </a:ext>
            </a:extLst>
          </p:cNvPr>
          <p:cNvSpPr txBox="1">
            <a:spLocks/>
          </p:cNvSpPr>
          <p:nvPr/>
        </p:nvSpPr>
        <p:spPr>
          <a:xfrm>
            <a:off x="2228166" y="1157911"/>
            <a:ext cx="6408774" cy="505267"/>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47470" marR="5080" indent="-1335405">
              <a:lnSpc>
                <a:spcPct val="100000"/>
              </a:lnSpc>
              <a:spcBef>
                <a:spcPts val="100"/>
              </a:spcBef>
            </a:pPr>
            <a:r>
              <a:rPr lang="es-CO" sz="3200" spc="-15">
                <a:solidFill>
                  <a:srgbClr val="006FC0"/>
                </a:solidFill>
                <a:latin typeface="Calibri"/>
                <a:cs typeface="Calibri"/>
              </a:rPr>
              <a:t>SILENCIO ADMINISTRATIVO  POSITIVO</a:t>
            </a:r>
            <a:endParaRPr lang="es-CO" sz="3200" spc="-15" dirty="0">
              <a:solidFill>
                <a:srgbClr val="006FC0"/>
              </a:solidFill>
              <a:latin typeface="Calibri"/>
              <a:cs typeface="Calibri"/>
            </a:endParaRPr>
          </a:p>
        </p:txBody>
      </p:sp>
      <p:sp>
        <p:nvSpPr>
          <p:cNvPr id="3" name="object 3">
            <a:extLst>
              <a:ext uri="{FF2B5EF4-FFF2-40B4-BE49-F238E27FC236}">
                <a16:creationId xmlns:a16="http://schemas.microsoft.com/office/drawing/2014/main" id="{3CC8C5E9-F56C-40F9-AF42-766A18C8E8F7}"/>
              </a:ext>
            </a:extLst>
          </p:cNvPr>
          <p:cNvSpPr txBox="1"/>
          <p:nvPr/>
        </p:nvSpPr>
        <p:spPr>
          <a:xfrm>
            <a:off x="2225446" y="1954785"/>
            <a:ext cx="4072890" cy="1397635"/>
          </a:xfrm>
          <a:prstGeom prst="rect">
            <a:avLst/>
          </a:prstGeom>
        </p:spPr>
        <p:txBody>
          <a:bodyPr vert="horz" wrap="square" lIns="0" tIns="12700" rIns="0" bIns="0" rtlCol="0">
            <a:spAutoFit/>
          </a:bodyPr>
          <a:lstStyle/>
          <a:p>
            <a:pPr marL="12700">
              <a:spcBef>
                <a:spcPts val="100"/>
              </a:spcBef>
            </a:pPr>
            <a:r>
              <a:rPr spc="-5" dirty="0">
                <a:solidFill>
                  <a:srgbClr val="1E1C11"/>
                </a:solidFill>
                <a:latin typeface="Arial MT"/>
                <a:cs typeface="Arial MT"/>
              </a:rPr>
              <a:t>Ley</a:t>
            </a:r>
            <a:r>
              <a:rPr spc="325" dirty="0">
                <a:solidFill>
                  <a:srgbClr val="1E1C11"/>
                </a:solidFill>
                <a:latin typeface="Arial MT"/>
                <a:cs typeface="Arial MT"/>
              </a:rPr>
              <a:t> </a:t>
            </a:r>
            <a:r>
              <a:rPr dirty="0">
                <a:solidFill>
                  <a:srgbClr val="1E1C11"/>
                </a:solidFill>
                <a:latin typeface="Arial MT"/>
                <a:cs typeface="Arial MT"/>
              </a:rPr>
              <a:t>80</a:t>
            </a:r>
            <a:r>
              <a:rPr spc="345" dirty="0">
                <a:solidFill>
                  <a:srgbClr val="1E1C11"/>
                </a:solidFill>
                <a:latin typeface="Arial MT"/>
                <a:cs typeface="Arial MT"/>
              </a:rPr>
              <a:t> </a:t>
            </a:r>
            <a:r>
              <a:rPr spc="-5" dirty="0">
                <a:solidFill>
                  <a:srgbClr val="1E1C11"/>
                </a:solidFill>
                <a:latin typeface="Arial MT"/>
                <a:cs typeface="Arial MT"/>
              </a:rPr>
              <a:t>de</a:t>
            </a:r>
            <a:r>
              <a:rPr spc="345" dirty="0">
                <a:solidFill>
                  <a:srgbClr val="1E1C11"/>
                </a:solidFill>
                <a:latin typeface="Arial MT"/>
                <a:cs typeface="Arial MT"/>
              </a:rPr>
              <a:t> </a:t>
            </a:r>
            <a:r>
              <a:rPr spc="-5" dirty="0">
                <a:solidFill>
                  <a:srgbClr val="1E1C11"/>
                </a:solidFill>
                <a:latin typeface="Arial MT"/>
                <a:cs typeface="Arial MT"/>
              </a:rPr>
              <a:t>1993.</a:t>
            </a:r>
            <a:r>
              <a:rPr spc="355" dirty="0">
                <a:solidFill>
                  <a:srgbClr val="1E1C11"/>
                </a:solidFill>
                <a:latin typeface="Arial MT"/>
                <a:cs typeface="Arial MT"/>
              </a:rPr>
              <a:t> </a:t>
            </a:r>
            <a:r>
              <a:rPr spc="-5" dirty="0">
                <a:solidFill>
                  <a:srgbClr val="1E1C11"/>
                </a:solidFill>
                <a:latin typeface="Arial MT"/>
                <a:cs typeface="Arial MT"/>
              </a:rPr>
              <a:t>Artículo</a:t>
            </a:r>
            <a:r>
              <a:rPr spc="345" dirty="0">
                <a:solidFill>
                  <a:srgbClr val="1E1C11"/>
                </a:solidFill>
                <a:latin typeface="Arial MT"/>
                <a:cs typeface="Arial MT"/>
              </a:rPr>
              <a:t> </a:t>
            </a:r>
            <a:r>
              <a:rPr spc="-5" dirty="0">
                <a:solidFill>
                  <a:srgbClr val="1E1C11"/>
                </a:solidFill>
                <a:latin typeface="Arial MT"/>
                <a:cs typeface="Arial MT"/>
              </a:rPr>
              <a:t>25.</a:t>
            </a:r>
            <a:r>
              <a:rPr spc="355" dirty="0">
                <a:solidFill>
                  <a:srgbClr val="1E1C11"/>
                </a:solidFill>
                <a:latin typeface="Arial MT"/>
                <a:cs typeface="Arial MT"/>
              </a:rPr>
              <a:t> </a:t>
            </a:r>
            <a:r>
              <a:rPr spc="-5" dirty="0">
                <a:solidFill>
                  <a:srgbClr val="1E1C11"/>
                </a:solidFill>
                <a:latin typeface="Arial MT"/>
                <a:cs typeface="Arial MT"/>
              </a:rPr>
              <a:t>Numeral</a:t>
            </a:r>
            <a:endParaRPr>
              <a:latin typeface="Arial MT"/>
              <a:cs typeface="Arial MT"/>
            </a:endParaRPr>
          </a:p>
          <a:p>
            <a:pPr marL="12700" marR="5080" algn="just"/>
            <a:r>
              <a:rPr i="1" spc="-5" dirty="0">
                <a:solidFill>
                  <a:srgbClr val="1E1C11"/>
                </a:solidFill>
                <a:latin typeface="Arial"/>
                <a:cs typeface="Arial"/>
              </a:rPr>
              <a:t>16. En las solicitudes que se presenten </a:t>
            </a:r>
            <a:r>
              <a:rPr i="1" dirty="0">
                <a:solidFill>
                  <a:srgbClr val="1E1C11"/>
                </a:solidFill>
                <a:latin typeface="Arial"/>
                <a:cs typeface="Arial"/>
              </a:rPr>
              <a:t> </a:t>
            </a:r>
            <a:r>
              <a:rPr i="1" spc="-5" dirty="0">
                <a:solidFill>
                  <a:srgbClr val="1E1C11"/>
                </a:solidFill>
                <a:latin typeface="Arial"/>
                <a:cs typeface="Arial"/>
              </a:rPr>
              <a:t>en el curso de la ejecución del contrato, </a:t>
            </a:r>
            <a:r>
              <a:rPr i="1" spc="-490" dirty="0">
                <a:solidFill>
                  <a:srgbClr val="1E1C11"/>
                </a:solidFill>
                <a:latin typeface="Arial"/>
                <a:cs typeface="Arial"/>
              </a:rPr>
              <a:t> </a:t>
            </a:r>
            <a:r>
              <a:rPr i="1" spc="-5" dirty="0">
                <a:solidFill>
                  <a:srgbClr val="1E1C11"/>
                </a:solidFill>
                <a:latin typeface="Arial"/>
                <a:cs typeface="Arial"/>
              </a:rPr>
              <a:t>si</a:t>
            </a:r>
            <a:r>
              <a:rPr i="1" dirty="0">
                <a:solidFill>
                  <a:srgbClr val="1E1C11"/>
                </a:solidFill>
                <a:latin typeface="Arial"/>
                <a:cs typeface="Arial"/>
              </a:rPr>
              <a:t> </a:t>
            </a:r>
            <a:r>
              <a:rPr i="1" spc="-5" dirty="0">
                <a:solidFill>
                  <a:srgbClr val="1E1C11"/>
                </a:solidFill>
                <a:latin typeface="Arial"/>
                <a:cs typeface="Arial"/>
              </a:rPr>
              <a:t>la</a:t>
            </a:r>
            <a:r>
              <a:rPr i="1" dirty="0">
                <a:solidFill>
                  <a:srgbClr val="1E1C11"/>
                </a:solidFill>
                <a:latin typeface="Arial"/>
                <a:cs typeface="Arial"/>
              </a:rPr>
              <a:t> </a:t>
            </a:r>
            <a:r>
              <a:rPr i="1" spc="-5" dirty="0">
                <a:solidFill>
                  <a:srgbClr val="1E1C11"/>
                </a:solidFill>
                <a:latin typeface="Arial"/>
                <a:cs typeface="Arial"/>
              </a:rPr>
              <a:t>entidad</a:t>
            </a:r>
            <a:r>
              <a:rPr i="1" dirty="0">
                <a:solidFill>
                  <a:srgbClr val="1E1C11"/>
                </a:solidFill>
                <a:latin typeface="Arial"/>
                <a:cs typeface="Arial"/>
              </a:rPr>
              <a:t> </a:t>
            </a:r>
            <a:r>
              <a:rPr i="1" spc="-5" dirty="0">
                <a:solidFill>
                  <a:srgbClr val="1E1C11"/>
                </a:solidFill>
                <a:latin typeface="Arial"/>
                <a:cs typeface="Arial"/>
              </a:rPr>
              <a:t>estatal</a:t>
            </a:r>
            <a:r>
              <a:rPr i="1" dirty="0">
                <a:solidFill>
                  <a:srgbClr val="1E1C11"/>
                </a:solidFill>
                <a:latin typeface="Arial"/>
                <a:cs typeface="Arial"/>
              </a:rPr>
              <a:t> </a:t>
            </a:r>
            <a:r>
              <a:rPr i="1" spc="-5" dirty="0">
                <a:solidFill>
                  <a:srgbClr val="1E1C11"/>
                </a:solidFill>
                <a:latin typeface="Arial"/>
                <a:cs typeface="Arial"/>
              </a:rPr>
              <a:t>no</a:t>
            </a:r>
            <a:r>
              <a:rPr i="1" dirty="0">
                <a:solidFill>
                  <a:srgbClr val="1E1C11"/>
                </a:solidFill>
                <a:latin typeface="Arial"/>
                <a:cs typeface="Arial"/>
              </a:rPr>
              <a:t> </a:t>
            </a:r>
            <a:r>
              <a:rPr i="1" spc="-5" dirty="0">
                <a:solidFill>
                  <a:srgbClr val="1E1C11"/>
                </a:solidFill>
                <a:latin typeface="Arial"/>
                <a:cs typeface="Arial"/>
              </a:rPr>
              <a:t>se</a:t>
            </a:r>
            <a:r>
              <a:rPr i="1" dirty="0">
                <a:solidFill>
                  <a:srgbClr val="1E1C11"/>
                </a:solidFill>
                <a:latin typeface="Arial"/>
                <a:cs typeface="Arial"/>
              </a:rPr>
              <a:t> pronuncia </a:t>
            </a:r>
            <a:r>
              <a:rPr i="1" spc="-490" dirty="0">
                <a:solidFill>
                  <a:srgbClr val="1E1C11"/>
                </a:solidFill>
                <a:latin typeface="Arial"/>
                <a:cs typeface="Arial"/>
              </a:rPr>
              <a:t> </a:t>
            </a:r>
            <a:r>
              <a:rPr i="1" spc="-5" dirty="0">
                <a:solidFill>
                  <a:srgbClr val="1E1C11"/>
                </a:solidFill>
                <a:latin typeface="Arial"/>
                <a:cs typeface="Arial"/>
              </a:rPr>
              <a:t>dentro</a:t>
            </a:r>
            <a:r>
              <a:rPr i="1" spc="465" dirty="0">
                <a:solidFill>
                  <a:srgbClr val="1E1C11"/>
                </a:solidFill>
                <a:latin typeface="Arial"/>
                <a:cs typeface="Arial"/>
              </a:rPr>
              <a:t> </a:t>
            </a:r>
            <a:r>
              <a:rPr i="1" spc="-5" dirty="0">
                <a:solidFill>
                  <a:srgbClr val="1E1C11"/>
                </a:solidFill>
                <a:latin typeface="Arial"/>
                <a:cs typeface="Arial"/>
              </a:rPr>
              <a:t>del</a:t>
            </a:r>
            <a:r>
              <a:rPr i="1" spc="475" dirty="0">
                <a:solidFill>
                  <a:srgbClr val="1E1C11"/>
                </a:solidFill>
                <a:latin typeface="Arial"/>
                <a:cs typeface="Arial"/>
              </a:rPr>
              <a:t> </a:t>
            </a:r>
            <a:r>
              <a:rPr i="1" dirty="0">
                <a:solidFill>
                  <a:srgbClr val="1E1C11"/>
                </a:solidFill>
                <a:latin typeface="Arial"/>
                <a:cs typeface="Arial"/>
              </a:rPr>
              <a:t>término</a:t>
            </a:r>
            <a:r>
              <a:rPr i="1" spc="465" dirty="0">
                <a:solidFill>
                  <a:srgbClr val="1E1C11"/>
                </a:solidFill>
                <a:latin typeface="Arial"/>
                <a:cs typeface="Arial"/>
              </a:rPr>
              <a:t> </a:t>
            </a:r>
            <a:r>
              <a:rPr i="1" spc="-5" dirty="0">
                <a:solidFill>
                  <a:srgbClr val="1E1C11"/>
                </a:solidFill>
                <a:latin typeface="Arial"/>
                <a:cs typeface="Arial"/>
              </a:rPr>
              <a:t>de</a:t>
            </a:r>
            <a:r>
              <a:rPr i="1" spc="470" dirty="0">
                <a:solidFill>
                  <a:srgbClr val="1E1C11"/>
                </a:solidFill>
                <a:latin typeface="Arial"/>
                <a:cs typeface="Arial"/>
              </a:rPr>
              <a:t> </a:t>
            </a:r>
            <a:r>
              <a:rPr i="1" dirty="0">
                <a:solidFill>
                  <a:srgbClr val="1E1C11"/>
                </a:solidFill>
                <a:latin typeface="Arial"/>
                <a:cs typeface="Arial"/>
              </a:rPr>
              <a:t>tres</a:t>
            </a:r>
            <a:r>
              <a:rPr i="1" spc="475" dirty="0">
                <a:solidFill>
                  <a:srgbClr val="1E1C11"/>
                </a:solidFill>
                <a:latin typeface="Arial"/>
                <a:cs typeface="Arial"/>
              </a:rPr>
              <a:t> </a:t>
            </a:r>
            <a:r>
              <a:rPr i="1" spc="-5" dirty="0">
                <a:solidFill>
                  <a:srgbClr val="1E1C11"/>
                </a:solidFill>
                <a:latin typeface="Arial"/>
                <a:cs typeface="Arial"/>
              </a:rPr>
              <a:t>(3)</a:t>
            </a:r>
            <a:r>
              <a:rPr i="1" spc="475" dirty="0">
                <a:solidFill>
                  <a:srgbClr val="1E1C11"/>
                </a:solidFill>
                <a:latin typeface="Arial"/>
                <a:cs typeface="Arial"/>
              </a:rPr>
              <a:t> </a:t>
            </a:r>
            <a:r>
              <a:rPr i="1" spc="-10" dirty="0">
                <a:solidFill>
                  <a:srgbClr val="1E1C11"/>
                </a:solidFill>
                <a:latin typeface="Arial"/>
                <a:cs typeface="Arial"/>
              </a:rPr>
              <a:t>meses</a:t>
            </a:r>
            <a:endParaRPr>
              <a:latin typeface="Arial"/>
              <a:cs typeface="Arial"/>
            </a:endParaRPr>
          </a:p>
        </p:txBody>
      </p:sp>
      <p:sp>
        <p:nvSpPr>
          <p:cNvPr id="4" name="object 4">
            <a:extLst>
              <a:ext uri="{FF2B5EF4-FFF2-40B4-BE49-F238E27FC236}">
                <a16:creationId xmlns:a16="http://schemas.microsoft.com/office/drawing/2014/main" id="{C464FD23-C4CA-43D3-AB49-E44378797C4E}"/>
              </a:ext>
            </a:extLst>
          </p:cNvPr>
          <p:cNvSpPr txBox="1"/>
          <p:nvPr/>
        </p:nvSpPr>
        <p:spPr>
          <a:xfrm>
            <a:off x="2225447" y="3326638"/>
            <a:ext cx="1640839" cy="574040"/>
          </a:xfrm>
          <a:prstGeom prst="rect">
            <a:avLst/>
          </a:prstGeom>
        </p:spPr>
        <p:txBody>
          <a:bodyPr vert="horz" wrap="square" lIns="0" tIns="12700" rIns="0" bIns="0" rtlCol="0">
            <a:spAutoFit/>
          </a:bodyPr>
          <a:lstStyle/>
          <a:p>
            <a:pPr marL="12700" marR="5080">
              <a:spcBef>
                <a:spcPts val="100"/>
              </a:spcBef>
              <a:tabLst>
                <a:tab pos="1251585" algn="l"/>
                <a:tab pos="1385570" algn="l"/>
              </a:tabLst>
            </a:pPr>
            <a:r>
              <a:rPr i="1" spc="-5" dirty="0">
                <a:solidFill>
                  <a:srgbClr val="1E1C11"/>
                </a:solidFill>
                <a:latin typeface="Arial"/>
                <a:cs typeface="Arial"/>
              </a:rPr>
              <a:t>si</a:t>
            </a:r>
            <a:r>
              <a:rPr i="1" spc="-15" dirty="0">
                <a:solidFill>
                  <a:srgbClr val="1E1C11"/>
                </a:solidFill>
                <a:latin typeface="Arial"/>
                <a:cs typeface="Arial"/>
              </a:rPr>
              <a:t>g</a:t>
            </a:r>
            <a:r>
              <a:rPr i="1" spc="-5" dirty="0">
                <a:solidFill>
                  <a:srgbClr val="1E1C11"/>
                </a:solidFill>
                <a:latin typeface="Arial"/>
                <a:cs typeface="Arial"/>
              </a:rPr>
              <a:t>uie</a:t>
            </a:r>
            <a:r>
              <a:rPr i="1" spc="-15" dirty="0">
                <a:solidFill>
                  <a:srgbClr val="1E1C11"/>
                </a:solidFill>
                <a:latin typeface="Arial"/>
                <a:cs typeface="Arial"/>
              </a:rPr>
              <a:t>n</a:t>
            </a:r>
            <a:r>
              <a:rPr i="1" dirty="0">
                <a:solidFill>
                  <a:srgbClr val="1E1C11"/>
                </a:solidFill>
                <a:latin typeface="Arial"/>
                <a:cs typeface="Arial"/>
              </a:rPr>
              <a:t>tes,		</a:t>
            </a:r>
            <a:r>
              <a:rPr i="1" spc="-5" dirty="0">
                <a:solidFill>
                  <a:srgbClr val="1E1C11"/>
                </a:solidFill>
                <a:latin typeface="Arial"/>
                <a:cs typeface="Arial"/>
              </a:rPr>
              <a:t>se  decisión	</a:t>
            </a:r>
            <a:r>
              <a:rPr i="1" spc="-10" dirty="0">
                <a:solidFill>
                  <a:srgbClr val="1E1C11"/>
                </a:solidFill>
                <a:latin typeface="Arial"/>
                <a:cs typeface="Arial"/>
              </a:rPr>
              <a:t>es</a:t>
            </a:r>
            <a:endParaRPr>
              <a:latin typeface="Arial"/>
              <a:cs typeface="Arial"/>
            </a:endParaRPr>
          </a:p>
        </p:txBody>
      </p:sp>
      <p:sp>
        <p:nvSpPr>
          <p:cNvPr id="5" name="object 5">
            <a:extLst>
              <a:ext uri="{FF2B5EF4-FFF2-40B4-BE49-F238E27FC236}">
                <a16:creationId xmlns:a16="http://schemas.microsoft.com/office/drawing/2014/main" id="{351B36CF-379D-4553-A4AD-B8285EAAA330}"/>
              </a:ext>
            </a:extLst>
          </p:cNvPr>
          <p:cNvSpPr txBox="1"/>
          <p:nvPr/>
        </p:nvSpPr>
        <p:spPr>
          <a:xfrm>
            <a:off x="5432553" y="3326638"/>
            <a:ext cx="864235" cy="574040"/>
          </a:xfrm>
          <a:prstGeom prst="rect">
            <a:avLst/>
          </a:prstGeom>
        </p:spPr>
        <p:txBody>
          <a:bodyPr vert="horz" wrap="square" lIns="0" tIns="12700" rIns="0" bIns="0" rtlCol="0">
            <a:spAutoFit/>
          </a:bodyPr>
          <a:lstStyle/>
          <a:p>
            <a:pPr marL="12700">
              <a:spcBef>
                <a:spcPts val="100"/>
              </a:spcBef>
              <a:tabLst>
                <a:tab pos="673735" algn="l"/>
              </a:tabLst>
            </a:pPr>
            <a:r>
              <a:rPr i="1" spc="-10" dirty="0">
                <a:solidFill>
                  <a:srgbClr val="1E1C11"/>
                </a:solidFill>
                <a:latin typeface="Arial"/>
                <a:cs typeface="Arial"/>
              </a:rPr>
              <a:t>qu</a:t>
            </a:r>
            <a:r>
              <a:rPr i="1" spc="-5" dirty="0">
                <a:solidFill>
                  <a:srgbClr val="1E1C11"/>
                </a:solidFill>
                <a:latin typeface="Arial"/>
                <a:cs typeface="Arial"/>
              </a:rPr>
              <a:t>e</a:t>
            </a:r>
            <a:r>
              <a:rPr i="1" dirty="0">
                <a:solidFill>
                  <a:srgbClr val="1E1C11"/>
                </a:solidFill>
                <a:latin typeface="Arial"/>
                <a:cs typeface="Arial"/>
              </a:rPr>
              <a:t>	</a:t>
            </a:r>
            <a:r>
              <a:rPr i="1" spc="-10" dirty="0">
                <a:solidFill>
                  <a:srgbClr val="1E1C11"/>
                </a:solidFill>
                <a:latin typeface="Arial"/>
                <a:cs typeface="Arial"/>
              </a:rPr>
              <a:t>la</a:t>
            </a:r>
            <a:endParaRPr>
              <a:latin typeface="Arial"/>
              <a:cs typeface="Arial"/>
            </a:endParaRPr>
          </a:p>
          <a:p>
            <a:pPr marL="30480">
              <a:tabLst>
                <a:tab pos="559435" algn="l"/>
              </a:tabLst>
            </a:pPr>
            <a:r>
              <a:rPr i="1" spc="-5" dirty="0">
                <a:solidFill>
                  <a:srgbClr val="1E1C11"/>
                </a:solidFill>
                <a:latin typeface="Arial"/>
                <a:cs typeface="Arial"/>
              </a:rPr>
              <a:t>a	l</a:t>
            </a:r>
            <a:r>
              <a:rPr i="1" spc="-15" dirty="0">
                <a:solidFill>
                  <a:srgbClr val="1E1C11"/>
                </a:solidFill>
                <a:latin typeface="Arial"/>
                <a:cs typeface="Arial"/>
              </a:rPr>
              <a:t>a</a:t>
            </a:r>
            <a:r>
              <a:rPr i="1" dirty="0">
                <a:solidFill>
                  <a:srgbClr val="1E1C11"/>
                </a:solidFill>
                <a:latin typeface="Arial"/>
                <a:cs typeface="Arial"/>
              </a:rPr>
              <a:t>s</a:t>
            </a:r>
            <a:endParaRPr>
              <a:latin typeface="Arial"/>
              <a:cs typeface="Arial"/>
            </a:endParaRPr>
          </a:p>
        </p:txBody>
      </p:sp>
      <p:sp>
        <p:nvSpPr>
          <p:cNvPr id="6" name="object 6">
            <a:extLst>
              <a:ext uri="{FF2B5EF4-FFF2-40B4-BE49-F238E27FC236}">
                <a16:creationId xmlns:a16="http://schemas.microsoft.com/office/drawing/2014/main" id="{EF4D4867-C887-4877-9B4E-2DCF9F286B9D}"/>
              </a:ext>
            </a:extLst>
          </p:cNvPr>
          <p:cNvSpPr txBox="1"/>
          <p:nvPr/>
        </p:nvSpPr>
        <p:spPr>
          <a:xfrm>
            <a:off x="2225446" y="3875278"/>
            <a:ext cx="1789430" cy="299720"/>
          </a:xfrm>
          <a:prstGeom prst="rect">
            <a:avLst/>
          </a:prstGeom>
        </p:spPr>
        <p:txBody>
          <a:bodyPr vert="horz" wrap="square" lIns="0" tIns="12700" rIns="0" bIns="0" rtlCol="0">
            <a:spAutoFit/>
          </a:bodyPr>
          <a:lstStyle/>
          <a:p>
            <a:pPr marL="12700">
              <a:spcBef>
                <a:spcPts val="100"/>
              </a:spcBef>
              <a:tabLst>
                <a:tab pos="1472565" algn="l"/>
              </a:tabLst>
            </a:pPr>
            <a:r>
              <a:rPr i="1" spc="-5" dirty="0">
                <a:solidFill>
                  <a:srgbClr val="1E1C11"/>
                </a:solidFill>
                <a:latin typeface="Arial"/>
                <a:cs typeface="Arial"/>
              </a:rPr>
              <a:t>pr</a:t>
            </a:r>
            <a:r>
              <a:rPr i="1" spc="-15" dirty="0">
                <a:solidFill>
                  <a:srgbClr val="1E1C11"/>
                </a:solidFill>
                <a:latin typeface="Arial"/>
                <a:cs typeface="Arial"/>
              </a:rPr>
              <a:t>e</a:t>
            </a:r>
            <a:r>
              <a:rPr i="1" spc="-5" dirty="0">
                <a:solidFill>
                  <a:srgbClr val="1E1C11"/>
                </a:solidFill>
                <a:latin typeface="Arial"/>
                <a:cs typeface="Arial"/>
              </a:rPr>
              <a:t>te</a:t>
            </a:r>
            <a:r>
              <a:rPr i="1" spc="-15" dirty="0">
                <a:solidFill>
                  <a:srgbClr val="1E1C11"/>
                </a:solidFill>
                <a:latin typeface="Arial"/>
                <a:cs typeface="Arial"/>
              </a:rPr>
              <a:t>n</a:t>
            </a:r>
            <a:r>
              <a:rPr i="1" spc="-5" dirty="0">
                <a:solidFill>
                  <a:srgbClr val="1E1C11"/>
                </a:solidFill>
                <a:latin typeface="Arial"/>
                <a:cs typeface="Arial"/>
              </a:rPr>
              <a:t>s</a:t>
            </a:r>
            <a:r>
              <a:rPr i="1" dirty="0">
                <a:solidFill>
                  <a:srgbClr val="1E1C11"/>
                </a:solidFill>
                <a:latin typeface="Arial"/>
                <a:cs typeface="Arial"/>
              </a:rPr>
              <a:t>i</a:t>
            </a:r>
            <a:r>
              <a:rPr i="1" spc="-5" dirty="0">
                <a:solidFill>
                  <a:srgbClr val="1E1C11"/>
                </a:solidFill>
                <a:latin typeface="Arial"/>
                <a:cs typeface="Arial"/>
              </a:rPr>
              <a:t>o</a:t>
            </a:r>
            <a:r>
              <a:rPr i="1" spc="-15" dirty="0">
                <a:solidFill>
                  <a:srgbClr val="1E1C11"/>
                </a:solidFill>
                <a:latin typeface="Arial"/>
                <a:cs typeface="Arial"/>
              </a:rPr>
              <a:t>n</a:t>
            </a:r>
            <a:r>
              <a:rPr i="1" spc="-5" dirty="0">
                <a:solidFill>
                  <a:srgbClr val="1E1C11"/>
                </a:solidFill>
                <a:latin typeface="Arial"/>
                <a:cs typeface="Arial"/>
              </a:rPr>
              <a:t>es</a:t>
            </a:r>
            <a:r>
              <a:rPr i="1" dirty="0">
                <a:solidFill>
                  <a:srgbClr val="1E1C11"/>
                </a:solidFill>
                <a:latin typeface="Arial"/>
                <a:cs typeface="Arial"/>
              </a:rPr>
              <a:t>	</a:t>
            </a:r>
            <a:r>
              <a:rPr i="1" spc="-10" dirty="0">
                <a:solidFill>
                  <a:srgbClr val="1E1C11"/>
                </a:solidFill>
                <a:latin typeface="Arial"/>
                <a:cs typeface="Arial"/>
              </a:rPr>
              <a:t>del</a:t>
            </a:r>
            <a:endParaRPr>
              <a:latin typeface="Arial"/>
              <a:cs typeface="Arial"/>
            </a:endParaRPr>
          </a:p>
        </p:txBody>
      </p:sp>
      <p:sp>
        <p:nvSpPr>
          <p:cNvPr id="7" name="object 7">
            <a:extLst>
              <a:ext uri="{FF2B5EF4-FFF2-40B4-BE49-F238E27FC236}">
                <a16:creationId xmlns:a16="http://schemas.microsoft.com/office/drawing/2014/main" id="{0F6FA837-EDF9-48A0-BB7B-FFFDC73C3A38}"/>
              </a:ext>
            </a:extLst>
          </p:cNvPr>
          <p:cNvSpPr txBox="1"/>
          <p:nvPr/>
        </p:nvSpPr>
        <p:spPr>
          <a:xfrm>
            <a:off x="4109467" y="3326638"/>
            <a:ext cx="1072515" cy="848360"/>
          </a:xfrm>
          <a:prstGeom prst="rect">
            <a:avLst/>
          </a:prstGeom>
        </p:spPr>
        <p:txBody>
          <a:bodyPr vert="horz" wrap="square" lIns="0" tIns="12700" rIns="0" bIns="0" rtlCol="0">
            <a:spAutoFit/>
          </a:bodyPr>
          <a:lstStyle/>
          <a:p>
            <a:pPr marL="12700" marR="5080" indent="12065">
              <a:spcBef>
                <a:spcPts val="100"/>
              </a:spcBef>
            </a:pPr>
            <a:r>
              <a:rPr i="1" spc="-5" dirty="0">
                <a:solidFill>
                  <a:srgbClr val="1E1C11"/>
                </a:solidFill>
                <a:latin typeface="Arial"/>
                <a:cs typeface="Arial"/>
              </a:rPr>
              <a:t>e</a:t>
            </a:r>
            <a:r>
              <a:rPr i="1" spc="-15" dirty="0">
                <a:solidFill>
                  <a:srgbClr val="1E1C11"/>
                </a:solidFill>
                <a:latin typeface="Arial"/>
                <a:cs typeface="Arial"/>
              </a:rPr>
              <a:t>n</a:t>
            </a:r>
            <a:r>
              <a:rPr i="1" spc="-5" dirty="0">
                <a:solidFill>
                  <a:srgbClr val="1E1C11"/>
                </a:solidFill>
                <a:latin typeface="Arial"/>
                <a:cs typeface="Arial"/>
              </a:rPr>
              <a:t>te</a:t>
            </a:r>
            <a:r>
              <a:rPr i="1" spc="-15" dirty="0">
                <a:solidFill>
                  <a:srgbClr val="1E1C11"/>
                </a:solidFill>
                <a:latin typeface="Arial"/>
                <a:cs typeface="Arial"/>
              </a:rPr>
              <a:t>n</a:t>
            </a:r>
            <a:r>
              <a:rPr i="1" dirty="0">
                <a:solidFill>
                  <a:srgbClr val="1E1C11"/>
                </a:solidFill>
                <a:latin typeface="Arial"/>
                <a:cs typeface="Arial"/>
              </a:rPr>
              <a:t>d</a:t>
            </a:r>
            <a:r>
              <a:rPr i="1" spc="-5" dirty="0">
                <a:solidFill>
                  <a:srgbClr val="1E1C11"/>
                </a:solidFill>
                <a:latin typeface="Arial"/>
                <a:cs typeface="Arial"/>
              </a:rPr>
              <a:t>erá  favorable </a:t>
            </a:r>
            <a:r>
              <a:rPr i="1" dirty="0">
                <a:solidFill>
                  <a:srgbClr val="1E1C11"/>
                </a:solidFill>
                <a:latin typeface="Arial"/>
                <a:cs typeface="Arial"/>
              </a:rPr>
              <a:t> </a:t>
            </a:r>
            <a:r>
              <a:rPr i="1" spc="-5" dirty="0">
                <a:solidFill>
                  <a:srgbClr val="1E1C11"/>
                </a:solidFill>
                <a:latin typeface="Arial"/>
                <a:cs typeface="Arial"/>
              </a:rPr>
              <a:t>solicitante</a:t>
            </a:r>
            <a:endParaRPr>
              <a:latin typeface="Arial"/>
              <a:cs typeface="Arial"/>
            </a:endParaRPr>
          </a:p>
        </p:txBody>
      </p:sp>
      <p:sp>
        <p:nvSpPr>
          <p:cNvPr id="8" name="object 8">
            <a:extLst>
              <a:ext uri="{FF2B5EF4-FFF2-40B4-BE49-F238E27FC236}">
                <a16:creationId xmlns:a16="http://schemas.microsoft.com/office/drawing/2014/main" id="{A6AD7F3D-964E-4A70-8745-420E6CB6FE63}"/>
              </a:ext>
            </a:extLst>
          </p:cNvPr>
          <p:cNvSpPr txBox="1"/>
          <p:nvPr/>
        </p:nvSpPr>
        <p:spPr>
          <a:xfrm>
            <a:off x="2225446" y="4149294"/>
            <a:ext cx="2989580" cy="300355"/>
          </a:xfrm>
          <a:prstGeom prst="rect">
            <a:avLst/>
          </a:prstGeom>
        </p:spPr>
        <p:txBody>
          <a:bodyPr vert="horz" wrap="square" lIns="0" tIns="12700" rIns="0" bIns="0" rtlCol="0">
            <a:spAutoFit/>
          </a:bodyPr>
          <a:lstStyle/>
          <a:p>
            <a:pPr marL="12700">
              <a:spcBef>
                <a:spcPts val="100"/>
              </a:spcBef>
              <a:tabLst>
                <a:tab pos="559435" algn="l"/>
                <a:tab pos="1567180" algn="l"/>
              </a:tabLst>
            </a:pPr>
            <a:r>
              <a:rPr i="1" spc="-10" dirty="0">
                <a:solidFill>
                  <a:srgbClr val="1E1C11"/>
                </a:solidFill>
                <a:latin typeface="Arial"/>
                <a:cs typeface="Arial"/>
              </a:rPr>
              <a:t>del	</a:t>
            </a:r>
            <a:r>
              <a:rPr i="1" spc="-5" dirty="0">
                <a:solidFill>
                  <a:srgbClr val="1E1C11"/>
                </a:solidFill>
                <a:latin typeface="Arial"/>
                <a:cs typeface="Arial"/>
              </a:rPr>
              <a:t>silencio	administrativo</a:t>
            </a:r>
            <a:endParaRPr>
              <a:latin typeface="Arial"/>
              <a:cs typeface="Arial"/>
            </a:endParaRPr>
          </a:p>
        </p:txBody>
      </p:sp>
      <p:sp>
        <p:nvSpPr>
          <p:cNvPr id="9" name="object 9">
            <a:extLst>
              <a:ext uri="{FF2B5EF4-FFF2-40B4-BE49-F238E27FC236}">
                <a16:creationId xmlns:a16="http://schemas.microsoft.com/office/drawing/2014/main" id="{EEC57B42-A1FC-411E-8A88-FE6AB094CBDF}"/>
              </a:ext>
            </a:extLst>
          </p:cNvPr>
          <p:cNvSpPr txBox="1"/>
          <p:nvPr/>
        </p:nvSpPr>
        <p:spPr>
          <a:xfrm>
            <a:off x="5310379" y="3875279"/>
            <a:ext cx="989965" cy="574675"/>
          </a:xfrm>
          <a:prstGeom prst="rect">
            <a:avLst/>
          </a:prstGeom>
        </p:spPr>
        <p:txBody>
          <a:bodyPr vert="horz" wrap="square" lIns="0" tIns="12700" rIns="0" bIns="0" rtlCol="0">
            <a:spAutoFit/>
          </a:bodyPr>
          <a:lstStyle/>
          <a:p>
            <a:pPr marL="12700">
              <a:spcBef>
                <a:spcPts val="100"/>
              </a:spcBef>
              <a:tabLst>
                <a:tab pos="417830" algn="l"/>
              </a:tabLst>
            </a:pPr>
            <a:r>
              <a:rPr i="1" spc="-10" dirty="0">
                <a:solidFill>
                  <a:srgbClr val="1E1C11"/>
                </a:solidFill>
                <a:latin typeface="Arial"/>
                <a:cs typeface="Arial"/>
              </a:rPr>
              <a:t>e</a:t>
            </a:r>
            <a:r>
              <a:rPr i="1" spc="-5" dirty="0">
                <a:solidFill>
                  <a:srgbClr val="1E1C11"/>
                </a:solidFill>
                <a:latin typeface="Arial"/>
                <a:cs typeface="Arial"/>
              </a:rPr>
              <a:t>n</a:t>
            </a:r>
            <a:r>
              <a:rPr i="1" dirty="0">
                <a:solidFill>
                  <a:srgbClr val="1E1C11"/>
                </a:solidFill>
                <a:latin typeface="Arial"/>
                <a:cs typeface="Arial"/>
              </a:rPr>
              <a:t>	</a:t>
            </a:r>
            <a:r>
              <a:rPr i="1" spc="-5" dirty="0">
                <a:solidFill>
                  <a:srgbClr val="1E1C11"/>
                </a:solidFill>
                <a:latin typeface="Arial"/>
                <a:cs typeface="Arial"/>
              </a:rPr>
              <a:t>virtud</a:t>
            </a:r>
            <a:endParaRPr>
              <a:latin typeface="Arial"/>
              <a:cs typeface="Arial"/>
            </a:endParaRPr>
          </a:p>
          <a:p>
            <a:pPr marL="135890"/>
            <a:r>
              <a:rPr i="1" spc="-5" dirty="0">
                <a:solidFill>
                  <a:srgbClr val="1E1C11"/>
                </a:solidFill>
                <a:latin typeface="Arial"/>
                <a:cs typeface="Arial"/>
              </a:rPr>
              <a:t>positivo.</a:t>
            </a:r>
            <a:endParaRPr>
              <a:latin typeface="Arial"/>
              <a:cs typeface="Arial"/>
            </a:endParaRPr>
          </a:p>
        </p:txBody>
      </p:sp>
      <p:sp>
        <p:nvSpPr>
          <p:cNvPr id="10" name="object 10">
            <a:extLst>
              <a:ext uri="{FF2B5EF4-FFF2-40B4-BE49-F238E27FC236}">
                <a16:creationId xmlns:a16="http://schemas.microsoft.com/office/drawing/2014/main" id="{0D6D5E81-9A72-466E-9E21-21C87D66DCE1}"/>
              </a:ext>
            </a:extLst>
          </p:cNvPr>
          <p:cNvSpPr txBox="1"/>
          <p:nvPr/>
        </p:nvSpPr>
        <p:spPr>
          <a:xfrm>
            <a:off x="2225446" y="4424298"/>
            <a:ext cx="4071620" cy="1122680"/>
          </a:xfrm>
          <a:prstGeom prst="rect">
            <a:avLst/>
          </a:prstGeom>
        </p:spPr>
        <p:txBody>
          <a:bodyPr vert="horz" wrap="square" lIns="0" tIns="12700" rIns="0" bIns="0" rtlCol="0">
            <a:spAutoFit/>
          </a:bodyPr>
          <a:lstStyle/>
          <a:p>
            <a:pPr marL="12700" marR="5080" algn="just">
              <a:spcBef>
                <a:spcPts val="100"/>
              </a:spcBef>
            </a:pPr>
            <a:r>
              <a:rPr i="1" spc="-5" dirty="0">
                <a:solidFill>
                  <a:srgbClr val="1E1C11"/>
                </a:solidFill>
                <a:latin typeface="Arial"/>
                <a:cs typeface="Arial"/>
              </a:rPr>
              <a:t>Pero</a:t>
            </a:r>
            <a:r>
              <a:rPr i="1" dirty="0">
                <a:solidFill>
                  <a:srgbClr val="1E1C11"/>
                </a:solidFill>
                <a:latin typeface="Arial"/>
                <a:cs typeface="Arial"/>
              </a:rPr>
              <a:t> </a:t>
            </a:r>
            <a:r>
              <a:rPr i="1" spc="-5" dirty="0">
                <a:solidFill>
                  <a:srgbClr val="1E1C11"/>
                </a:solidFill>
                <a:latin typeface="Arial"/>
                <a:cs typeface="Arial"/>
              </a:rPr>
              <a:t>el</a:t>
            </a:r>
            <a:r>
              <a:rPr i="1" dirty="0">
                <a:solidFill>
                  <a:srgbClr val="1E1C11"/>
                </a:solidFill>
                <a:latin typeface="Arial"/>
                <a:cs typeface="Arial"/>
              </a:rPr>
              <a:t> </a:t>
            </a:r>
            <a:r>
              <a:rPr i="1" spc="-5" dirty="0">
                <a:solidFill>
                  <a:srgbClr val="1E1C11"/>
                </a:solidFill>
                <a:latin typeface="Arial"/>
                <a:cs typeface="Arial"/>
              </a:rPr>
              <a:t>funcionario</a:t>
            </a:r>
            <a:r>
              <a:rPr i="1" dirty="0">
                <a:solidFill>
                  <a:srgbClr val="1E1C11"/>
                </a:solidFill>
                <a:latin typeface="Arial"/>
                <a:cs typeface="Arial"/>
              </a:rPr>
              <a:t> </a:t>
            </a:r>
            <a:r>
              <a:rPr i="1" spc="-5" dirty="0">
                <a:solidFill>
                  <a:srgbClr val="1E1C11"/>
                </a:solidFill>
                <a:latin typeface="Arial"/>
                <a:cs typeface="Arial"/>
              </a:rPr>
              <a:t>o</a:t>
            </a:r>
            <a:r>
              <a:rPr i="1" dirty="0">
                <a:solidFill>
                  <a:srgbClr val="1E1C11"/>
                </a:solidFill>
                <a:latin typeface="Arial"/>
                <a:cs typeface="Arial"/>
              </a:rPr>
              <a:t> </a:t>
            </a:r>
            <a:r>
              <a:rPr i="1" spc="-5" dirty="0">
                <a:solidFill>
                  <a:srgbClr val="1E1C11"/>
                </a:solidFill>
                <a:latin typeface="Arial"/>
                <a:cs typeface="Arial"/>
              </a:rPr>
              <a:t>funcionarios </a:t>
            </a:r>
            <a:r>
              <a:rPr i="1" dirty="0">
                <a:solidFill>
                  <a:srgbClr val="1E1C11"/>
                </a:solidFill>
                <a:latin typeface="Arial"/>
                <a:cs typeface="Arial"/>
              </a:rPr>
              <a:t> </a:t>
            </a:r>
            <a:r>
              <a:rPr i="1" spc="-5" dirty="0">
                <a:solidFill>
                  <a:srgbClr val="1E1C11"/>
                </a:solidFill>
                <a:latin typeface="Arial"/>
                <a:cs typeface="Arial"/>
              </a:rPr>
              <a:t>competentes </a:t>
            </a:r>
            <a:r>
              <a:rPr i="1" dirty="0">
                <a:solidFill>
                  <a:srgbClr val="1E1C11"/>
                </a:solidFill>
                <a:latin typeface="Arial"/>
                <a:cs typeface="Arial"/>
              </a:rPr>
              <a:t>para </a:t>
            </a:r>
            <a:r>
              <a:rPr i="1" spc="-5" dirty="0">
                <a:solidFill>
                  <a:srgbClr val="1E1C11"/>
                </a:solidFill>
                <a:latin typeface="Arial"/>
                <a:cs typeface="Arial"/>
              </a:rPr>
              <a:t>dar respuesta serán </a:t>
            </a:r>
            <a:r>
              <a:rPr i="1" dirty="0">
                <a:solidFill>
                  <a:srgbClr val="1E1C11"/>
                </a:solidFill>
                <a:latin typeface="Arial"/>
                <a:cs typeface="Arial"/>
              </a:rPr>
              <a:t> </a:t>
            </a:r>
            <a:r>
              <a:rPr i="1" spc="-5" dirty="0">
                <a:solidFill>
                  <a:srgbClr val="1E1C11"/>
                </a:solidFill>
                <a:latin typeface="Arial"/>
                <a:cs typeface="Arial"/>
              </a:rPr>
              <a:t>responsables en los términos de </a:t>
            </a:r>
            <a:r>
              <a:rPr i="1" dirty="0">
                <a:solidFill>
                  <a:srgbClr val="1E1C11"/>
                </a:solidFill>
                <a:latin typeface="Arial"/>
                <a:cs typeface="Arial"/>
              </a:rPr>
              <a:t>esta </a:t>
            </a:r>
            <a:r>
              <a:rPr i="1" spc="5" dirty="0">
                <a:solidFill>
                  <a:srgbClr val="1E1C11"/>
                </a:solidFill>
                <a:latin typeface="Arial"/>
                <a:cs typeface="Arial"/>
              </a:rPr>
              <a:t> </a:t>
            </a:r>
            <a:r>
              <a:rPr i="1" spc="-40" dirty="0">
                <a:solidFill>
                  <a:srgbClr val="1E1C11"/>
                </a:solidFill>
                <a:latin typeface="Arial"/>
                <a:cs typeface="Arial"/>
              </a:rPr>
              <a:t>Ley.</a:t>
            </a:r>
            <a:endParaRPr>
              <a:latin typeface="Arial"/>
              <a:cs typeface="Arial"/>
            </a:endParaRPr>
          </a:p>
        </p:txBody>
      </p:sp>
      <p:pic>
        <p:nvPicPr>
          <p:cNvPr id="11" name="object 11">
            <a:extLst>
              <a:ext uri="{FF2B5EF4-FFF2-40B4-BE49-F238E27FC236}">
                <a16:creationId xmlns:a16="http://schemas.microsoft.com/office/drawing/2014/main" id="{3481A372-6682-4125-B1A7-DD2000B52E44}"/>
              </a:ext>
            </a:extLst>
          </p:cNvPr>
          <p:cNvPicPr/>
          <p:nvPr/>
        </p:nvPicPr>
        <p:blipFill>
          <a:blip r:embed="rId2" cstate="print"/>
          <a:stretch>
            <a:fillRect/>
          </a:stretch>
        </p:blipFill>
        <p:spPr>
          <a:xfrm>
            <a:off x="6795515" y="1877568"/>
            <a:ext cx="3101340" cy="3102863"/>
          </a:xfrm>
          <a:prstGeom prst="rect">
            <a:avLst/>
          </a:prstGeom>
        </p:spPr>
      </p:pic>
    </p:spTree>
    <p:extLst>
      <p:ext uri="{BB962C8B-B14F-4D97-AF65-F5344CB8AC3E}">
        <p14:creationId xmlns:p14="http://schemas.microsoft.com/office/powerpoint/2010/main" val="396885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10F4FAD-0957-4286-A9C9-1B6CE48DD8BD}"/>
              </a:ext>
            </a:extLst>
          </p:cNvPr>
          <p:cNvSpPr txBox="1">
            <a:spLocks/>
          </p:cNvSpPr>
          <p:nvPr/>
        </p:nvSpPr>
        <p:spPr>
          <a:xfrm>
            <a:off x="2111501" y="396973"/>
            <a:ext cx="6409689" cy="504625"/>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570355" marR="5080" indent="-1558290">
              <a:lnSpc>
                <a:spcPct val="100000"/>
              </a:lnSpc>
              <a:spcBef>
                <a:spcPts val="95"/>
              </a:spcBef>
            </a:pPr>
            <a:r>
              <a:rPr lang="es-CO" sz="3200" spc="-15">
                <a:solidFill>
                  <a:srgbClr val="006FC0"/>
                </a:solidFill>
                <a:latin typeface="Calibri"/>
                <a:cs typeface="Calibri"/>
              </a:rPr>
              <a:t>SILENCIO ADMINISTRATIVO  POSITIVO</a:t>
            </a:r>
            <a:endParaRPr lang="es-CO" sz="3200" spc="-15" dirty="0">
              <a:solidFill>
                <a:srgbClr val="006FC0"/>
              </a:solidFill>
              <a:latin typeface="Calibri"/>
              <a:cs typeface="Calibri"/>
            </a:endParaRPr>
          </a:p>
        </p:txBody>
      </p:sp>
      <p:sp>
        <p:nvSpPr>
          <p:cNvPr id="3" name="object 3">
            <a:extLst>
              <a:ext uri="{FF2B5EF4-FFF2-40B4-BE49-F238E27FC236}">
                <a16:creationId xmlns:a16="http://schemas.microsoft.com/office/drawing/2014/main" id="{EA6FC1FE-B0DE-4076-8A47-5080EB607B9A}"/>
              </a:ext>
            </a:extLst>
          </p:cNvPr>
          <p:cNvSpPr txBox="1"/>
          <p:nvPr/>
        </p:nvSpPr>
        <p:spPr>
          <a:xfrm>
            <a:off x="2201673" y="1826514"/>
            <a:ext cx="7929245" cy="299720"/>
          </a:xfrm>
          <a:prstGeom prst="rect">
            <a:avLst/>
          </a:prstGeom>
        </p:spPr>
        <p:txBody>
          <a:bodyPr vert="horz" wrap="square" lIns="0" tIns="12700" rIns="0" bIns="0" rtlCol="0">
            <a:spAutoFit/>
          </a:bodyPr>
          <a:lstStyle/>
          <a:p>
            <a:pPr marL="12700">
              <a:spcBef>
                <a:spcPts val="100"/>
              </a:spcBef>
              <a:tabLst>
                <a:tab pos="611505" algn="l"/>
                <a:tab pos="1235075" algn="l"/>
                <a:tab pos="1755775" algn="l"/>
                <a:tab pos="2138680" algn="l"/>
                <a:tab pos="3220720" algn="l"/>
                <a:tab pos="3539490" algn="l"/>
                <a:tab pos="4112895" algn="l"/>
                <a:tab pos="4673600" algn="l"/>
                <a:tab pos="5652135" algn="l"/>
                <a:tab pos="6086475" algn="l"/>
                <a:tab pos="6988809" algn="l"/>
              </a:tabLst>
            </a:pPr>
            <a:r>
              <a:rPr i="1" dirty="0">
                <a:solidFill>
                  <a:srgbClr val="1E1C11"/>
                </a:solidFill>
                <a:latin typeface="Arial"/>
                <a:cs typeface="Arial"/>
              </a:rPr>
              <a:t>“(…)	</a:t>
            </a:r>
            <a:r>
              <a:rPr i="1" spc="-5" dirty="0">
                <a:solidFill>
                  <a:srgbClr val="1E1C11"/>
                </a:solidFill>
                <a:latin typeface="Arial"/>
                <a:cs typeface="Arial"/>
              </a:rPr>
              <a:t>Para	que	se	configure	el	</a:t>
            </a:r>
            <a:r>
              <a:rPr i="1" dirty="0">
                <a:solidFill>
                  <a:srgbClr val="1E1C11"/>
                </a:solidFill>
                <a:latin typeface="Arial"/>
                <a:cs typeface="Arial"/>
              </a:rPr>
              <a:t>acto	ficto	</a:t>
            </a:r>
            <a:r>
              <a:rPr i="1" spc="-5" dirty="0">
                <a:solidFill>
                  <a:srgbClr val="1E1C11"/>
                </a:solidFill>
                <a:latin typeface="Arial"/>
                <a:cs typeface="Arial"/>
              </a:rPr>
              <a:t>positivo,	las	normas	trascritas</a:t>
            </a:r>
            <a:endParaRPr>
              <a:latin typeface="Arial"/>
              <a:cs typeface="Arial"/>
            </a:endParaRPr>
          </a:p>
        </p:txBody>
      </p:sp>
      <p:sp>
        <p:nvSpPr>
          <p:cNvPr id="4" name="object 4">
            <a:extLst>
              <a:ext uri="{FF2B5EF4-FFF2-40B4-BE49-F238E27FC236}">
                <a16:creationId xmlns:a16="http://schemas.microsoft.com/office/drawing/2014/main" id="{FD65D672-0D61-4C28-B263-9CE3F2FB98D5}"/>
              </a:ext>
            </a:extLst>
          </p:cNvPr>
          <p:cNvSpPr txBox="1"/>
          <p:nvPr/>
        </p:nvSpPr>
        <p:spPr>
          <a:xfrm>
            <a:off x="2059940" y="2100834"/>
            <a:ext cx="7702550" cy="574040"/>
          </a:xfrm>
          <a:prstGeom prst="rect">
            <a:avLst/>
          </a:prstGeom>
        </p:spPr>
        <p:txBody>
          <a:bodyPr vert="horz" wrap="square" lIns="0" tIns="12700" rIns="0" bIns="0" rtlCol="0">
            <a:spAutoFit/>
          </a:bodyPr>
          <a:lstStyle/>
          <a:p>
            <a:pPr marL="12700" marR="5080">
              <a:spcBef>
                <a:spcPts val="100"/>
              </a:spcBef>
              <a:tabLst>
                <a:tab pos="1423670" algn="l"/>
                <a:tab pos="1572895" algn="l"/>
                <a:tab pos="1807845" algn="l"/>
                <a:tab pos="2382520" algn="l"/>
                <a:tab pos="2521585" algn="l"/>
                <a:tab pos="3515360" algn="l"/>
                <a:tab pos="3626485" algn="l"/>
                <a:tab pos="3967479" algn="l"/>
                <a:tab pos="4164329" algn="l"/>
                <a:tab pos="4359910" algn="l"/>
                <a:tab pos="4535170" algn="l"/>
                <a:tab pos="5501005" algn="l"/>
                <a:tab pos="5892800" algn="l"/>
                <a:tab pos="6405245" algn="l"/>
                <a:tab pos="6627495" algn="l"/>
                <a:tab pos="6851650" algn="l"/>
              </a:tabLst>
            </a:pPr>
            <a:r>
              <a:rPr i="1" spc="-5" dirty="0">
                <a:solidFill>
                  <a:srgbClr val="1E1C11"/>
                </a:solidFill>
                <a:latin typeface="Arial"/>
                <a:cs typeface="Arial"/>
              </a:rPr>
              <a:t>establecieron		varios	requisitos:		</a:t>
            </a:r>
            <a:r>
              <a:rPr b="1" i="1" dirty="0">
                <a:solidFill>
                  <a:srgbClr val="1E1C11"/>
                </a:solidFill>
                <a:latin typeface="Arial"/>
                <a:cs typeface="Arial"/>
              </a:rPr>
              <a:t>i)	la		solicitud	la	debe	</a:t>
            </a:r>
            <a:r>
              <a:rPr b="1" i="1" spc="-5" dirty="0">
                <a:solidFill>
                  <a:srgbClr val="1E1C11"/>
                </a:solidFill>
                <a:latin typeface="Arial"/>
                <a:cs typeface="Arial"/>
              </a:rPr>
              <a:t>presentar </a:t>
            </a:r>
            <a:r>
              <a:rPr b="1" i="1" spc="-490" dirty="0">
                <a:solidFill>
                  <a:srgbClr val="1E1C11"/>
                </a:solidFill>
                <a:latin typeface="Arial"/>
                <a:cs typeface="Arial"/>
              </a:rPr>
              <a:t> </a:t>
            </a:r>
            <a:r>
              <a:rPr b="1" i="1" dirty="0">
                <a:solidFill>
                  <a:srgbClr val="1E1C11"/>
                </a:solidFill>
                <a:latin typeface="Arial"/>
                <a:cs typeface="Arial"/>
              </a:rPr>
              <a:t>contratist</a:t>
            </a:r>
            <a:r>
              <a:rPr b="1" i="1" spc="-15" dirty="0">
                <a:solidFill>
                  <a:srgbClr val="1E1C11"/>
                </a:solidFill>
                <a:latin typeface="Arial"/>
                <a:cs typeface="Arial"/>
              </a:rPr>
              <a:t>a</a:t>
            </a:r>
            <a:r>
              <a:rPr b="1" i="1" dirty="0">
                <a:solidFill>
                  <a:srgbClr val="1E1C11"/>
                </a:solidFill>
                <a:latin typeface="Arial"/>
                <a:cs typeface="Arial"/>
              </a:rPr>
              <a:t>,	ii)	debe		ha</a:t>
            </a:r>
            <a:r>
              <a:rPr b="1" i="1" spc="-10" dirty="0">
                <a:solidFill>
                  <a:srgbClr val="1E1C11"/>
                </a:solidFill>
                <a:latin typeface="Arial"/>
                <a:cs typeface="Arial"/>
              </a:rPr>
              <a:t>c</a:t>
            </a:r>
            <a:r>
              <a:rPr b="1" i="1" dirty="0">
                <a:solidFill>
                  <a:srgbClr val="1E1C11"/>
                </a:solidFill>
                <a:latin typeface="Arial"/>
                <a:cs typeface="Arial"/>
              </a:rPr>
              <a:t>erlo	ante	la		admin</a:t>
            </a:r>
            <a:r>
              <a:rPr b="1" i="1" spc="5" dirty="0">
                <a:solidFill>
                  <a:srgbClr val="1E1C11"/>
                </a:solidFill>
                <a:latin typeface="Arial"/>
                <a:cs typeface="Arial"/>
              </a:rPr>
              <a:t>i</a:t>
            </a:r>
            <a:r>
              <a:rPr b="1" i="1" spc="-5" dirty="0">
                <a:solidFill>
                  <a:srgbClr val="1E1C11"/>
                </a:solidFill>
                <a:latin typeface="Arial"/>
                <a:cs typeface="Arial"/>
              </a:rPr>
              <a:t>st</a:t>
            </a:r>
            <a:r>
              <a:rPr b="1" i="1" spc="-15" dirty="0">
                <a:solidFill>
                  <a:srgbClr val="1E1C11"/>
                </a:solidFill>
                <a:latin typeface="Arial"/>
                <a:cs typeface="Arial"/>
              </a:rPr>
              <a:t>r</a:t>
            </a:r>
            <a:r>
              <a:rPr b="1" i="1" spc="-5" dirty="0">
                <a:solidFill>
                  <a:srgbClr val="1E1C11"/>
                </a:solidFill>
                <a:latin typeface="Arial"/>
                <a:cs typeface="Arial"/>
              </a:rPr>
              <a:t>a</a:t>
            </a:r>
            <a:r>
              <a:rPr b="1" i="1" spc="-15" dirty="0">
                <a:solidFill>
                  <a:srgbClr val="1E1C11"/>
                </a:solidFill>
                <a:latin typeface="Arial"/>
                <a:cs typeface="Arial"/>
              </a:rPr>
              <a:t>c</a:t>
            </a:r>
            <a:r>
              <a:rPr b="1" i="1" dirty="0">
                <a:solidFill>
                  <a:srgbClr val="1E1C11"/>
                </a:solidFill>
                <a:latin typeface="Arial"/>
                <a:cs typeface="Arial"/>
              </a:rPr>
              <a:t>i</a:t>
            </a:r>
            <a:r>
              <a:rPr b="1" i="1" spc="5" dirty="0">
                <a:solidFill>
                  <a:srgbClr val="1E1C11"/>
                </a:solidFill>
                <a:latin typeface="Arial"/>
                <a:cs typeface="Arial"/>
              </a:rPr>
              <a:t>ó</a:t>
            </a:r>
            <a:r>
              <a:rPr b="1" i="1" dirty="0">
                <a:solidFill>
                  <a:srgbClr val="1E1C11"/>
                </a:solidFill>
                <a:latin typeface="Arial"/>
                <a:cs typeface="Arial"/>
              </a:rPr>
              <a:t>n,	ii</a:t>
            </a:r>
            <a:r>
              <a:rPr b="1" i="1" spc="-5" dirty="0">
                <a:solidFill>
                  <a:srgbClr val="1E1C11"/>
                </a:solidFill>
                <a:latin typeface="Arial"/>
                <a:cs typeface="Arial"/>
              </a:rPr>
              <a:t>i</a:t>
            </a:r>
            <a:r>
              <a:rPr b="1" i="1" dirty="0">
                <a:solidFill>
                  <a:srgbClr val="1E1C11"/>
                </a:solidFill>
                <a:latin typeface="Arial"/>
                <a:cs typeface="Arial"/>
              </a:rPr>
              <a:t>)	d</a:t>
            </a:r>
            <a:r>
              <a:rPr b="1" i="1" spc="5" dirty="0">
                <a:solidFill>
                  <a:srgbClr val="1E1C11"/>
                </a:solidFill>
                <a:latin typeface="Arial"/>
                <a:cs typeface="Arial"/>
              </a:rPr>
              <a:t>u</a:t>
            </a:r>
            <a:r>
              <a:rPr b="1" i="1" spc="-5" dirty="0">
                <a:solidFill>
                  <a:srgbClr val="1E1C11"/>
                </a:solidFill>
                <a:latin typeface="Arial"/>
                <a:cs typeface="Arial"/>
              </a:rPr>
              <a:t>r</a:t>
            </a:r>
            <a:r>
              <a:rPr b="1" i="1" spc="-15" dirty="0">
                <a:solidFill>
                  <a:srgbClr val="1E1C11"/>
                </a:solidFill>
                <a:latin typeface="Arial"/>
                <a:cs typeface="Arial"/>
              </a:rPr>
              <a:t>a</a:t>
            </a:r>
            <a:r>
              <a:rPr b="1" i="1" dirty="0">
                <a:solidFill>
                  <a:srgbClr val="1E1C11"/>
                </a:solidFill>
                <a:latin typeface="Arial"/>
                <a:cs typeface="Arial"/>
              </a:rPr>
              <a:t>n</a:t>
            </a:r>
            <a:r>
              <a:rPr b="1" i="1" spc="-10" dirty="0">
                <a:solidFill>
                  <a:srgbClr val="1E1C11"/>
                </a:solidFill>
                <a:latin typeface="Arial"/>
                <a:cs typeface="Arial"/>
              </a:rPr>
              <a:t>t</a:t>
            </a:r>
            <a:r>
              <a:rPr b="1" i="1" spc="-5" dirty="0">
                <a:solidFill>
                  <a:srgbClr val="1E1C11"/>
                </a:solidFill>
                <a:latin typeface="Arial"/>
                <a:cs typeface="Arial"/>
              </a:rPr>
              <a:t>e</a:t>
            </a:r>
            <a:endParaRPr>
              <a:latin typeface="Arial"/>
              <a:cs typeface="Arial"/>
            </a:endParaRPr>
          </a:p>
        </p:txBody>
      </p:sp>
      <p:sp>
        <p:nvSpPr>
          <p:cNvPr id="5" name="object 5">
            <a:extLst>
              <a:ext uri="{FF2B5EF4-FFF2-40B4-BE49-F238E27FC236}">
                <a16:creationId xmlns:a16="http://schemas.microsoft.com/office/drawing/2014/main" id="{C676B56A-94D4-4C0F-96F9-41A5B49E3D07}"/>
              </a:ext>
            </a:extLst>
          </p:cNvPr>
          <p:cNvSpPr txBox="1"/>
          <p:nvPr/>
        </p:nvSpPr>
        <p:spPr>
          <a:xfrm>
            <a:off x="9915906" y="2100834"/>
            <a:ext cx="217170" cy="574040"/>
          </a:xfrm>
          <a:prstGeom prst="rect">
            <a:avLst/>
          </a:prstGeom>
        </p:spPr>
        <p:txBody>
          <a:bodyPr vert="horz" wrap="square" lIns="0" tIns="12700" rIns="0" bIns="0" rtlCol="0">
            <a:spAutoFit/>
          </a:bodyPr>
          <a:lstStyle/>
          <a:p>
            <a:pPr marL="12700" marR="5080" indent="1270">
              <a:spcBef>
                <a:spcPts val="100"/>
              </a:spcBef>
            </a:pPr>
            <a:r>
              <a:rPr b="1" i="1" spc="-5" dirty="0">
                <a:solidFill>
                  <a:srgbClr val="1E1C11"/>
                </a:solidFill>
                <a:latin typeface="Arial"/>
                <a:cs typeface="Arial"/>
              </a:rPr>
              <a:t>el  </a:t>
            </a:r>
            <a:r>
              <a:rPr b="1" i="1" dirty="0">
                <a:solidFill>
                  <a:srgbClr val="1E1C11"/>
                </a:solidFill>
                <a:latin typeface="Arial"/>
                <a:cs typeface="Arial"/>
              </a:rPr>
              <a:t>la</a:t>
            </a:r>
            <a:endParaRPr>
              <a:latin typeface="Arial"/>
              <a:cs typeface="Arial"/>
            </a:endParaRPr>
          </a:p>
        </p:txBody>
      </p:sp>
      <p:sp>
        <p:nvSpPr>
          <p:cNvPr id="6" name="object 6">
            <a:extLst>
              <a:ext uri="{FF2B5EF4-FFF2-40B4-BE49-F238E27FC236}">
                <a16:creationId xmlns:a16="http://schemas.microsoft.com/office/drawing/2014/main" id="{FAEF2427-2763-4017-A8F6-9A5E32491A1D}"/>
              </a:ext>
            </a:extLst>
          </p:cNvPr>
          <p:cNvSpPr txBox="1"/>
          <p:nvPr/>
        </p:nvSpPr>
        <p:spPr>
          <a:xfrm>
            <a:off x="2059941" y="2649170"/>
            <a:ext cx="8072755" cy="3154045"/>
          </a:xfrm>
          <a:prstGeom prst="rect">
            <a:avLst/>
          </a:prstGeom>
        </p:spPr>
        <p:txBody>
          <a:bodyPr vert="horz" wrap="square" lIns="0" tIns="12700" rIns="0" bIns="0" rtlCol="0">
            <a:spAutoFit/>
          </a:bodyPr>
          <a:lstStyle/>
          <a:p>
            <a:pPr marL="12700" algn="just">
              <a:spcBef>
                <a:spcPts val="100"/>
              </a:spcBef>
            </a:pPr>
            <a:r>
              <a:rPr b="1" i="1" spc="-5" dirty="0">
                <a:solidFill>
                  <a:srgbClr val="1E1C11"/>
                </a:solidFill>
                <a:latin typeface="Arial"/>
                <a:cs typeface="Arial"/>
              </a:rPr>
              <a:t>ejecución</a:t>
            </a:r>
            <a:r>
              <a:rPr b="1" i="1" spc="85" dirty="0">
                <a:solidFill>
                  <a:srgbClr val="1E1C11"/>
                </a:solidFill>
                <a:latin typeface="Arial"/>
                <a:cs typeface="Arial"/>
              </a:rPr>
              <a:t> </a:t>
            </a:r>
            <a:r>
              <a:rPr b="1" i="1" dirty="0">
                <a:solidFill>
                  <a:srgbClr val="1E1C11"/>
                </a:solidFill>
                <a:latin typeface="Arial"/>
                <a:cs typeface="Arial"/>
              </a:rPr>
              <a:t>del</a:t>
            </a:r>
            <a:r>
              <a:rPr b="1" i="1" spc="55" dirty="0">
                <a:solidFill>
                  <a:srgbClr val="1E1C11"/>
                </a:solidFill>
                <a:latin typeface="Arial"/>
                <a:cs typeface="Arial"/>
              </a:rPr>
              <a:t> </a:t>
            </a:r>
            <a:r>
              <a:rPr b="1" i="1" spc="-5" dirty="0">
                <a:solidFill>
                  <a:srgbClr val="1E1C11"/>
                </a:solidFill>
                <a:latin typeface="Arial"/>
                <a:cs typeface="Arial"/>
              </a:rPr>
              <a:t>contrato</a:t>
            </a:r>
            <a:r>
              <a:rPr b="1" i="1" spc="90" dirty="0">
                <a:solidFill>
                  <a:srgbClr val="1E1C11"/>
                </a:solidFill>
                <a:latin typeface="Arial"/>
                <a:cs typeface="Arial"/>
              </a:rPr>
              <a:t> </a:t>
            </a:r>
            <a:r>
              <a:rPr b="1" i="1" dirty="0">
                <a:solidFill>
                  <a:srgbClr val="1E1C11"/>
                </a:solidFill>
                <a:latin typeface="Arial"/>
                <a:cs typeface="Arial"/>
              </a:rPr>
              <a:t>y</a:t>
            </a:r>
            <a:r>
              <a:rPr b="1" i="1" spc="70" dirty="0">
                <a:solidFill>
                  <a:srgbClr val="1E1C11"/>
                </a:solidFill>
                <a:latin typeface="Arial"/>
                <a:cs typeface="Arial"/>
              </a:rPr>
              <a:t> </a:t>
            </a:r>
            <a:r>
              <a:rPr b="1" i="1" spc="-5" dirty="0">
                <a:solidFill>
                  <a:srgbClr val="1E1C11"/>
                </a:solidFill>
                <a:latin typeface="Arial"/>
                <a:cs typeface="Arial"/>
              </a:rPr>
              <a:t>iv)</a:t>
            </a:r>
            <a:r>
              <a:rPr b="1" i="1" spc="65" dirty="0">
                <a:solidFill>
                  <a:srgbClr val="1E1C11"/>
                </a:solidFill>
                <a:latin typeface="Arial"/>
                <a:cs typeface="Arial"/>
              </a:rPr>
              <a:t> </a:t>
            </a:r>
            <a:r>
              <a:rPr b="1" i="1" dirty="0">
                <a:solidFill>
                  <a:srgbClr val="1E1C11"/>
                </a:solidFill>
                <a:latin typeface="Arial"/>
                <a:cs typeface="Arial"/>
              </a:rPr>
              <a:t>la</a:t>
            </a:r>
            <a:r>
              <a:rPr b="1" i="1" spc="70" dirty="0">
                <a:solidFill>
                  <a:srgbClr val="1E1C11"/>
                </a:solidFill>
                <a:latin typeface="Arial"/>
                <a:cs typeface="Arial"/>
              </a:rPr>
              <a:t> </a:t>
            </a:r>
            <a:r>
              <a:rPr b="1" i="1" spc="-5" dirty="0">
                <a:solidFill>
                  <a:srgbClr val="1E1C11"/>
                </a:solidFill>
                <a:latin typeface="Arial"/>
                <a:cs typeface="Arial"/>
              </a:rPr>
              <a:t>entidad</a:t>
            </a:r>
            <a:r>
              <a:rPr b="1" i="1" spc="75" dirty="0">
                <a:solidFill>
                  <a:srgbClr val="1E1C11"/>
                </a:solidFill>
                <a:latin typeface="Arial"/>
                <a:cs typeface="Arial"/>
              </a:rPr>
              <a:t> </a:t>
            </a:r>
            <a:r>
              <a:rPr b="1" i="1" dirty="0">
                <a:solidFill>
                  <a:srgbClr val="1E1C11"/>
                </a:solidFill>
                <a:latin typeface="Arial"/>
                <a:cs typeface="Arial"/>
              </a:rPr>
              <a:t>ha</a:t>
            </a:r>
            <a:r>
              <a:rPr b="1" i="1" spc="60" dirty="0">
                <a:solidFill>
                  <a:srgbClr val="1E1C11"/>
                </a:solidFill>
                <a:latin typeface="Arial"/>
                <a:cs typeface="Arial"/>
              </a:rPr>
              <a:t> </a:t>
            </a:r>
            <a:r>
              <a:rPr b="1" i="1" dirty="0">
                <a:solidFill>
                  <a:srgbClr val="1E1C11"/>
                </a:solidFill>
                <a:latin typeface="Arial"/>
                <a:cs typeface="Arial"/>
              </a:rPr>
              <a:t>debido</a:t>
            </a:r>
            <a:r>
              <a:rPr b="1" i="1" spc="75" dirty="0">
                <a:solidFill>
                  <a:srgbClr val="1E1C11"/>
                </a:solidFill>
                <a:latin typeface="Arial"/>
                <a:cs typeface="Arial"/>
              </a:rPr>
              <a:t> </a:t>
            </a:r>
            <a:r>
              <a:rPr b="1" i="1" spc="-5" dirty="0">
                <a:solidFill>
                  <a:srgbClr val="1E1C11"/>
                </a:solidFill>
                <a:latin typeface="Arial"/>
                <a:cs typeface="Arial"/>
              </a:rPr>
              <a:t>guardar</a:t>
            </a:r>
            <a:r>
              <a:rPr b="1" i="1" spc="80" dirty="0">
                <a:solidFill>
                  <a:srgbClr val="1E1C11"/>
                </a:solidFill>
                <a:latin typeface="Arial"/>
                <a:cs typeface="Arial"/>
              </a:rPr>
              <a:t> </a:t>
            </a:r>
            <a:r>
              <a:rPr b="1" i="1" spc="-5" dirty="0">
                <a:solidFill>
                  <a:srgbClr val="1E1C11"/>
                </a:solidFill>
                <a:latin typeface="Arial"/>
                <a:cs typeface="Arial"/>
              </a:rPr>
              <a:t>silencio</a:t>
            </a:r>
            <a:r>
              <a:rPr b="1" i="1" spc="80" dirty="0">
                <a:solidFill>
                  <a:srgbClr val="1E1C11"/>
                </a:solidFill>
                <a:latin typeface="Arial"/>
                <a:cs typeface="Arial"/>
              </a:rPr>
              <a:t> </a:t>
            </a:r>
            <a:r>
              <a:rPr b="1" i="1" spc="-5" dirty="0">
                <a:solidFill>
                  <a:srgbClr val="1E1C11"/>
                </a:solidFill>
                <a:latin typeface="Arial"/>
                <a:cs typeface="Arial"/>
              </a:rPr>
              <a:t>frente</a:t>
            </a:r>
            <a:r>
              <a:rPr b="1" i="1" spc="75" dirty="0">
                <a:solidFill>
                  <a:srgbClr val="1E1C11"/>
                </a:solidFill>
                <a:latin typeface="Arial"/>
                <a:cs typeface="Arial"/>
              </a:rPr>
              <a:t> </a:t>
            </a:r>
            <a:r>
              <a:rPr b="1" i="1" dirty="0">
                <a:solidFill>
                  <a:srgbClr val="1E1C11"/>
                </a:solidFill>
                <a:latin typeface="Arial"/>
                <a:cs typeface="Arial"/>
              </a:rPr>
              <a:t>a</a:t>
            </a:r>
            <a:endParaRPr>
              <a:latin typeface="Arial"/>
              <a:cs typeface="Arial"/>
            </a:endParaRPr>
          </a:p>
          <a:p>
            <a:pPr marL="12700" algn="just">
              <a:spcBef>
                <a:spcPts val="5"/>
              </a:spcBef>
            </a:pPr>
            <a:r>
              <a:rPr b="1" i="1" dirty="0">
                <a:solidFill>
                  <a:srgbClr val="1E1C11"/>
                </a:solidFill>
                <a:latin typeface="Arial"/>
                <a:cs typeface="Arial"/>
              </a:rPr>
              <a:t>ella,</a:t>
            </a:r>
            <a:r>
              <a:rPr b="1" i="1" spc="-15" dirty="0">
                <a:solidFill>
                  <a:srgbClr val="1E1C11"/>
                </a:solidFill>
                <a:latin typeface="Arial"/>
                <a:cs typeface="Arial"/>
              </a:rPr>
              <a:t> </a:t>
            </a:r>
            <a:r>
              <a:rPr b="1" i="1" dirty="0">
                <a:solidFill>
                  <a:srgbClr val="1E1C11"/>
                </a:solidFill>
                <a:latin typeface="Arial"/>
                <a:cs typeface="Arial"/>
              </a:rPr>
              <a:t>por</a:t>
            </a:r>
            <a:r>
              <a:rPr b="1" i="1" spc="-10" dirty="0">
                <a:solidFill>
                  <a:srgbClr val="1E1C11"/>
                </a:solidFill>
                <a:latin typeface="Arial"/>
                <a:cs typeface="Arial"/>
              </a:rPr>
              <a:t> </a:t>
            </a:r>
            <a:r>
              <a:rPr b="1" i="1" dirty="0">
                <a:solidFill>
                  <a:srgbClr val="1E1C11"/>
                </a:solidFill>
                <a:latin typeface="Arial"/>
                <a:cs typeface="Arial"/>
              </a:rPr>
              <a:t>un</a:t>
            </a:r>
            <a:r>
              <a:rPr b="1" i="1" spc="-10" dirty="0">
                <a:solidFill>
                  <a:srgbClr val="1E1C11"/>
                </a:solidFill>
                <a:latin typeface="Arial"/>
                <a:cs typeface="Arial"/>
              </a:rPr>
              <a:t> </a:t>
            </a:r>
            <a:r>
              <a:rPr b="1" i="1" dirty="0">
                <a:solidFill>
                  <a:srgbClr val="1E1C11"/>
                </a:solidFill>
                <a:latin typeface="Arial"/>
                <a:cs typeface="Arial"/>
              </a:rPr>
              <a:t>lapso</a:t>
            </a:r>
            <a:r>
              <a:rPr b="1" i="1" spc="-15" dirty="0">
                <a:solidFill>
                  <a:srgbClr val="1E1C11"/>
                </a:solidFill>
                <a:latin typeface="Arial"/>
                <a:cs typeface="Arial"/>
              </a:rPr>
              <a:t> </a:t>
            </a:r>
            <a:r>
              <a:rPr b="1" i="1" dirty="0">
                <a:solidFill>
                  <a:srgbClr val="1E1C11"/>
                </a:solidFill>
                <a:latin typeface="Arial"/>
                <a:cs typeface="Arial"/>
              </a:rPr>
              <a:t>de</a:t>
            </a:r>
            <a:r>
              <a:rPr b="1" i="1" spc="-10" dirty="0">
                <a:solidFill>
                  <a:srgbClr val="1E1C11"/>
                </a:solidFill>
                <a:latin typeface="Arial"/>
                <a:cs typeface="Arial"/>
              </a:rPr>
              <a:t> </a:t>
            </a:r>
            <a:r>
              <a:rPr b="1" i="1" spc="-5" dirty="0">
                <a:solidFill>
                  <a:srgbClr val="1E1C11"/>
                </a:solidFill>
                <a:latin typeface="Arial"/>
                <a:cs typeface="Arial"/>
              </a:rPr>
              <a:t>tres</a:t>
            </a:r>
            <a:r>
              <a:rPr b="1" i="1" spc="-10" dirty="0">
                <a:solidFill>
                  <a:srgbClr val="1E1C11"/>
                </a:solidFill>
                <a:latin typeface="Arial"/>
                <a:cs typeface="Arial"/>
              </a:rPr>
              <a:t> </a:t>
            </a:r>
            <a:r>
              <a:rPr b="1" i="1" spc="-5" dirty="0">
                <a:solidFill>
                  <a:srgbClr val="1E1C11"/>
                </a:solidFill>
                <a:latin typeface="Arial"/>
                <a:cs typeface="Arial"/>
              </a:rPr>
              <a:t>(3) </a:t>
            </a:r>
            <a:r>
              <a:rPr b="1" i="1" spc="-10" dirty="0">
                <a:solidFill>
                  <a:srgbClr val="1E1C11"/>
                </a:solidFill>
                <a:latin typeface="Arial"/>
                <a:cs typeface="Arial"/>
              </a:rPr>
              <a:t>meses.</a:t>
            </a:r>
            <a:endParaRPr>
              <a:latin typeface="Arial"/>
              <a:cs typeface="Arial"/>
            </a:endParaRPr>
          </a:p>
          <a:p>
            <a:pPr>
              <a:spcBef>
                <a:spcPts val="30"/>
              </a:spcBef>
            </a:pPr>
            <a:endParaRPr sz="2600">
              <a:latin typeface="Arial"/>
              <a:cs typeface="Arial"/>
            </a:endParaRPr>
          </a:p>
          <a:p>
            <a:pPr marL="12700" marR="5080" algn="just"/>
            <a:r>
              <a:rPr i="1" spc="-5" dirty="0">
                <a:solidFill>
                  <a:srgbClr val="1E1C11"/>
                </a:solidFill>
                <a:latin typeface="Arial"/>
                <a:cs typeface="Arial"/>
              </a:rPr>
              <a:t>Sin embargo, </a:t>
            </a:r>
            <a:r>
              <a:rPr i="1" dirty="0">
                <a:solidFill>
                  <a:srgbClr val="1E1C11"/>
                </a:solidFill>
                <a:latin typeface="Arial"/>
                <a:cs typeface="Arial"/>
              </a:rPr>
              <a:t>esta </a:t>
            </a:r>
            <a:r>
              <a:rPr i="1" spc="-5" dirty="0">
                <a:solidFill>
                  <a:srgbClr val="1E1C11"/>
                </a:solidFill>
                <a:latin typeface="Arial"/>
                <a:cs typeface="Arial"/>
              </a:rPr>
              <a:t>norma </a:t>
            </a:r>
            <a:r>
              <a:rPr i="1" dirty="0">
                <a:solidFill>
                  <a:srgbClr val="1E1C11"/>
                </a:solidFill>
                <a:latin typeface="Arial"/>
                <a:cs typeface="Arial"/>
              </a:rPr>
              <a:t>no </a:t>
            </a:r>
            <a:r>
              <a:rPr i="1" spc="-5" dirty="0">
                <a:solidFill>
                  <a:srgbClr val="1E1C11"/>
                </a:solidFill>
                <a:latin typeface="Arial"/>
                <a:cs typeface="Arial"/>
              </a:rPr>
              <a:t>contempla toda la estructura jurídica formal </a:t>
            </a:r>
            <a:r>
              <a:rPr i="1" dirty="0">
                <a:solidFill>
                  <a:srgbClr val="1E1C11"/>
                </a:solidFill>
                <a:latin typeface="Arial"/>
                <a:cs typeface="Arial"/>
              </a:rPr>
              <a:t>y </a:t>
            </a:r>
            <a:r>
              <a:rPr i="1" spc="5" dirty="0">
                <a:solidFill>
                  <a:srgbClr val="1E1C11"/>
                </a:solidFill>
                <a:latin typeface="Arial"/>
                <a:cs typeface="Arial"/>
              </a:rPr>
              <a:t> </a:t>
            </a:r>
            <a:r>
              <a:rPr i="1" spc="-5" dirty="0">
                <a:solidFill>
                  <a:srgbClr val="1E1C11"/>
                </a:solidFill>
                <a:latin typeface="Arial"/>
                <a:cs typeface="Arial"/>
              </a:rPr>
              <a:t>material</a:t>
            </a:r>
            <a:r>
              <a:rPr i="1" dirty="0">
                <a:solidFill>
                  <a:srgbClr val="1E1C11"/>
                </a:solidFill>
                <a:latin typeface="Arial"/>
                <a:cs typeface="Arial"/>
              </a:rPr>
              <a:t> </a:t>
            </a:r>
            <a:r>
              <a:rPr i="1" spc="-5" dirty="0">
                <a:solidFill>
                  <a:srgbClr val="1E1C11"/>
                </a:solidFill>
                <a:latin typeface="Arial"/>
                <a:cs typeface="Arial"/>
              </a:rPr>
              <a:t>del</a:t>
            </a:r>
            <a:r>
              <a:rPr i="1" dirty="0">
                <a:solidFill>
                  <a:srgbClr val="1E1C11"/>
                </a:solidFill>
                <a:latin typeface="Arial"/>
                <a:cs typeface="Arial"/>
              </a:rPr>
              <a:t> </a:t>
            </a:r>
            <a:r>
              <a:rPr i="1" spc="-5" dirty="0">
                <a:solidFill>
                  <a:srgbClr val="1E1C11"/>
                </a:solidFill>
                <a:latin typeface="Arial"/>
                <a:cs typeface="Arial"/>
              </a:rPr>
              <a:t>silencio</a:t>
            </a:r>
            <a:r>
              <a:rPr i="1" dirty="0">
                <a:solidFill>
                  <a:srgbClr val="1E1C11"/>
                </a:solidFill>
                <a:latin typeface="Arial"/>
                <a:cs typeface="Arial"/>
              </a:rPr>
              <a:t> </a:t>
            </a:r>
            <a:r>
              <a:rPr i="1" spc="-5" dirty="0">
                <a:solidFill>
                  <a:srgbClr val="1E1C11"/>
                </a:solidFill>
                <a:latin typeface="Arial"/>
                <a:cs typeface="Arial"/>
              </a:rPr>
              <a:t>administrativo,</a:t>
            </a:r>
            <a:r>
              <a:rPr i="1" dirty="0">
                <a:solidFill>
                  <a:srgbClr val="1E1C11"/>
                </a:solidFill>
                <a:latin typeface="Arial"/>
                <a:cs typeface="Arial"/>
              </a:rPr>
              <a:t> </a:t>
            </a:r>
            <a:r>
              <a:rPr i="1" spc="-5" dirty="0">
                <a:solidFill>
                  <a:srgbClr val="1E1C11"/>
                </a:solidFill>
                <a:latin typeface="Arial"/>
                <a:cs typeface="Arial"/>
              </a:rPr>
              <a:t>toda</a:t>
            </a:r>
            <a:r>
              <a:rPr i="1" dirty="0">
                <a:solidFill>
                  <a:srgbClr val="1E1C11"/>
                </a:solidFill>
                <a:latin typeface="Arial"/>
                <a:cs typeface="Arial"/>
              </a:rPr>
              <a:t> vez</a:t>
            </a:r>
            <a:r>
              <a:rPr i="1" spc="5" dirty="0">
                <a:solidFill>
                  <a:srgbClr val="1E1C11"/>
                </a:solidFill>
                <a:latin typeface="Arial"/>
                <a:cs typeface="Arial"/>
              </a:rPr>
              <a:t> </a:t>
            </a:r>
            <a:r>
              <a:rPr i="1" spc="-5" dirty="0">
                <a:solidFill>
                  <a:srgbClr val="1E1C11"/>
                </a:solidFill>
                <a:latin typeface="Arial"/>
                <a:cs typeface="Arial"/>
              </a:rPr>
              <a:t>que</a:t>
            </a:r>
            <a:r>
              <a:rPr i="1" dirty="0">
                <a:solidFill>
                  <a:srgbClr val="1E1C11"/>
                </a:solidFill>
                <a:latin typeface="Arial"/>
                <a:cs typeface="Arial"/>
              </a:rPr>
              <a:t> </a:t>
            </a:r>
            <a:r>
              <a:rPr i="1" spc="-10" dirty="0">
                <a:solidFill>
                  <a:srgbClr val="1E1C11"/>
                </a:solidFill>
                <a:latin typeface="Arial"/>
                <a:cs typeface="Arial"/>
              </a:rPr>
              <a:t>una</a:t>
            </a:r>
            <a:r>
              <a:rPr i="1" spc="-5" dirty="0">
                <a:solidFill>
                  <a:srgbClr val="1E1C11"/>
                </a:solidFill>
                <a:latin typeface="Arial"/>
                <a:cs typeface="Arial"/>
              </a:rPr>
              <a:t> buena</a:t>
            </a:r>
            <a:r>
              <a:rPr i="1" dirty="0">
                <a:solidFill>
                  <a:srgbClr val="1E1C11"/>
                </a:solidFill>
                <a:latin typeface="Arial"/>
                <a:cs typeface="Arial"/>
              </a:rPr>
              <a:t> </a:t>
            </a:r>
            <a:r>
              <a:rPr i="1" spc="-5" dirty="0">
                <a:solidFill>
                  <a:srgbClr val="1E1C11"/>
                </a:solidFill>
                <a:latin typeface="Arial"/>
                <a:cs typeface="Arial"/>
              </a:rPr>
              <a:t>parte</a:t>
            </a:r>
            <a:r>
              <a:rPr i="1" dirty="0">
                <a:solidFill>
                  <a:srgbClr val="1E1C11"/>
                </a:solidFill>
                <a:latin typeface="Arial"/>
                <a:cs typeface="Arial"/>
              </a:rPr>
              <a:t> </a:t>
            </a:r>
            <a:r>
              <a:rPr i="1" spc="-5" dirty="0">
                <a:solidFill>
                  <a:srgbClr val="1E1C11"/>
                </a:solidFill>
                <a:latin typeface="Arial"/>
                <a:cs typeface="Arial"/>
              </a:rPr>
              <a:t>de</a:t>
            </a:r>
            <a:r>
              <a:rPr i="1" dirty="0">
                <a:solidFill>
                  <a:srgbClr val="1E1C11"/>
                </a:solidFill>
                <a:latin typeface="Arial"/>
                <a:cs typeface="Arial"/>
              </a:rPr>
              <a:t> </a:t>
            </a:r>
            <a:r>
              <a:rPr i="1" spc="-5" dirty="0">
                <a:solidFill>
                  <a:srgbClr val="1E1C11"/>
                </a:solidFill>
                <a:latin typeface="Arial"/>
                <a:cs typeface="Arial"/>
              </a:rPr>
              <a:t>su </a:t>
            </a:r>
            <a:r>
              <a:rPr i="1" dirty="0">
                <a:solidFill>
                  <a:srgbClr val="1E1C11"/>
                </a:solidFill>
                <a:latin typeface="Arial"/>
                <a:cs typeface="Arial"/>
              </a:rPr>
              <a:t> </a:t>
            </a:r>
            <a:r>
              <a:rPr i="1" spc="-5" dirty="0">
                <a:solidFill>
                  <a:srgbClr val="1E1C11"/>
                </a:solidFill>
                <a:latin typeface="Arial"/>
                <a:cs typeface="Arial"/>
              </a:rPr>
              <a:t>regulación se mantiene en </a:t>
            </a:r>
            <a:r>
              <a:rPr i="1" dirty="0">
                <a:solidFill>
                  <a:srgbClr val="1E1C11"/>
                </a:solidFill>
                <a:latin typeface="Arial"/>
                <a:cs typeface="Arial"/>
              </a:rPr>
              <a:t>el </a:t>
            </a:r>
            <a:r>
              <a:rPr i="1" spc="-5" dirty="0">
                <a:solidFill>
                  <a:srgbClr val="1E1C11"/>
                </a:solidFill>
                <a:latin typeface="Arial"/>
                <a:cs typeface="Arial"/>
              </a:rPr>
              <a:t>Código Contencioso Administrativo, al </a:t>
            </a:r>
            <a:r>
              <a:rPr i="1" dirty="0">
                <a:solidFill>
                  <a:srgbClr val="1E1C11"/>
                </a:solidFill>
                <a:latin typeface="Arial"/>
                <a:cs typeface="Arial"/>
              </a:rPr>
              <a:t>cual </a:t>
            </a:r>
            <a:r>
              <a:rPr i="1" spc="5" dirty="0">
                <a:solidFill>
                  <a:srgbClr val="1E1C11"/>
                </a:solidFill>
                <a:latin typeface="Arial"/>
                <a:cs typeface="Arial"/>
              </a:rPr>
              <a:t>se </a:t>
            </a:r>
            <a:r>
              <a:rPr i="1" spc="10" dirty="0">
                <a:solidFill>
                  <a:srgbClr val="1E1C11"/>
                </a:solidFill>
                <a:latin typeface="Arial"/>
                <a:cs typeface="Arial"/>
              </a:rPr>
              <a:t> </a:t>
            </a:r>
            <a:r>
              <a:rPr i="1" spc="-5" dirty="0">
                <a:solidFill>
                  <a:srgbClr val="1E1C11"/>
                </a:solidFill>
                <a:latin typeface="Arial"/>
                <a:cs typeface="Arial"/>
              </a:rPr>
              <a:t>debe</a:t>
            </a:r>
            <a:r>
              <a:rPr i="1" dirty="0">
                <a:solidFill>
                  <a:srgbClr val="1E1C11"/>
                </a:solidFill>
                <a:latin typeface="Arial"/>
                <a:cs typeface="Arial"/>
              </a:rPr>
              <a:t> </a:t>
            </a:r>
            <a:r>
              <a:rPr i="1" spc="-20" dirty="0">
                <a:solidFill>
                  <a:srgbClr val="1E1C11"/>
                </a:solidFill>
                <a:latin typeface="Arial"/>
                <a:cs typeface="Arial"/>
              </a:rPr>
              <a:t>acudir,</a:t>
            </a:r>
            <a:r>
              <a:rPr i="1" spc="-15" dirty="0">
                <a:solidFill>
                  <a:srgbClr val="1E1C11"/>
                </a:solidFill>
                <a:latin typeface="Arial"/>
                <a:cs typeface="Arial"/>
              </a:rPr>
              <a:t> </a:t>
            </a:r>
            <a:r>
              <a:rPr i="1" spc="-5" dirty="0">
                <a:solidFill>
                  <a:srgbClr val="1E1C11"/>
                </a:solidFill>
                <a:latin typeface="Arial"/>
                <a:cs typeface="Arial"/>
              </a:rPr>
              <a:t>nuevamente</a:t>
            </a:r>
            <a:r>
              <a:rPr i="1" dirty="0">
                <a:solidFill>
                  <a:srgbClr val="1E1C11"/>
                </a:solidFill>
                <a:latin typeface="Arial"/>
                <a:cs typeface="Arial"/>
              </a:rPr>
              <a:t> por</a:t>
            </a:r>
            <a:r>
              <a:rPr i="1" spc="5" dirty="0">
                <a:solidFill>
                  <a:srgbClr val="1E1C11"/>
                </a:solidFill>
                <a:latin typeface="Arial"/>
                <a:cs typeface="Arial"/>
              </a:rPr>
              <a:t> </a:t>
            </a:r>
            <a:r>
              <a:rPr i="1" spc="-5" dirty="0">
                <a:solidFill>
                  <a:srgbClr val="1E1C11"/>
                </a:solidFill>
                <a:latin typeface="Arial"/>
                <a:cs typeface="Arial"/>
              </a:rPr>
              <a:t>aplicación</a:t>
            </a:r>
            <a:r>
              <a:rPr i="1" dirty="0">
                <a:solidFill>
                  <a:srgbClr val="1E1C11"/>
                </a:solidFill>
                <a:latin typeface="Arial"/>
                <a:cs typeface="Arial"/>
              </a:rPr>
              <a:t> </a:t>
            </a:r>
            <a:r>
              <a:rPr i="1" spc="-5" dirty="0">
                <a:solidFill>
                  <a:srgbClr val="1E1C11"/>
                </a:solidFill>
                <a:latin typeface="Arial"/>
                <a:cs typeface="Arial"/>
              </a:rPr>
              <a:t>del</a:t>
            </a:r>
            <a:r>
              <a:rPr i="1" dirty="0">
                <a:solidFill>
                  <a:srgbClr val="1E1C11"/>
                </a:solidFill>
                <a:latin typeface="Arial"/>
                <a:cs typeface="Arial"/>
              </a:rPr>
              <a:t> </a:t>
            </a:r>
            <a:r>
              <a:rPr i="1" spc="-5" dirty="0">
                <a:solidFill>
                  <a:srgbClr val="1E1C11"/>
                </a:solidFill>
                <a:latin typeface="Arial"/>
                <a:cs typeface="Arial"/>
              </a:rPr>
              <a:t>inciso</a:t>
            </a:r>
            <a:r>
              <a:rPr i="1" dirty="0">
                <a:solidFill>
                  <a:srgbClr val="1E1C11"/>
                </a:solidFill>
                <a:latin typeface="Arial"/>
                <a:cs typeface="Arial"/>
              </a:rPr>
              <a:t> </a:t>
            </a:r>
            <a:r>
              <a:rPr i="1" spc="-5" dirty="0">
                <a:solidFill>
                  <a:srgbClr val="1E1C11"/>
                </a:solidFill>
                <a:latin typeface="Arial"/>
                <a:cs typeface="Arial"/>
              </a:rPr>
              <a:t>segundo</a:t>
            </a:r>
            <a:r>
              <a:rPr i="1" dirty="0">
                <a:solidFill>
                  <a:srgbClr val="1E1C11"/>
                </a:solidFill>
                <a:latin typeface="Arial"/>
                <a:cs typeface="Arial"/>
              </a:rPr>
              <a:t> </a:t>
            </a:r>
            <a:r>
              <a:rPr i="1" spc="-5" dirty="0">
                <a:solidFill>
                  <a:srgbClr val="1E1C11"/>
                </a:solidFill>
                <a:latin typeface="Arial"/>
                <a:cs typeface="Arial"/>
              </a:rPr>
              <a:t>del</a:t>
            </a:r>
            <a:r>
              <a:rPr i="1" dirty="0">
                <a:solidFill>
                  <a:srgbClr val="1E1C11"/>
                </a:solidFill>
                <a:latin typeface="Arial"/>
                <a:cs typeface="Arial"/>
              </a:rPr>
              <a:t> </a:t>
            </a:r>
            <a:r>
              <a:rPr i="1" spc="-5" dirty="0">
                <a:solidFill>
                  <a:srgbClr val="1E1C11"/>
                </a:solidFill>
                <a:latin typeface="Arial"/>
                <a:cs typeface="Arial"/>
              </a:rPr>
              <a:t>art.</a:t>
            </a:r>
            <a:r>
              <a:rPr i="1" dirty="0">
                <a:solidFill>
                  <a:srgbClr val="1E1C11"/>
                </a:solidFill>
                <a:latin typeface="Arial"/>
                <a:cs typeface="Arial"/>
              </a:rPr>
              <a:t> </a:t>
            </a:r>
            <a:r>
              <a:rPr i="1" spc="-5" dirty="0">
                <a:solidFill>
                  <a:srgbClr val="1E1C11"/>
                </a:solidFill>
                <a:latin typeface="Arial"/>
                <a:cs typeface="Arial"/>
              </a:rPr>
              <a:t>1</a:t>
            </a:r>
            <a:r>
              <a:rPr i="1" dirty="0">
                <a:solidFill>
                  <a:srgbClr val="1E1C11"/>
                </a:solidFill>
                <a:latin typeface="Arial"/>
                <a:cs typeface="Arial"/>
              </a:rPr>
              <a:t> </a:t>
            </a:r>
            <a:r>
              <a:rPr i="1" spc="-10" dirty="0">
                <a:solidFill>
                  <a:srgbClr val="1E1C11"/>
                </a:solidFill>
                <a:latin typeface="Arial"/>
                <a:cs typeface="Arial"/>
              </a:rPr>
              <a:t>del </a:t>
            </a:r>
            <a:r>
              <a:rPr i="1" spc="-5" dirty="0">
                <a:solidFill>
                  <a:srgbClr val="1E1C11"/>
                </a:solidFill>
                <a:latin typeface="Arial"/>
                <a:cs typeface="Arial"/>
              </a:rPr>
              <a:t> Decreto 01 </a:t>
            </a:r>
            <a:r>
              <a:rPr i="1" dirty="0">
                <a:solidFill>
                  <a:srgbClr val="1E1C11"/>
                </a:solidFill>
                <a:latin typeface="Arial"/>
                <a:cs typeface="Arial"/>
              </a:rPr>
              <a:t>de </a:t>
            </a:r>
            <a:r>
              <a:rPr i="1" spc="-5" dirty="0">
                <a:solidFill>
                  <a:srgbClr val="1E1C11"/>
                </a:solidFill>
                <a:latin typeface="Arial"/>
                <a:cs typeface="Arial"/>
              </a:rPr>
              <a:t>1984 –hoy del art. 2 de la Ley 1437 de </a:t>
            </a:r>
            <a:r>
              <a:rPr i="1" spc="-25" dirty="0">
                <a:solidFill>
                  <a:srgbClr val="1E1C11"/>
                </a:solidFill>
                <a:latin typeface="Arial"/>
                <a:cs typeface="Arial"/>
              </a:rPr>
              <a:t>2011-, </a:t>
            </a:r>
            <a:r>
              <a:rPr i="1" spc="-5" dirty="0">
                <a:solidFill>
                  <a:srgbClr val="1E1C11"/>
                </a:solidFill>
                <a:latin typeface="Arial"/>
                <a:cs typeface="Arial"/>
              </a:rPr>
              <a:t>que dispone: </a:t>
            </a:r>
            <a:r>
              <a:rPr i="1" dirty="0">
                <a:solidFill>
                  <a:srgbClr val="1E1C11"/>
                </a:solidFill>
                <a:latin typeface="Arial"/>
                <a:cs typeface="Arial"/>
              </a:rPr>
              <a:t>“Los </a:t>
            </a:r>
            <a:r>
              <a:rPr i="1" spc="5" dirty="0">
                <a:solidFill>
                  <a:srgbClr val="1E1C11"/>
                </a:solidFill>
                <a:latin typeface="Arial"/>
                <a:cs typeface="Arial"/>
              </a:rPr>
              <a:t> </a:t>
            </a:r>
            <a:r>
              <a:rPr i="1" spc="-5" dirty="0">
                <a:solidFill>
                  <a:srgbClr val="1E1C11"/>
                </a:solidFill>
                <a:latin typeface="Arial"/>
                <a:cs typeface="Arial"/>
              </a:rPr>
              <a:t>procedimientos administrativos regulados </a:t>
            </a:r>
            <a:r>
              <a:rPr i="1" dirty="0">
                <a:solidFill>
                  <a:srgbClr val="1E1C11"/>
                </a:solidFill>
                <a:latin typeface="Arial"/>
                <a:cs typeface="Arial"/>
              </a:rPr>
              <a:t>por </a:t>
            </a:r>
            <a:r>
              <a:rPr i="1" spc="-5" dirty="0">
                <a:solidFill>
                  <a:srgbClr val="1E1C11"/>
                </a:solidFill>
                <a:latin typeface="Arial"/>
                <a:cs typeface="Arial"/>
              </a:rPr>
              <a:t>leyes especiales se </a:t>
            </a:r>
            <a:r>
              <a:rPr i="1" dirty="0">
                <a:solidFill>
                  <a:srgbClr val="1E1C11"/>
                </a:solidFill>
                <a:latin typeface="Arial"/>
                <a:cs typeface="Arial"/>
              </a:rPr>
              <a:t>regirán </a:t>
            </a:r>
            <a:r>
              <a:rPr i="1" spc="-10" dirty="0">
                <a:solidFill>
                  <a:srgbClr val="1E1C11"/>
                </a:solidFill>
                <a:latin typeface="Arial"/>
                <a:cs typeface="Arial"/>
              </a:rPr>
              <a:t>por </a:t>
            </a:r>
            <a:r>
              <a:rPr i="1" spc="-5" dirty="0">
                <a:solidFill>
                  <a:srgbClr val="1E1C11"/>
                </a:solidFill>
                <a:latin typeface="Arial"/>
                <a:cs typeface="Arial"/>
              </a:rPr>
              <a:t> éstas; en lo </a:t>
            </a:r>
            <a:r>
              <a:rPr i="1" dirty="0">
                <a:solidFill>
                  <a:srgbClr val="1E1C11"/>
                </a:solidFill>
                <a:latin typeface="Arial"/>
                <a:cs typeface="Arial"/>
              </a:rPr>
              <a:t>no </a:t>
            </a:r>
            <a:r>
              <a:rPr i="1" spc="-5" dirty="0">
                <a:solidFill>
                  <a:srgbClr val="1E1C11"/>
                </a:solidFill>
                <a:latin typeface="Arial"/>
                <a:cs typeface="Arial"/>
              </a:rPr>
              <a:t>previsto en ellas se aplicarán las normas de esta parte primera </a:t>
            </a:r>
            <a:r>
              <a:rPr i="1" dirty="0">
                <a:solidFill>
                  <a:srgbClr val="1E1C11"/>
                </a:solidFill>
                <a:latin typeface="Arial"/>
                <a:cs typeface="Arial"/>
              </a:rPr>
              <a:t> </a:t>
            </a:r>
            <a:r>
              <a:rPr i="1" spc="-5" dirty="0">
                <a:solidFill>
                  <a:srgbClr val="1E1C11"/>
                </a:solidFill>
                <a:latin typeface="Arial"/>
                <a:cs typeface="Arial"/>
              </a:rPr>
              <a:t>que</a:t>
            </a:r>
            <a:r>
              <a:rPr i="1" spc="5" dirty="0">
                <a:solidFill>
                  <a:srgbClr val="1E1C11"/>
                </a:solidFill>
                <a:latin typeface="Arial"/>
                <a:cs typeface="Arial"/>
              </a:rPr>
              <a:t> </a:t>
            </a:r>
            <a:r>
              <a:rPr i="1" spc="-5" dirty="0">
                <a:solidFill>
                  <a:srgbClr val="1E1C11"/>
                </a:solidFill>
                <a:latin typeface="Arial"/>
                <a:cs typeface="Arial"/>
              </a:rPr>
              <a:t>sean compatibles.”</a:t>
            </a:r>
            <a:endParaRPr>
              <a:latin typeface="Arial"/>
              <a:cs typeface="Arial"/>
            </a:endParaRPr>
          </a:p>
        </p:txBody>
      </p:sp>
      <p:sp>
        <p:nvSpPr>
          <p:cNvPr id="7" name="object 7">
            <a:extLst>
              <a:ext uri="{FF2B5EF4-FFF2-40B4-BE49-F238E27FC236}">
                <a16:creationId xmlns:a16="http://schemas.microsoft.com/office/drawing/2014/main" id="{AD032424-F76B-4C24-AD19-0A6EBF80BB8A}"/>
              </a:ext>
            </a:extLst>
          </p:cNvPr>
          <p:cNvSpPr txBox="1"/>
          <p:nvPr/>
        </p:nvSpPr>
        <p:spPr>
          <a:xfrm>
            <a:off x="2179726" y="1175766"/>
            <a:ext cx="6409690" cy="506730"/>
          </a:xfrm>
          <a:prstGeom prst="rect">
            <a:avLst/>
          </a:prstGeom>
        </p:spPr>
        <p:txBody>
          <a:bodyPr vert="horz" wrap="square" lIns="0" tIns="13335" rIns="0" bIns="0" rtlCol="0">
            <a:spAutoFit/>
          </a:bodyPr>
          <a:lstStyle/>
          <a:p>
            <a:pPr marL="12700">
              <a:spcBef>
                <a:spcPts val="105"/>
              </a:spcBef>
            </a:pPr>
            <a:r>
              <a:rPr sz="1050" b="1" spc="-5" dirty="0">
                <a:solidFill>
                  <a:srgbClr val="FF0000"/>
                </a:solidFill>
                <a:latin typeface="Arial"/>
                <a:cs typeface="Arial"/>
              </a:rPr>
              <a:t>CONSEJO</a:t>
            </a:r>
            <a:r>
              <a:rPr sz="1050" b="1" spc="370" dirty="0">
                <a:solidFill>
                  <a:srgbClr val="FF0000"/>
                </a:solidFill>
                <a:latin typeface="Arial"/>
                <a:cs typeface="Arial"/>
              </a:rPr>
              <a:t> </a:t>
            </a:r>
            <a:r>
              <a:rPr sz="1050" b="1" spc="-5" dirty="0">
                <a:solidFill>
                  <a:srgbClr val="FF0000"/>
                </a:solidFill>
                <a:latin typeface="Arial"/>
                <a:cs typeface="Arial"/>
              </a:rPr>
              <a:t>DE</a:t>
            </a:r>
            <a:r>
              <a:rPr sz="1050" b="1" spc="365" dirty="0">
                <a:solidFill>
                  <a:srgbClr val="FF0000"/>
                </a:solidFill>
                <a:latin typeface="Arial"/>
                <a:cs typeface="Arial"/>
              </a:rPr>
              <a:t> </a:t>
            </a:r>
            <a:r>
              <a:rPr sz="1050" b="1" spc="-5" dirty="0">
                <a:solidFill>
                  <a:srgbClr val="FF0000"/>
                </a:solidFill>
                <a:latin typeface="Arial"/>
                <a:cs typeface="Arial"/>
              </a:rPr>
              <a:t>ESTADO.</a:t>
            </a:r>
            <a:r>
              <a:rPr sz="1050" b="1" spc="370" dirty="0">
                <a:solidFill>
                  <a:srgbClr val="FF0000"/>
                </a:solidFill>
                <a:latin typeface="Arial"/>
                <a:cs typeface="Arial"/>
              </a:rPr>
              <a:t> </a:t>
            </a:r>
            <a:r>
              <a:rPr sz="1050" b="1" spc="-5" dirty="0">
                <a:solidFill>
                  <a:srgbClr val="FF0000"/>
                </a:solidFill>
                <a:latin typeface="Arial"/>
                <a:cs typeface="Arial"/>
              </a:rPr>
              <a:t>SALA</a:t>
            </a:r>
            <a:r>
              <a:rPr sz="1050" b="1" spc="360" dirty="0">
                <a:solidFill>
                  <a:srgbClr val="FF0000"/>
                </a:solidFill>
                <a:latin typeface="Arial"/>
                <a:cs typeface="Arial"/>
              </a:rPr>
              <a:t> </a:t>
            </a:r>
            <a:r>
              <a:rPr sz="1050" b="1" spc="5" dirty="0">
                <a:solidFill>
                  <a:srgbClr val="FF0000"/>
                </a:solidFill>
                <a:latin typeface="Arial"/>
                <a:cs typeface="Arial"/>
              </a:rPr>
              <a:t>DE </a:t>
            </a:r>
            <a:r>
              <a:rPr sz="1050" b="1" spc="85" dirty="0">
                <a:solidFill>
                  <a:srgbClr val="FF0000"/>
                </a:solidFill>
                <a:latin typeface="Arial"/>
                <a:cs typeface="Arial"/>
              </a:rPr>
              <a:t> </a:t>
            </a:r>
            <a:r>
              <a:rPr sz="1050" b="1" dirty="0">
                <a:solidFill>
                  <a:srgbClr val="FF0000"/>
                </a:solidFill>
                <a:latin typeface="Arial"/>
                <a:cs typeface="Arial"/>
              </a:rPr>
              <a:t>LO</a:t>
            </a:r>
            <a:r>
              <a:rPr sz="1050" b="1" spc="355" dirty="0">
                <a:solidFill>
                  <a:srgbClr val="FF0000"/>
                </a:solidFill>
                <a:latin typeface="Arial"/>
                <a:cs typeface="Arial"/>
              </a:rPr>
              <a:t> </a:t>
            </a:r>
            <a:r>
              <a:rPr sz="1050" b="1" spc="-5" dirty="0">
                <a:solidFill>
                  <a:srgbClr val="FF0000"/>
                </a:solidFill>
                <a:latin typeface="Arial"/>
                <a:cs typeface="Arial"/>
              </a:rPr>
              <a:t>CONTENCIOSO</a:t>
            </a:r>
            <a:r>
              <a:rPr sz="1050" b="1" spc="385" dirty="0">
                <a:solidFill>
                  <a:srgbClr val="FF0000"/>
                </a:solidFill>
                <a:latin typeface="Arial"/>
                <a:cs typeface="Arial"/>
              </a:rPr>
              <a:t> </a:t>
            </a:r>
            <a:r>
              <a:rPr sz="1050" b="1" spc="-5" dirty="0">
                <a:solidFill>
                  <a:srgbClr val="FF0000"/>
                </a:solidFill>
                <a:latin typeface="Arial"/>
                <a:cs typeface="Arial"/>
              </a:rPr>
              <a:t>ADMINISTRATIVO.</a:t>
            </a:r>
            <a:r>
              <a:rPr sz="1050" b="1" spc="370" dirty="0">
                <a:solidFill>
                  <a:srgbClr val="FF0000"/>
                </a:solidFill>
                <a:latin typeface="Arial"/>
                <a:cs typeface="Arial"/>
              </a:rPr>
              <a:t> </a:t>
            </a:r>
            <a:r>
              <a:rPr sz="1050" b="1" spc="-5" dirty="0">
                <a:solidFill>
                  <a:srgbClr val="FF0000"/>
                </a:solidFill>
                <a:latin typeface="Arial"/>
                <a:cs typeface="Arial"/>
              </a:rPr>
              <a:t>SECCIÓN</a:t>
            </a:r>
            <a:r>
              <a:rPr sz="1050" b="1" spc="375" dirty="0">
                <a:solidFill>
                  <a:srgbClr val="FF0000"/>
                </a:solidFill>
                <a:latin typeface="Arial"/>
                <a:cs typeface="Arial"/>
              </a:rPr>
              <a:t> </a:t>
            </a:r>
            <a:r>
              <a:rPr sz="1050" b="1" spc="-5" dirty="0">
                <a:solidFill>
                  <a:srgbClr val="FF0000"/>
                </a:solidFill>
                <a:latin typeface="Arial"/>
                <a:cs typeface="Arial"/>
              </a:rPr>
              <a:t>TERCERA.</a:t>
            </a:r>
            <a:endParaRPr sz="1050">
              <a:latin typeface="Arial"/>
              <a:cs typeface="Arial"/>
            </a:endParaRPr>
          </a:p>
          <a:p>
            <a:pPr marL="12700" marR="5080"/>
            <a:r>
              <a:rPr sz="1050" b="1" dirty="0">
                <a:solidFill>
                  <a:srgbClr val="FF0000"/>
                </a:solidFill>
                <a:latin typeface="Arial"/>
                <a:cs typeface="Arial"/>
              </a:rPr>
              <a:t>Subsección</a:t>
            </a:r>
            <a:r>
              <a:rPr sz="1050" b="1" spc="-35" dirty="0">
                <a:solidFill>
                  <a:srgbClr val="FF0000"/>
                </a:solidFill>
                <a:latin typeface="Arial"/>
                <a:cs typeface="Arial"/>
              </a:rPr>
              <a:t> </a:t>
            </a:r>
            <a:r>
              <a:rPr sz="1050" b="1" spc="5" dirty="0">
                <a:solidFill>
                  <a:srgbClr val="FF0000"/>
                </a:solidFill>
                <a:latin typeface="Arial"/>
                <a:cs typeface="Arial"/>
              </a:rPr>
              <a:t>C.</a:t>
            </a:r>
            <a:r>
              <a:rPr sz="1050" b="1" spc="-20" dirty="0">
                <a:solidFill>
                  <a:srgbClr val="FF0000"/>
                </a:solidFill>
                <a:latin typeface="Arial"/>
                <a:cs typeface="Arial"/>
              </a:rPr>
              <a:t> </a:t>
            </a:r>
            <a:r>
              <a:rPr sz="1050" b="1" dirty="0">
                <a:solidFill>
                  <a:srgbClr val="FF0000"/>
                </a:solidFill>
                <a:latin typeface="Arial"/>
                <a:cs typeface="Arial"/>
              </a:rPr>
              <a:t>Consejero</a:t>
            </a:r>
            <a:r>
              <a:rPr sz="1050" b="1" spc="-35" dirty="0">
                <a:solidFill>
                  <a:srgbClr val="FF0000"/>
                </a:solidFill>
                <a:latin typeface="Arial"/>
                <a:cs typeface="Arial"/>
              </a:rPr>
              <a:t> </a:t>
            </a:r>
            <a:r>
              <a:rPr sz="1050" b="1" dirty="0">
                <a:solidFill>
                  <a:srgbClr val="FF0000"/>
                </a:solidFill>
                <a:latin typeface="Arial"/>
                <a:cs typeface="Arial"/>
              </a:rPr>
              <a:t>ponente:</a:t>
            </a:r>
            <a:r>
              <a:rPr sz="1050" b="1" spc="-40" dirty="0">
                <a:solidFill>
                  <a:srgbClr val="FF0000"/>
                </a:solidFill>
                <a:latin typeface="Arial"/>
                <a:cs typeface="Arial"/>
              </a:rPr>
              <a:t> </a:t>
            </a:r>
            <a:r>
              <a:rPr sz="1050" b="1" dirty="0">
                <a:solidFill>
                  <a:srgbClr val="FF0000"/>
                </a:solidFill>
                <a:latin typeface="Arial"/>
                <a:cs typeface="Arial"/>
              </a:rPr>
              <a:t>ENRIQUE</a:t>
            </a:r>
            <a:r>
              <a:rPr sz="1050" b="1" spc="-35" dirty="0">
                <a:solidFill>
                  <a:srgbClr val="FF0000"/>
                </a:solidFill>
                <a:latin typeface="Arial"/>
                <a:cs typeface="Arial"/>
              </a:rPr>
              <a:t> </a:t>
            </a:r>
            <a:r>
              <a:rPr sz="1050" b="1" spc="-5" dirty="0">
                <a:solidFill>
                  <a:srgbClr val="FF0000"/>
                </a:solidFill>
                <a:latin typeface="Arial"/>
                <a:cs typeface="Arial"/>
              </a:rPr>
              <a:t>GIL</a:t>
            </a:r>
            <a:r>
              <a:rPr sz="1050" b="1" spc="-10" dirty="0">
                <a:solidFill>
                  <a:srgbClr val="FF0000"/>
                </a:solidFill>
                <a:latin typeface="Arial"/>
                <a:cs typeface="Arial"/>
              </a:rPr>
              <a:t> </a:t>
            </a:r>
            <a:r>
              <a:rPr sz="1050" b="1" dirty="0">
                <a:solidFill>
                  <a:srgbClr val="FF0000"/>
                </a:solidFill>
                <a:latin typeface="Arial"/>
                <a:cs typeface="Arial"/>
              </a:rPr>
              <a:t>BOTERO.</a:t>
            </a:r>
            <a:r>
              <a:rPr sz="1050" b="1" spc="-50" dirty="0">
                <a:solidFill>
                  <a:srgbClr val="FF0000"/>
                </a:solidFill>
                <a:latin typeface="Arial"/>
                <a:cs typeface="Arial"/>
              </a:rPr>
              <a:t> </a:t>
            </a:r>
            <a:r>
              <a:rPr sz="1050" dirty="0">
                <a:solidFill>
                  <a:srgbClr val="FF0000"/>
                </a:solidFill>
                <a:latin typeface="Arial MT"/>
                <a:cs typeface="Arial MT"/>
              </a:rPr>
              <a:t>Bogotá</a:t>
            </a:r>
            <a:r>
              <a:rPr sz="1050" spc="-15" dirty="0">
                <a:solidFill>
                  <a:srgbClr val="FF0000"/>
                </a:solidFill>
                <a:latin typeface="Arial MT"/>
                <a:cs typeface="Arial MT"/>
              </a:rPr>
              <a:t> </a:t>
            </a:r>
            <a:r>
              <a:rPr sz="1050" dirty="0">
                <a:solidFill>
                  <a:srgbClr val="FF0000"/>
                </a:solidFill>
                <a:latin typeface="Arial MT"/>
                <a:cs typeface="Arial MT"/>
              </a:rPr>
              <a:t>D.C.,</a:t>
            </a:r>
            <a:r>
              <a:rPr sz="1050" spc="-130" dirty="0">
                <a:solidFill>
                  <a:srgbClr val="FF0000"/>
                </a:solidFill>
                <a:latin typeface="Arial MT"/>
                <a:cs typeface="Arial MT"/>
              </a:rPr>
              <a:t> </a:t>
            </a:r>
            <a:r>
              <a:rPr sz="1050" dirty="0">
                <a:solidFill>
                  <a:srgbClr val="FF0000"/>
                </a:solidFill>
                <a:latin typeface="Arial MT"/>
                <a:cs typeface="Arial MT"/>
              </a:rPr>
              <a:t>junio</a:t>
            </a:r>
            <a:r>
              <a:rPr sz="1050" spc="165" dirty="0">
                <a:solidFill>
                  <a:srgbClr val="FF0000"/>
                </a:solidFill>
                <a:latin typeface="Arial MT"/>
                <a:cs typeface="Arial MT"/>
              </a:rPr>
              <a:t> </a:t>
            </a:r>
            <a:r>
              <a:rPr sz="1050" dirty="0">
                <a:solidFill>
                  <a:srgbClr val="FF0000"/>
                </a:solidFill>
                <a:latin typeface="Arial MT"/>
                <a:cs typeface="Arial MT"/>
              </a:rPr>
              <a:t>doce</a:t>
            </a:r>
            <a:r>
              <a:rPr sz="1050" spc="145" dirty="0">
                <a:solidFill>
                  <a:srgbClr val="FF0000"/>
                </a:solidFill>
                <a:latin typeface="Arial MT"/>
                <a:cs typeface="Arial MT"/>
              </a:rPr>
              <a:t> </a:t>
            </a:r>
            <a:r>
              <a:rPr sz="1050" dirty="0">
                <a:solidFill>
                  <a:srgbClr val="FF0000"/>
                </a:solidFill>
                <a:latin typeface="Arial MT"/>
                <a:cs typeface="Arial MT"/>
              </a:rPr>
              <a:t>(12)</a:t>
            </a:r>
            <a:r>
              <a:rPr sz="1050" spc="150" dirty="0">
                <a:solidFill>
                  <a:srgbClr val="FF0000"/>
                </a:solidFill>
                <a:latin typeface="Arial MT"/>
                <a:cs typeface="Arial MT"/>
              </a:rPr>
              <a:t> </a:t>
            </a:r>
            <a:r>
              <a:rPr sz="1050" dirty="0">
                <a:solidFill>
                  <a:srgbClr val="FF0000"/>
                </a:solidFill>
                <a:latin typeface="Arial MT"/>
                <a:cs typeface="Arial MT"/>
              </a:rPr>
              <a:t>de</a:t>
            </a:r>
            <a:r>
              <a:rPr sz="1050" spc="155" dirty="0">
                <a:solidFill>
                  <a:srgbClr val="FF0000"/>
                </a:solidFill>
                <a:latin typeface="Arial MT"/>
                <a:cs typeface="Arial MT"/>
              </a:rPr>
              <a:t> </a:t>
            </a:r>
            <a:r>
              <a:rPr sz="1050" spc="-5" dirty="0">
                <a:solidFill>
                  <a:srgbClr val="FF0000"/>
                </a:solidFill>
                <a:latin typeface="Arial MT"/>
                <a:cs typeface="Arial MT"/>
              </a:rPr>
              <a:t>dos</a:t>
            </a:r>
            <a:r>
              <a:rPr sz="1050" spc="150" dirty="0">
                <a:solidFill>
                  <a:srgbClr val="FF0000"/>
                </a:solidFill>
                <a:latin typeface="Arial MT"/>
                <a:cs typeface="Arial MT"/>
              </a:rPr>
              <a:t> </a:t>
            </a:r>
            <a:r>
              <a:rPr sz="1050" dirty="0">
                <a:solidFill>
                  <a:srgbClr val="FF0000"/>
                </a:solidFill>
                <a:latin typeface="Arial MT"/>
                <a:cs typeface="Arial MT"/>
              </a:rPr>
              <a:t>mil </a:t>
            </a:r>
            <a:r>
              <a:rPr sz="1050" spc="-280" dirty="0">
                <a:solidFill>
                  <a:srgbClr val="FF0000"/>
                </a:solidFill>
                <a:latin typeface="Arial MT"/>
                <a:cs typeface="Arial MT"/>
              </a:rPr>
              <a:t> </a:t>
            </a:r>
            <a:r>
              <a:rPr sz="1050" dirty="0">
                <a:solidFill>
                  <a:srgbClr val="FF0000"/>
                </a:solidFill>
                <a:latin typeface="Arial MT"/>
                <a:cs typeface="Arial MT"/>
              </a:rPr>
              <a:t>catorce</a:t>
            </a:r>
            <a:r>
              <a:rPr sz="1050" spc="-20" dirty="0">
                <a:solidFill>
                  <a:srgbClr val="FF0000"/>
                </a:solidFill>
                <a:latin typeface="Arial MT"/>
                <a:cs typeface="Arial MT"/>
              </a:rPr>
              <a:t> </a:t>
            </a:r>
            <a:r>
              <a:rPr sz="1050" dirty="0">
                <a:solidFill>
                  <a:srgbClr val="FF0000"/>
                </a:solidFill>
                <a:latin typeface="Arial MT"/>
                <a:cs typeface="Arial MT"/>
              </a:rPr>
              <a:t>(2014). </a:t>
            </a:r>
            <a:r>
              <a:rPr sz="1050" b="1" dirty="0">
                <a:solidFill>
                  <a:srgbClr val="FF0000"/>
                </a:solidFill>
                <a:latin typeface="Arial"/>
                <a:cs typeface="Arial"/>
              </a:rPr>
              <a:t>Radicación:</a:t>
            </a:r>
            <a:r>
              <a:rPr sz="1050" b="1" spc="-45" dirty="0">
                <a:solidFill>
                  <a:srgbClr val="FF0000"/>
                </a:solidFill>
                <a:latin typeface="Arial"/>
                <a:cs typeface="Arial"/>
              </a:rPr>
              <a:t> </a:t>
            </a:r>
            <a:r>
              <a:rPr sz="1050" dirty="0">
                <a:solidFill>
                  <a:srgbClr val="FF0000"/>
                </a:solidFill>
                <a:latin typeface="Arial MT"/>
                <a:cs typeface="Arial MT"/>
              </a:rPr>
              <a:t>13001-23-31-000-1990-07713-01</a:t>
            </a:r>
            <a:r>
              <a:rPr sz="1050" spc="-5" dirty="0">
                <a:solidFill>
                  <a:srgbClr val="FF0000"/>
                </a:solidFill>
                <a:latin typeface="Arial MT"/>
                <a:cs typeface="Arial MT"/>
              </a:rPr>
              <a:t> </a:t>
            </a:r>
            <a:r>
              <a:rPr sz="1050" dirty="0">
                <a:solidFill>
                  <a:srgbClr val="FF0000"/>
                </a:solidFill>
                <a:latin typeface="Arial MT"/>
                <a:cs typeface="Arial MT"/>
              </a:rPr>
              <a:t>(27.014)</a:t>
            </a:r>
            <a:endParaRPr sz="1050">
              <a:latin typeface="Arial MT"/>
              <a:cs typeface="Arial MT"/>
            </a:endParaRPr>
          </a:p>
        </p:txBody>
      </p:sp>
    </p:spTree>
    <p:extLst>
      <p:ext uri="{BB962C8B-B14F-4D97-AF65-F5344CB8AC3E}">
        <p14:creationId xmlns:p14="http://schemas.microsoft.com/office/powerpoint/2010/main" val="165496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58E84D1F-FC06-4A96-A8FB-E2395DE6A687}"/>
              </a:ext>
            </a:extLst>
          </p:cNvPr>
          <p:cNvSpPr txBox="1">
            <a:spLocks/>
          </p:cNvSpPr>
          <p:nvPr/>
        </p:nvSpPr>
        <p:spPr>
          <a:xfrm>
            <a:off x="1075508" y="1757865"/>
            <a:ext cx="9614903" cy="4521751"/>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REQUISITOS DE EJECUCIÓN</a:t>
            </a:r>
          </a:p>
          <a:p>
            <a:pPr marL="12700" marR="5080" lvl="0" indent="85090" defTabSz="914400" eaLnBrk="1" fontAlgn="auto" latinLnBrk="0" hangingPunct="1">
              <a:lnSpc>
                <a:spcPct val="100000"/>
              </a:lnSpc>
              <a:spcBef>
                <a:spcPts val="100"/>
              </a:spcBef>
              <a:spcAft>
                <a:spcPts val="0"/>
              </a:spcAft>
              <a:buClrTx/>
              <a:buSzTx/>
              <a:buFontTx/>
              <a:buNone/>
              <a:tabLst/>
              <a:defRPr/>
            </a:pPr>
            <a:endParaRPr lang="es-CO" sz="3500" kern="0" dirty="0">
              <a:solidFill>
                <a:srgbClr val="DA723E"/>
              </a:solidFill>
              <a:latin typeface="Helvetica" pitchFamily="2" charset="0"/>
              <a:ea typeface="+mn-ea"/>
              <a:cs typeface="Calibri" panose="020F0502020204030204" pitchFamily="34" charset="0"/>
            </a:endParaRP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APROBACIÓN DE POLIZA</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REGISTRO PRESUPUESTAL O VIGENCIAS FUTURAS</a:t>
            </a: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r>
              <a:rPr lang="es-CO" sz="3500" b="0" kern="0" dirty="0">
                <a:solidFill>
                  <a:srgbClr val="DA723E"/>
                </a:solidFill>
                <a:latin typeface="Helvetica" pitchFamily="2" charset="0"/>
                <a:ea typeface="+mn-ea"/>
                <a:cs typeface="Calibri" panose="020F0502020204030204" pitchFamily="34" charset="0"/>
              </a:rPr>
              <a:t>ARL</a:t>
            </a:r>
          </a:p>
          <a:p>
            <a:pPr marL="12700" marR="5080" lvl="0" defTabSz="914400" eaLnBrk="1" fontAlgn="auto" latinLnBrk="0" hangingPunct="1">
              <a:lnSpc>
                <a:spcPct val="100000"/>
              </a:lnSpc>
              <a:spcBef>
                <a:spcPts val="100"/>
              </a:spcBef>
              <a:spcAft>
                <a:spcPts val="0"/>
              </a:spcAft>
              <a:buClrTx/>
              <a:buSzTx/>
              <a:tabLst/>
              <a:defRPr/>
            </a:pPr>
            <a:endParaRPr lang="es-CO" sz="3600" dirty="0">
              <a:solidFill>
                <a:srgbClr val="09235B"/>
              </a:solidFill>
              <a:latin typeface="arial" panose="020B0604020202020204" pitchFamily="34" charset="0"/>
              <a:ea typeface="+mn-ea"/>
              <a:cs typeface="+mn-cs"/>
            </a:endParaRPr>
          </a:p>
          <a:p>
            <a:pPr marL="755650" marR="5080" lvl="0" indent="-742950" defTabSz="914400" eaLnBrk="1" fontAlgn="auto" latinLnBrk="0" hangingPunct="1">
              <a:lnSpc>
                <a:spcPct val="100000"/>
              </a:lnSpc>
              <a:spcBef>
                <a:spcPts val="100"/>
              </a:spcBef>
              <a:spcAft>
                <a:spcPts val="0"/>
              </a:spcAft>
              <a:buClrTx/>
              <a:buSzTx/>
              <a:buFontTx/>
              <a:buAutoNum type="arabicPeriod"/>
              <a:tabLst/>
              <a:defRPr/>
            </a:pPr>
            <a:endParaRPr lang="es-CO" sz="3600" dirty="0">
              <a:solidFill>
                <a:srgbClr val="09235B"/>
              </a:solidFill>
              <a:latin typeface="arial" panose="020B0604020202020204" pitchFamily="34" charset="0"/>
              <a:ea typeface="+mn-ea"/>
              <a:cs typeface="+mn-cs"/>
            </a:endParaRPr>
          </a:p>
        </p:txBody>
      </p:sp>
    </p:spTree>
    <p:extLst>
      <p:ext uri="{BB962C8B-B14F-4D97-AF65-F5344CB8AC3E}">
        <p14:creationId xmlns:p14="http://schemas.microsoft.com/office/powerpoint/2010/main" val="1103997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F93537B-CC7F-4BD0-BA95-52FA7410C962}"/>
              </a:ext>
            </a:extLst>
          </p:cNvPr>
          <p:cNvSpPr txBox="1"/>
          <p:nvPr/>
        </p:nvSpPr>
        <p:spPr>
          <a:xfrm>
            <a:off x="982639" y="2518981"/>
            <a:ext cx="9362364" cy="1169551"/>
          </a:xfrm>
          <a:prstGeom prst="rect">
            <a:avLst/>
          </a:prstGeom>
          <a:noFill/>
        </p:spPr>
        <p:txBody>
          <a:bodyPr wrap="square">
            <a:spAutoFit/>
          </a:bodyPr>
          <a:lstStyle/>
          <a:p>
            <a:pPr marR="5080" lvl="4">
              <a:spcBef>
                <a:spcPts val="100"/>
              </a:spcBef>
              <a:defRPr/>
            </a:pPr>
            <a:r>
              <a:rPr lang="es-CO" sz="3500" b="1" kern="0" dirty="0">
                <a:solidFill>
                  <a:srgbClr val="DA723E"/>
                </a:solidFill>
                <a:latin typeface="Helvetica" pitchFamily="2" charset="0"/>
                <a:cs typeface="Calibri" panose="020F0502020204030204" pitchFamily="34" charset="0"/>
              </a:rPr>
              <a:t>4</a:t>
            </a:r>
            <a:r>
              <a:rPr lang="es-CO" sz="3500" b="1" kern="0" dirty="0">
                <a:solidFill>
                  <a:srgbClr val="DA723E"/>
                </a:solidFill>
                <a:latin typeface="Helvetica" pitchFamily="2" charset="0"/>
                <a:ea typeface="+mn-ea"/>
                <a:cs typeface="Calibri" panose="020F0502020204030204" pitchFamily="34" charset="0"/>
              </a:rPr>
              <a:t>. LIQUIDACION BILATERAL, UNILATERAL Y JUDICIAL</a:t>
            </a:r>
          </a:p>
        </p:txBody>
      </p:sp>
    </p:spTree>
    <p:extLst>
      <p:ext uri="{BB962C8B-B14F-4D97-AF65-F5344CB8AC3E}">
        <p14:creationId xmlns:p14="http://schemas.microsoft.com/office/powerpoint/2010/main" val="2076784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C0558F6-7AA9-4A5C-97D1-F594B7BDF755}"/>
              </a:ext>
            </a:extLst>
          </p:cNvPr>
          <p:cNvSpPr txBox="1">
            <a:spLocks/>
          </p:cNvSpPr>
          <p:nvPr/>
        </p:nvSpPr>
        <p:spPr>
          <a:xfrm>
            <a:off x="4876927" y="513060"/>
            <a:ext cx="5222416" cy="1120178"/>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84885" marR="5080" indent="-972819">
              <a:lnSpc>
                <a:spcPct val="100000"/>
              </a:lnSpc>
              <a:spcBef>
                <a:spcPts val="95"/>
              </a:spcBef>
            </a:pPr>
            <a:r>
              <a:rPr lang="es-CO" sz="3600" b="1" spc="-10" dirty="0">
                <a:solidFill>
                  <a:srgbClr val="FF0000"/>
                </a:solidFill>
              </a:rPr>
              <a:t>¿QUÉ</a:t>
            </a:r>
            <a:r>
              <a:rPr lang="es-CO" sz="3600" b="1" spc="-30" dirty="0">
                <a:solidFill>
                  <a:srgbClr val="FF0000"/>
                </a:solidFill>
              </a:rPr>
              <a:t> </a:t>
            </a:r>
            <a:r>
              <a:rPr lang="es-CO" sz="3600" b="1" spc="-35" dirty="0">
                <a:solidFill>
                  <a:srgbClr val="FF0000"/>
                </a:solidFill>
              </a:rPr>
              <a:t>CONTRATOS</a:t>
            </a:r>
            <a:r>
              <a:rPr lang="es-CO" sz="3600" b="1" spc="5" dirty="0">
                <a:solidFill>
                  <a:srgbClr val="FF0000"/>
                </a:solidFill>
              </a:rPr>
              <a:t> </a:t>
            </a:r>
            <a:r>
              <a:rPr lang="es-CO" sz="3600" b="1" spc="-5" dirty="0">
                <a:solidFill>
                  <a:srgbClr val="FF0000"/>
                </a:solidFill>
              </a:rPr>
              <a:t>SE </a:t>
            </a:r>
            <a:r>
              <a:rPr lang="es-CO" sz="3600" b="1" spc="-760" dirty="0">
                <a:solidFill>
                  <a:srgbClr val="FF0000"/>
                </a:solidFill>
              </a:rPr>
              <a:t> </a:t>
            </a:r>
            <a:r>
              <a:rPr lang="es-CO" sz="3600" b="1" spc="-5" dirty="0">
                <a:solidFill>
                  <a:srgbClr val="FF0000"/>
                </a:solidFill>
              </a:rPr>
              <a:t>LIQUIDAN?</a:t>
            </a:r>
            <a:endParaRPr lang="es-CO" sz="3600" b="1" dirty="0"/>
          </a:p>
        </p:txBody>
      </p:sp>
      <p:sp>
        <p:nvSpPr>
          <p:cNvPr id="3" name="object 3">
            <a:extLst>
              <a:ext uri="{FF2B5EF4-FFF2-40B4-BE49-F238E27FC236}">
                <a16:creationId xmlns:a16="http://schemas.microsoft.com/office/drawing/2014/main" id="{CBD274DA-6001-4B49-94DE-9B54C32EB92A}"/>
              </a:ext>
            </a:extLst>
          </p:cNvPr>
          <p:cNvSpPr txBox="1"/>
          <p:nvPr/>
        </p:nvSpPr>
        <p:spPr>
          <a:xfrm>
            <a:off x="4494402" y="1914271"/>
            <a:ext cx="4668520" cy="4293235"/>
          </a:xfrm>
          <a:prstGeom prst="rect">
            <a:avLst/>
          </a:prstGeom>
        </p:spPr>
        <p:txBody>
          <a:bodyPr vert="horz" wrap="square" lIns="0" tIns="12065" rIns="0" bIns="0" rtlCol="0">
            <a:spAutoFit/>
          </a:bodyPr>
          <a:lstStyle/>
          <a:p>
            <a:pPr marL="12700" marR="5080" algn="just">
              <a:spcBef>
                <a:spcPts val="95"/>
              </a:spcBef>
            </a:pPr>
            <a:r>
              <a:rPr sz="2800" spc="-10" dirty="0">
                <a:solidFill>
                  <a:srgbClr val="1E1C11"/>
                </a:solidFill>
                <a:latin typeface="Arial MT"/>
                <a:cs typeface="Arial MT"/>
              </a:rPr>
              <a:t>De</a:t>
            </a:r>
            <a:r>
              <a:rPr sz="2800" spc="-5" dirty="0">
                <a:solidFill>
                  <a:srgbClr val="1E1C11"/>
                </a:solidFill>
                <a:latin typeface="Arial MT"/>
                <a:cs typeface="Arial MT"/>
              </a:rPr>
              <a:t> </a:t>
            </a:r>
            <a:r>
              <a:rPr sz="2800" dirty="0">
                <a:solidFill>
                  <a:srgbClr val="1E1C11"/>
                </a:solidFill>
                <a:latin typeface="Arial MT"/>
                <a:cs typeface="Arial MT"/>
              </a:rPr>
              <a:t>conformidad</a:t>
            </a:r>
            <a:r>
              <a:rPr sz="2800" spc="5" dirty="0">
                <a:solidFill>
                  <a:srgbClr val="1E1C11"/>
                </a:solidFill>
                <a:latin typeface="Arial MT"/>
                <a:cs typeface="Arial MT"/>
              </a:rPr>
              <a:t> </a:t>
            </a:r>
            <a:r>
              <a:rPr sz="2800" dirty="0">
                <a:solidFill>
                  <a:srgbClr val="1E1C11"/>
                </a:solidFill>
                <a:latin typeface="Arial MT"/>
                <a:cs typeface="Arial MT"/>
              </a:rPr>
              <a:t>con</a:t>
            </a:r>
            <a:r>
              <a:rPr sz="2800" spc="5" dirty="0">
                <a:solidFill>
                  <a:srgbClr val="1E1C11"/>
                </a:solidFill>
                <a:latin typeface="Arial MT"/>
                <a:cs typeface="Arial MT"/>
              </a:rPr>
              <a:t> </a:t>
            </a:r>
            <a:r>
              <a:rPr sz="2800" spc="-5" dirty="0">
                <a:solidFill>
                  <a:srgbClr val="1E1C11"/>
                </a:solidFill>
                <a:latin typeface="Arial MT"/>
                <a:cs typeface="Arial MT"/>
              </a:rPr>
              <a:t>lo </a:t>
            </a:r>
            <a:r>
              <a:rPr sz="2800" dirty="0">
                <a:solidFill>
                  <a:srgbClr val="1E1C11"/>
                </a:solidFill>
                <a:latin typeface="Arial MT"/>
                <a:cs typeface="Arial MT"/>
              </a:rPr>
              <a:t> establecido </a:t>
            </a:r>
            <a:r>
              <a:rPr sz="2800" spc="-5" dirty="0">
                <a:solidFill>
                  <a:srgbClr val="1E1C11"/>
                </a:solidFill>
                <a:latin typeface="Arial MT"/>
                <a:cs typeface="Arial MT"/>
              </a:rPr>
              <a:t>en </a:t>
            </a:r>
            <a:r>
              <a:rPr sz="2800" dirty="0">
                <a:solidFill>
                  <a:srgbClr val="1E1C11"/>
                </a:solidFill>
                <a:latin typeface="Arial MT"/>
                <a:cs typeface="Arial MT"/>
              </a:rPr>
              <a:t>el artículo </a:t>
            </a:r>
            <a:r>
              <a:rPr sz="2800" spc="-15" dirty="0">
                <a:solidFill>
                  <a:srgbClr val="1E1C11"/>
                </a:solidFill>
                <a:latin typeface="Arial MT"/>
                <a:cs typeface="Arial MT"/>
              </a:rPr>
              <a:t>60 </a:t>
            </a:r>
            <a:r>
              <a:rPr sz="2800" spc="-10" dirty="0">
                <a:solidFill>
                  <a:srgbClr val="1E1C11"/>
                </a:solidFill>
                <a:latin typeface="Arial MT"/>
                <a:cs typeface="Arial MT"/>
              </a:rPr>
              <a:t> </a:t>
            </a:r>
            <a:r>
              <a:rPr sz="2800" spc="-5" dirty="0">
                <a:solidFill>
                  <a:srgbClr val="1E1C11"/>
                </a:solidFill>
                <a:latin typeface="Arial MT"/>
                <a:cs typeface="Arial MT"/>
              </a:rPr>
              <a:t>de</a:t>
            </a:r>
            <a:r>
              <a:rPr sz="2800" dirty="0">
                <a:solidFill>
                  <a:srgbClr val="1E1C11"/>
                </a:solidFill>
                <a:latin typeface="Arial MT"/>
                <a:cs typeface="Arial MT"/>
              </a:rPr>
              <a:t> </a:t>
            </a:r>
            <a:r>
              <a:rPr sz="2800" spc="-5" dirty="0">
                <a:solidFill>
                  <a:srgbClr val="1E1C11"/>
                </a:solidFill>
                <a:latin typeface="Arial MT"/>
                <a:cs typeface="Arial MT"/>
              </a:rPr>
              <a:t>la</a:t>
            </a:r>
            <a:r>
              <a:rPr sz="2800" dirty="0">
                <a:solidFill>
                  <a:srgbClr val="1E1C11"/>
                </a:solidFill>
                <a:latin typeface="Arial MT"/>
                <a:cs typeface="Arial MT"/>
              </a:rPr>
              <a:t> </a:t>
            </a:r>
            <a:r>
              <a:rPr sz="2800" spc="-5" dirty="0">
                <a:solidFill>
                  <a:srgbClr val="1E1C11"/>
                </a:solidFill>
                <a:latin typeface="Arial MT"/>
                <a:cs typeface="Arial MT"/>
              </a:rPr>
              <a:t>Ley</a:t>
            </a:r>
            <a:r>
              <a:rPr sz="2800" dirty="0">
                <a:solidFill>
                  <a:srgbClr val="1E1C11"/>
                </a:solidFill>
                <a:latin typeface="Arial MT"/>
                <a:cs typeface="Arial MT"/>
              </a:rPr>
              <a:t> </a:t>
            </a:r>
            <a:r>
              <a:rPr sz="2800" spc="-5" dirty="0">
                <a:solidFill>
                  <a:srgbClr val="1E1C11"/>
                </a:solidFill>
                <a:latin typeface="Arial MT"/>
                <a:cs typeface="Arial MT"/>
              </a:rPr>
              <a:t>80</a:t>
            </a:r>
            <a:r>
              <a:rPr sz="2800" dirty="0">
                <a:solidFill>
                  <a:srgbClr val="1E1C11"/>
                </a:solidFill>
                <a:latin typeface="Arial MT"/>
                <a:cs typeface="Arial MT"/>
              </a:rPr>
              <a:t> </a:t>
            </a:r>
            <a:r>
              <a:rPr sz="2800" spc="-5" dirty="0">
                <a:solidFill>
                  <a:srgbClr val="1E1C11"/>
                </a:solidFill>
                <a:latin typeface="Arial MT"/>
                <a:cs typeface="Arial MT"/>
              </a:rPr>
              <a:t>de</a:t>
            </a:r>
            <a:r>
              <a:rPr sz="2800" dirty="0">
                <a:solidFill>
                  <a:srgbClr val="1E1C11"/>
                </a:solidFill>
                <a:latin typeface="Arial MT"/>
                <a:cs typeface="Arial MT"/>
              </a:rPr>
              <a:t> </a:t>
            </a:r>
            <a:r>
              <a:rPr sz="2800" spc="-5" dirty="0">
                <a:solidFill>
                  <a:srgbClr val="1E1C11"/>
                </a:solidFill>
                <a:latin typeface="Arial MT"/>
                <a:cs typeface="Arial MT"/>
              </a:rPr>
              <a:t>1993,</a:t>
            </a:r>
            <a:r>
              <a:rPr sz="2800" dirty="0">
                <a:solidFill>
                  <a:srgbClr val="1E1C11"/>
                </a:solidFill>
                <a:latin typeface="Arial MT"/>
                <a:cs typeface="Arial MT"/>
              </a:rPr>
              <a:t> </a:t>
            </a:r>
            <a:r>
              <a:rPr sz="2800" spc="-15" dirty="0">
                <a:solidFill>
                  <a:srgbClr val="1E1C11"/>
                </a:solidFill>
                <a:latin typeface="Arial MT"/>
                <a:cs typeface="Arial MT"/>
              </a:rPr>
              <a:t>se </a:t>
            </a:r>
            <a:r>
              <a:rPr sz="2800" spc="-10" dirty="0">
                <a:solidFill>
                  <a:srgbClr val="1E1C11"/>
                </a:solidFill>
                <a:latin typeface="Arial MT"/>
                <a:cs typeface="Arial MT"/>
              </a:rPr>
              <a:t> </a:t>
            </a:r>
            <a:r>
              <a:rPr sz="2800" dirty="0">
                <a:solidFill>
                  <a:srgbClr val="1E1C11"/>
                </a:solidFill>
                <a:latin typeface="Arial MT"/>
                <a:cs typeface="Arial MT"/>
              </a:rPr>
              <a:t>deben</a:t>
            </a:r>
            <a:r>
              <a:rPr sz="2800" spc="5" dirty="0">
                <a:solidFill>
                  <a:srgbClr val="1E1C11"/>
                </a:solidFill>
                <a:latin typeface="Arial MT"/>
                <a:cs typeface="Arial MT"/>
              </a:rPr>
              <a:t> </a:t>
            </a:r>
            <a:r>
              <a:rPr sz="2800" dirty="0">
                <a:solidFill>
                  <a:srgbClr val="1E1C11"/>
                </a:solidFill>
                <a:latin typeface="Arial MT"/>
                <a:cs typeface="Arial MT"/>
              </a:rPr>
              <a:t>liquidar</a:t>
            </a:r>
            <a:r>
              <a:rPr sz="2800" spc="5" dirty="0">
                <a:solidFill>
                  <a:srgbClr val="1E1C11"/>
                </a:solidFill>
                <a:latin typeface="Arial MT"/>
                <a:cs typeface="Arial MT"/>
              </a:rPr>
              <a:t> </a:t>
            </a:r>
            <a:r>
              <a:rPr sz="2800" dirty="0">
                <a:solidFill>
                  <a:srgbClr val="1E1C11"/>
                </a:solidFill>
                <a:latin typeface="Arial MT"/>
                <a:cs typeface="Arial MT"/>
              </a:rPr>
              <a:t>aquellos </a:t>
            </a:r>
            <a:r>
              <a:rPr sz="2800" spc="5" dirty="0">
                <a:solidFill>
                  <a:srgbClr val="1E1C11"/>
                </a:solidFill>
                <a:latin typeface="Arial MT"/>
                <a:cs typeface="Arial MT"/>
              </a:rPr>
              <a:t> </a:t>
            </a:r>
            <a:r>
              <a:rPr sz="2800" dirty="0">
                <a:solidFill>
                  <a:srgbClr val="1E1C11"/>
                </a:solidFill>
                <a:latin typeface="Arial MT"/>
                <a:cs typeface="Arial MT"/>
              </a:rPr>
              <a:t>contratos cuya </a:t>
            </a:r>
            <a:r>
              <a:rPr sz="2800" spc="-5" dirty="0">
                <a:solidFill>
                  <a:srgbClr val="1E1C11"/>
                </a:solidFill>
                <a:latin typeface="Arial MT"/>
                <a:cs typeface="Arial MT"/>
              </a:rPr>
              <a:t>ejecución </a:t>
            </a:r>
            <a:r>
              <a:rPr sz="2800" dirty="0">
                <a:solidFill>
                  <a:srgbClr val="1E1C11"/>
                </a:solidFill>
                <a:latin typeface="Arial MT"/>
                <a:cs typeface="Arial MT"/>
              </a:rPr>
              <a:t>se </a:t>
            </a:r>
            <a:r>
              <a:rPr sz="2800" spc="5" dirty="0">
                <a:solidFill>
                  <a:srgbClr val="1E1C11"/>
                </a:solidFill>
                <a:latin typeface="Arial MT"/>
                <a:cs typeface="Arial MT"/>
              </a:rPr>
              <a:t> </a:t>
            </a:r>
            <a:r>
              <a:rPr sz="2800" dirty="0">
                <a:solidFill>
                  <a:srgbClr val="1E1C11"/>
                </a:solidFill>
                <a:latin typeface="Arial MT"/>
                <a:cs typeface="Arial MT"/>
              </a:rPr>
              <a:t>prolonga</a:t>
            </a:r>
            <a:r>
              <a:rPr sz="2800" spc="5" dirty="0">
                <a:solidFill>
                  <a:srgbClr val="1E1C11"/>
                </a:solidFill>
                <a:latin typeface="Arial MT"/>
                <a:cs typeface="Arial MT"/>
              </a:rPr>
              <a:t> </a:t>
            </a:r>
            <a:r>
              <a:rPr sz="2800" spc="-5" dirty="0">
                <a:solidFill>
                  <a:srgbClr val="1E1C11"/>
                </a:solidFill>
                <a:latin typeface="Arial MT"/>
                <a:cs typeface="Arial MT"/>
              </a:rPr>
              <a:t>en</a:t>
            </a:r>
            <a:r>
              <a:rPr sz="2800" dirty="0">
                <a:solidFill>
                  <a:srgbClr val="1E1C11"/>
                </a:solidFill>
                <a:latin typeface="Arial MT"/>
                <a:cs typeface="Arial MT"/>
              </a:rPr>
              <a:t> </a:t>
            </a:r>
            <a:r>
              <a:rPr sz="2800" spc="-5" dirty="0">
                <a:solidFill>
                  <a:srgbClr val="1E1C11"/>
                </a:solidFill>
                <a:latin typeface="Arial MT"/>
                <a:cs typeface="Arial MT"/>
              </a:rPr>
              <a:t>el</a:t>
            </a:r>
            <a:r>
              <a:rPr sz="2800" dirty="0">
                <a:solidFill>
                  <a:srgbClr val="1E1C11"/>
                </a:solidFill>
                <a:latin typeface="Arial MT"/>
                <a:cs typeface="Arial MT"/>
              </a:rPr>
              <a:t> </a:t>
            </a:r>
            <a:r>
              <a:rPr sz="2800" spc="-5" dirty="0">
                <a:solidFill>
                  <a:srgbClr val="1E1C11"/>
                </a:solidFill>
                <a:latin typeface="Arial MT"/>
                <a:cs typeface="Arial MT"/>
              </a:rPr>
              <a:t>tiempo,</a:t>
            </a:r>
            <a:r>
              <a:rPr sz="2800" dirty="0">
                <a:solidFill>
                  <a:srgbClr val="1E1C11"/>
                </a:solidFill>
                <a:latin typeface="Arial MT"/>
                <a:cs typeface="Arial MT"/>
              </a:rPr>
              <a:t> que </a:t>
            </a:r>
            <a:r>
              <a:rPr sz="2800" spc="-765" dirty="0">
                <a:solidFill>
                  <a:srgbClr val="1E1C11"/>
                </a:solidFill>
                <a:latin typeface="Arial MT"/>
                <a:cs typeface="Arial MT"/>
              </a:rPr>
              <a:t> </a:t>
            </a:r>
            <a:r>
              <a:rPr sz="2800" spc="-5" dirty="0">
                <a:solidFill>
                  <a:srgbClr val="1E1C11"/>
                </a:solidFill>
                <a:latin typeface="Arial MT"/>
                <a:cs typeface="Arial MT"/>
              </a:rPr>
              <a:t>exigen</a:t>
            </a:r>
            <a:r>
              <a:rPr sz="2800" dirty="0">
                <a:solidFill>
                  <a:srgbClr val="1E1C11"/>
                </a:solidFill>
                <a:latin typeface="Arial MT"/>
                <a:cs typeface="Arial MT"/>
              </a:rPr>
              <a:t> una</a:t>
            </a:r>
            <a:r>
              <a:rPr sz="2800" spc="5" dirty="0">
                <a:solidFill>
                  <a:srgbClr val="1E1C11"/>
                </a:solidFill>
                <a:latin typeface="Arial MT"/>
                <a:cs typeface="Arial MT"/>
              </a:rPr>
              <a:t> </a:t>
            </a:r>
            <a:r>
              <a:rPr sz="2800" dirty="0">
                <a:solidFill>
                  <a:srgbClr val="1E1C11"/>
                </a:solidFill>
                <a:latin typeface="Arial MT"/>
                <a:cs typeface="Arial MT"/>
              </a:rPr>
              <a:t>verificación</a:t>
            </a:r>
            <a:r>
              <a:rPr sz="2800" spc="5" dirty="0">
                <a:solidFill>
                  <a:srgbClr val="1E1C11"/>
                </a:solidFill>
                <a:latin typeface="Arial MT"/>
                <a:cs typeface="Arial MT"/>
              </a:rPr>
              <a:t> </a:t>
            </a:r>
            <a:r>
              <a:rPr sz="2800" dirty="0">
                <a:solidFill>
                  <a:srgbClr val="1E1C11"/>
                </a:solidFill>
                <a:latin typeface="Arial MT"/>
                <a:cs typeface="Arial MT"/>
              </a:rPr>
              <a:t>de </a:t>
            </a:r>
            <a:r>
              <a:rPr sz="2800" spc="5" dirty="0">
                <a:solidFill>
                  <a:srgbClr val="1E1C11"/>
                </a:solidFill>
                <a:latin typeface="Arial MT"/>
                <a:cs typeface="Arial MT"/>
              </a:rPr>
              <a:t> </a:t>
            </a:r>
            <a:r>
              <a:rPr sz="2800" dirty="0">
                <a:solidFill>
                  <a:srgbClr val="1E1C11"/>
                </a:solidFill>
                <a:latin typeface="Arial MT"/>
                <a:cs typeface="Arial MT"/>
              </a:rPr>
              <a:t>pagos </a:t>
            </a:r>
            <a:r>
              <a:rPr sz="2800" spc="-5" dirty="0">
                <a:solidFill>
                  <a:srgbClr val="1E1C11"/>
                </a:solidFill>
                <a:latin typeface="Arial MT"/>
                <a:cs typeface="Arial MT"/>
              </a:rPr>
              <a:t>y</a:t>
            </a:r>
            <a:r>
              <a:rPr sz="2800" dirty="0">
                <a:solidFill>
                  <a:srgbClr val="1E1C11"/>
                </a:solidFill>
                <a:latin typeface="Arial MT"/>
                <a:cs typeface="Arial MT"/>
              </a:rPr>
              <a:t> </a:t>
            </a:r>
            <a:r>
              <a:rPr sz="2800" spc="-5" dirty="0">
                <a:solidFill>
                  <a:srgbClr val="1E1C11"/>
                </a:solidFill>
                <a:latin typeface="Arial MT"/>
                <a:cs typeface="Arial MT"/>
              </a:rPr>
              <a:t>saldos </a:t>
            </a:r>
            <a:r>
              <a:rPr sz="2800" dirty="0">
                <a:solidFill>
                  <a:srgbClr val="1E1C11"/>
                </a:solidFill>
                <a:latin typeface="Arial MT"/>
                <a:cs typeface="Arial MT"/>
              </a:rPr>
              <a:t>por </a:t>
            </a:r>
            <a:r>
              <a:rPr sz="2800" spc="-30" dirty="0">
                <a:solidFill>
                  <a:srgbClr val="1E1C11"/>
                </a:solidFill>
                <a:latin typeface="Arial MT"/>
                <a:cs typeface="Arial MT"/>
              </a:rPr>
              <a:t>pagar, </a:t>
            </a:r>
            <a:r>
              <a:rPr sz="2800" spc="-5" dirty="0">
                <a:solidFill>
                  <a:srgbClr val="1E1C11"/>
                </a:solidFill>
                <a:latin typeface="Arial MT"/>
                <a:cs typeface="Arial MT"/>
              </a:rPr>
              <a:t>o </a:t>
            </a:r>
            <a:r>
              <a:rPr sz="2800" dirty="0">
                <a:solidFill>
                  <a:srgbClr val="1E1C11"/>
                </a:solidFill>
                <a:latin typeface="Arial MT"/>
                <a:cs typeface="Arial MT"/>
              </a:rPr>
              <a:t> aquellos</a:t>
            </a:r>
            <a:r>
              <a:rPr sz="2800" spc="5" dirty="0">
                <a:solidFill>
                  <a:srgbClr val="1E1C11"/>
                </a:solidFill>
                <a:latin typeface="Arial MT"/>
                <a:cs typeface="Arial MT"/>
              </a:rPr>
              <a:t> </a:t>
            </a:r>
            <a:r>
              <a:rPr sz="2800" spc="-5" dirty="0">
                <a:solidFill>
                  <a:srgbClr val="1E1C11"/>
                </a:solidFill>
                <a:latin typeface="Arial MT"/>
                <a:cs typeface="Arial MT"/>
              </a:rPr>
              <a:t>que</a:t>
            </a:r>
            <a:r>
              <a:rPr sz="2800" dirty="0">
                <a:solidFill>
                  <a:srgbClr val="1E1C11"/>
                </a:solidFill>
                <a:latin typeface="Arial MT"/>
                <a:cs typeface="Arial MT"/>
              </a:rPr>
              <a:t> </a:t>
            </a:r>
            <a:r>
              <a:rPr sz="2800" spc="-5" dirty="0">
                <a:solidFill>
                  <a:srgbClr val="1E1C11"/>
                </a:solidFill>
                <a:latin typeface="Arial MT"/>
                <a:cs typeface="Arial MT"/>
              </a:rPr>
              <a:t>por</a:t>
            </a:r>
            <a:r>
              <a:rPr sz="2800" dirty="0">
                <a:solidFill>
                  <a:srgbClr val="1E1C11"/>
                </a:solidFill>
                <a:latin typeface="Arial MT"/>
                <a:cs typeface="Arial MT"/>
              </a:rPr>
              <a:t> diferentes </a:t>
            </a:r>
            <a:r>
              <a:rPr sz="2800" spc="-765" dirty="0">
                <a:solidFill>
                  <a:srgbClr val="1E1C11"/>
                </a:solidFill>
                <a:latin typeface="Arial MT"/>
                <a:cs typeface="Arial MT"/>
              </a:rPr>
              <a:t> </a:t>
            </a:r>
            <a:r>
              <a:rPr sz="2800" dirty="0">
                <a:solidFill>
                  <a:srgbClr val="1E1C11"/>
                </a:solidFill>
                <a:latin typeface="Arial MT"/>
                <a:cs typeface="Arial MT"/>
              </a:rPr>
              <a:t>circunstancias </a:t>
            </a:r>
            <a:r>
              <a:rPr sz="2800" spc="-5" dirty="0">
                <a:solidFill>
                  <a:srgbClr val="1E1C11"/>
                </a:solidFill>
                <a:latin typeface="Arial MT"/>
                <a:cs typeface="Arial MT"/>
              </a:rPr>
              <a:t>lo</a:t>
            </a:r>
            <a:r>
              <a:rPr sz="2800" spc="-10" dirty="0">
                <a:solidFill>
                  <a:srgbClr val="1E1C11"/>
                </a:solidFill>
                <a:latin typeface="Arial MT"/>
                <a:cs typeface="Arial MT"/>
              </a:rPr>
              <a:t> </a:t>
            </a:r>
            <a:r>
              <a:rPr sz="2800" dirty="0">
                <a:solidFill>
                  <a:srgbClr val="1E1C11"/>
                </a:solidFill>
                <a:latin typeface="Arial MT"/>
                <a:cs typeface="Arial MT"/>
              </a:rPr>
              <a:t>requieran.</a:t>
            </a:r>
            <a:endParaRPr sz="2800">
              <a:latin typeface="Arial MT"/>
              <a:cs typeface="Arial MT"/>
            </a:endParaRPr>
          </a:p>
        </p:txBody>
      </p:sp>
      <p:pic>
        <p:nvPicPr>
          <p:cNvPr id="4" name="object 4">
            <a:extLst>
              <a:ext uri="{FF2B5EF4-FFF2-40B4-BE49-F238E27FC236}">
                <a16:creationId xmlns:a16="http://schemas.microsoft.com/office/drawing/2014/main" id="{3904E204-3F56-4E1C-8066-3ED2F386448A}"/>
              </a:ext>
            </a:extLst>
          </p:cNvPr>
          <p:cNvPicPr/>
          <p:nvPr/>
        </p:nvPicPr>
        <p:blipFill>
          <a:blip r:embed="rId2" cstate="print"/>
          <a:stretch>
            <a:fillRect/>
          </a:stretch>
        </p:blipFill>
        <p:spPr>
          <a:xfrm>
            <a:off x="1952244" y="1941576"/>
            <a:ext cx="2089404" cy="2531364"/>
          </a:xfrm>
          <a:prstGeom prst="rect">
            <a:avLst/>
          </a:prstGeom>
        </p:spPr>
      </p:pic>
    </p:spTree>
    <p:extLst>
      <p:ext uri="{BB962C8B-B14F-4D97-AF65-F5344CB8AC3E}">
        <p14:creationId xmlns:p14="http://schemas.microsoft.com/office/powerpoint/2010/main" val="1171423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AF937C7-A65B-4C08-BB73-F1130C5CFD3F}"/>
              </a:ext>
            </a:extLst>
          </p:cNvPr>
          <p:cNvSpPr txBox="1"/>
          <p:nvPr/>
        </p:nvSpPr>
        <p:spPr>
          <a:xfrm>
            <a:off x="2256840" y="927354"/>
            <a:ext cx="5241290" cy="452120"/>
          </a:xfrm>
          <a:prstGeom prst="rect">
            <a:avLst/>
          </a:prstGeom>
        </p:spPr>
        <p:txBody>
          <a:bodyPr vert="horz" wrap="square" lIns="0" tIns="12065" rIns="0" bIns="0" rtlCol="0">
            <a:spAutoFit/>
          </a:bodyPr>
          <a:lstStyle/>
          <a:p>
            <a:pPr marL="12700">
              <a:spcBef>
                <a:spcPts val="95"/>
              </a:spcBef>
              <a:tabLst>
                <a:tab pos="1475740" algn="l"/>
                <a:tab pos="2263775" algn="l"/>
                <a:tab pos="4539615" algn="l"/>
                <a:tab pos="4951095" algn="l"/>
              </a:tabLst>
            </a:pPr>
            <a:r>
              <a:rPr sz="2800" spc="-5" dirty="0">
                <a:solidFill>
                  <a:srgbClr val="1E1C11"/>
                </a:solidFill>
                <a:latin typeface="Arial MT"/>
                <a:cs typeface="Arial MT"/>
              </a:rPr>
              <a:t>Cua</a:t>
            </a:r>
            <a:r>
              <a:rPr sz="2800" spc="15" dirty="0">
                <a:solidFill>
                  <a:srgbClr val="1E1C11"/>
                </a:solidFill>
                <a:latin typeface="Arial MT"/>
                <a:cs typeface="Arial MT"/>
              </a:rPr>
              <a:t>n</a:t>
            </a:r>
            <a:r>
              <a:rPr sz="2800" spc="-5" dirty="0">
                <a:solidFill>
                  <a:srgbClr val="1E1C11"/>
                </a:solidFill>
                <a:latin typeface="Arial MT"/>
                <a:cs typeface="Arial MT"/>
              </a:rPr>
              <a:t>do</a:t>
            </a:r>
            <a:r>
              <a:rPr sz="2800" dirty="0">
                <a:solidFill>
                  <a:srgbClr val="1E1C11"/>
                </a:solidFill>
                <a:latin typeface="Arial MT"/>
                <a:cs typeface="Arial MT"/>
              </a:rPr>
              <a:t>	co</a:t>
            </a:r>
            <a:r>
              <a:rPr sz="2800" spc="-5" dirty="0">
                <a:solidFill>
                  <a:srgbClr val="1E1C11"/>
                </a:solidFill>
                <a:latin typeface="Arial MT"/>
                <a:cs typeface="Arial MT"/>
              </a:rPr>
              <a:t>n</a:t>
            </a:r>
            <a:r>
              <a:rPr sz="2800" dirty="0">
                <a:solidFill>
                  <a:srgbClr val="1E1C11"/>
                </a:solidFill>
                <a:latin typeface="Arial MT"/>
                <a:cs typeface="Arial MT"/>
              </a:rPr>
              <a:t>	</a:t>
            </a:r>
            <a:r>
              <a:rPr sz="2800" spc="-5" dirty="0">
                <a:solidFill>
                  <a:srgbClr val="1E1C11"/>
                </a:solidFill>
                <a:latin typeface="Arial MT"/>
                <a:cs typeface="Arial MT"/>
              </a:rPr>
              <a:t>p</a:t>
            </a:r>
            <a:r>
              <a:rPr sz="2800" spc="5" dirty="0">
                <a:solidFill>
                  <a:srgbClr val="1E1C11"/>
                </a:solidFill>
                <a:latin typeface="Arial MT"/>
                <a:cs typeface="Arial MT"/>
              </a:rPr>
              <a:t>o</a:t>
            </a:r>
            <a:r>
              <a:rPr sz="2800" dirty="0">
                <a:solidFill>
                  <a:srgbClr val="1E1C11"/>
                </a:solidFill>
                <a:latin typeface="Arial MT"/>
                <a:cs typeface="Arial MT"/>
              </a:rPr>
              <a:t>s</a:t>
            </a:r>
            <a:r>
              <a:rPr sz="2800" spc="-5" dirty="0">
                <a:solidFill>
                  <a:srgbClr val="1E1C11"/>
                </a:solidFill>
                <a:latin typeface="Arial MT"/>
                <a:cs typeface="Arial MT"/>
              </a:rPr>
              <a:t>t</a:t>
            </a:r>
            <a:r>
              <a:rPr sz="2800" dirty="0">
                <a:solidFill>
                  <a:srgbClr val="1E1C11"/>
                </a:solidFill>
                <a:latin typeface="Arial MT"/>
                <a:cs typeface="Arial MT"/>
              </a:rPr>
              <a:t>e</a:t>
            </a:r>
            <a:r>
              <a:rPr sz="2800" spc="-5" dirty="0">
                <a:solidFill>
                  <a:srgbClr val="1E1C11"/>
                </a:solidFill>
                <a:latin typeface="Arial MT"/>
                <a:cs typeface="Arial MT"/>
              </a:rPr>
              <a:t>r</a:t>
            </a:r>
            <a:r>
              <a:rPr sz="2800" dirty="0">
                <a:solidFill>
                  <a:srgbClr val="1E1C11"/>
                </a:solidFill>
                <a:latin typeface="Arial MT"/>
                <a:cs typeface="Arial MT"/>
              </a:rPr>
              <a:t>i</a:t>
            </a:r>
            <a:r>
              <a:rPr sz="2800" spc="-5" dirty="0">
                <a:solidFill>
                  <a:srgbClr val="1E1C11"/>
                </a:solidFill>
                <a:latin typeface="Arial MT"/>
                <a:cs typeface="Arial MT"/>
              </a:rPr>
              <a:t>o</a:t>
            </a:r>
            <a:r>
              <a:rPr sz="2800" spc="5" dirty="0">
                <a:solidFill>
                  <a:srgbClr val="1E1C11"/>
                </a:solidFill>
                <a:latin typeface="Arial MT"/>
                <a:cs typeface="Arial MT"/>
              </a:rPr>
              <a:t>r</a:t>
            </a:r>
            <a:r>
              <a:rPr sz="2800" spc="-5" dirty="0">
                <a:solidFill>
                  <a:srgbClr val="1E1C11"/>
                </a:solidFill>
                <a:latin typeface="Arial MT"/>
                <a:cs typeface="Arial MT"/>
              </a:rPr>
              <a:t>i</a:t>
            </a:r>
            <a:r>
              <a:rPr sz="2800" dirty="0">
                <a:solidFill>
                  <a:srgbClr val="1E1C11"/>
                </a:solidFill>
                <a:latin typeface="Arial MT"/>
                <a:cs typeface="Arial MT"/>
              </a:rPr>
              <a:t>d</a:t>
            </a:r>
            <a:r>
              <a:rPr sz="2800" spc="-5" dirty="0">
                <a:solidFill>
                  <a:srgbClr val="1E1C11"/>
                </a:solidFill>
                <a:latin typeface="Arial MT"/>
                <a:cs typeface="Arial MT"/>
              </a:rPr>
              <a:t>ad</a:t>
            </a:r>
            <a:r>
              <a:rPr sz="2800" dirty="0">
                <a:solidFill>
                  <a:srgbClr val="1E1C11"/>
                </a:solidFill>
                <a:latin typeface="Arial MT"/>
                <a:cs typeface="Arial MT"/>
              </a:rPr>
              <a:t>	</a:t>
            </a:r>
            <a:r>
              <a:rPr sz="2800" spc="-5" dirty="0">
                <a:solidFill>
                  <a:srgbClr val="1E1C11"/>
                </a:solidFill>
                <a:latin typeface="Arial MT"/>
                <a:cs typeface="Arial MT"/>
              </a:rPr>
              <a:t>a</a:t>
            </a:r>
            <a:r>
              <a:rPr sz="2800" dirty="0">
                <a:solidFill>
                  <a:srgbClr val="1E1C11"/>
                </a:solidFill>
                <a:latin typeface="Arial MT"/>
                <a:cs typeface="Arial MT"/>
              </a:rPr>
              <a:t>	</a:t>
            </a:r>
            <a:r>
              <a:rPr sz="2800" spc="-5" dirty="0">
                <a:solidFill>
                  <a:srgbClr val="1E1C11"/>
                </a:solidFill>
                <a:latin typeface="Arial MT"/>
                <a:cs typeface="Arial MT"/>
              </a:rPr>
              <a:t>la</a:t>
            </a:r>
            <a:endParaRPr sz="2800">
              <a:latin typeface="Arial MT"/>
              <a:cs typeface="Arial MT"/>
            </a:endParaRPr>
          </a:p>
        </p:txBody>
      </p:sp>
      <p:sp>
        <p:nvSpPr>
          <p:cNvPr id="3" name="object 3">
            <a:extLst>
              <a:ext uri="{FF2B5EF4-FFF2-40B4-BE49-F238E27FC236}">
                <a16:creationId xmlns:a16="http://schemas.microsoft.com/office/drawing/2014/main" id="{2D6F799A-6D9B-4102-9D96-D10EB09C1BAA}"/>
              </a:ext>
            </a:extLst>
          </p:cNvPr>
          <p:cNvSpPr txBox="1"/>
          <p:nvPr/>
        </p:nvSpPr>
        <p:spPr>
          <a:xfrm>
            <a:off x="2256841" y="1353769"/>
            <a:ext cx="1806575" cy="1732914"/>
          </a:xfrm>
          <a:prstGeom prst="rect">
            <a:avLst/>
          </a:prstGeom>
        </p:spPr>
        <p:txBody>
          <a:bodyPr vert="horz" wrap="square" lIns="0" tIns="12065" rIns="0" bIns="0" rtlCol="0">
            <a:spAutoFit/>
          </a:bodyPr>
          <a:lstStyle/>
          <a:p>
            <a:pPr marL="12700" marR="5080" algn="just">
              <a:spcBef>
                <a:spcPts val="95"/>
              </a:spcBef>
            </a:pPr>
            <a:r>
              <a:rPr sz="2800" dirty="0">
                <a:solidFill>
                  <a:srgbClr val="1E1C11"/>
                </a:solidFill>
                <a:latin typeface="Arial MT"/>
                <a:cs typeface="Arial MT"/>
              </a:rPr>
              <a:t>liquidación </a:t>
            </a:r>
            <a:r>
              <a:rPr sz="2800" spc="-770" dirty="0">
                <a:solidFill>
                  <a:srgbClr val="1E1C11"/>
                </a:solidFill>
                <a:latin typeface="Arial MT"/>
                <a:cs typeface="Arial MT"/>
              </a:rPr>
              <a:t> </a:t>
            </a:r>
            <a:r>
              <a:rPr sz="2800" spc="-5" dirty="0">
                <a:solidFill>
                  <a:srgbClr val="1E1C11"/>
                </a:solidFill>
                <a:latin typeface="Arial MT"/>
                <a:cs typeface="Arial MT"/>
              </a:rPr>
              <a:t>presenten </a:t>
            </a:r>
            <a:r>
              <a:rPr sz="2800" dirty="0">
                <a:solidFill>
                  <a:srgbClr val="1E1C11"/>
                </a:solidFill>
                <a:latin typeface="Arial MT"/>
                <a:cs typeface="Arial MT"/>
              </a:rPr>
              <a:t> </a:t>
            </a:r>
            <a:r>
              <a:rPr sz="2800" spc="-5" dirty="0">
                <a:solidFill>
                  <a:srgbClr val="1E1C11"/>
                </a:solidFill>
                <a:latin typeface="Arial MT"/>
                <a:cs typeface="Arial MT"/>
              </a:rPr>
              <a:t>e</a:t>
            </a:r>
            <a:r>
              <a:rPr sz="2800" dirty="0">
                <a:solidFill>
                  <a:srgbClr val="1E1C11"/>
                </a:solidFill>
                <a:latin typeface="Arial MT"/>
                <a:cs typeface="Arial MT"/>
              </a:rPr>
              <a:t>n</a:t>
            </a:r>
            <a:r>
              <a:rPr sz="2800" spc="-5" dirty="0">
                <a:solidFill>
                  <a:srgbClr val="1E1C11"/>
                </a:solidFill>
                <a:latin typeface="Arial MT"/>
                <a:cs typeface="Arial MT"/>
              </a:rPr>
              <a:t>c</a:t>
            </a:r>
            <a:r>
              <a:rPr sz="2800" dirty="0">
                <a:solidFill>
                  <a:srgbClr val="1E1C11"/>
                </a:solidFill>
                <a:latin typeface="Arial MT"/>
                <a:cs typeface="Arial MT"/>
              </a:rPr>
              <a:t>u</a:t>
            </a:r>
            <a:r>
              <a:rPr sz="2800" spc="-5" dirty="0">
                <a:solidFill>
                  <a:srgbClr val="1E1C11"/>
                </a:solidFill>
                <a:latin typeface="Arial MT"/>
                <a:cs typeface="Arial MT"/>
              </a:rPr>
              <a:t>e</a:t>
            </a:r>
            <a:r>
              <a:rPr sz="2800" dirty="0">
                <a:solidFill>
                  <a:srgbClr val="1E1C11"/>
                </a:solidFill>
                <a:latin typeface="Arial MT"/>
                <a:cs typeface="Arial MT"/>
              </a:rPr>
              <a:t>n</a:t>
            </a:r>
            <a:r>
              <a:rPr sz="2800" spc="-5" dirty="0">
                <a:solidFill>
                  <a:srgbClr val="1E1C11"/>
                </a:solidFill>
                <a:latin typeface="Arial MT"/>
                <a:cs typeface="Arial MT"/>
              </a:rPr>
              <a:t>tr</a:t>
            </a:r>
            <a:r>
              <a:rPr sz="2800" spc="5" dirty="0">
                <a:solidFill>
                  <a:srgbClr val="1E1C11"/>
                </a:solidFill>
                <a:latin typeface="Arial MT"/>
                <a:cs typeface="Arial MT"/>
              </a:rPr>
              <a:t>e</a:t>
            </a:r>
            <a:r>
              <a:rPr sz="2800" spc="-5" dirty="0">
                <a:solidFill>
                  <a:srgbClr val="1E1C11"/>
                </a:solidFill>
                <a:latin typeface="Arial MT"/>
                <a:cs typeface="Arial MT"/>
              </a:rPr>
              <a:t>n  </a:t>
            </a:r>
            <a:r>
              <a:rPr sz="2800" dirty="0">
                <a:solidFill>
                  <a:srgbClr val="1E1C11"/>
                </a:solidFill>
                <a:latin typeface="Arial MT"/>
                <a:cs typeface="Arial MT"/>
              </a:rPr>
              <a:t>garantías</a:t>
            </a:r>
            <a:endParaRPr sz="2800">
              <a:latin typeface="Arial MT"/>
              <a:cs typeface="Arial MT"/>
            </a:endParaRPr>
          </a:p>
        </p:txBody>
      </p:sp>
      <p:sp>
        <p:nvSpPr>
          <p:cNvPr id="4" name="object 4">
            <a:extLst>
              <a:ext uri="{FF2B5EF4-FFF2-40B4-BE49-F238E27FC236}">
                <a16:creationId xmlns:a16="http://schemas.microsoft.com/office/drawing/2014/main" id="{3BD2924C-5F17-492C-988A-23F0D868E491}"/>
              </a:ext>
            </a:extLst>
          </p:cNvPr>
          <p:cNvSpPr txBox="1"/>
          <p:nvPr/>
        </p:nvSpPr>
        <p:spPr>
          <a:xfrm>
            <a:off x="4095114" y="2207767"/>
            <a:ext cx="2016760" cy="878840"/>
          </a:xfrm>
          <a:prstGeom prst="rect">
            <a:avLst/>
          </a:prstGeom>
        </p:spPr>
        <p:txBody>
          <a:bodyPr vert="horz" wrap="square" lIns="0" tIns="12065" rIns="0" bIns="0" rtlCol="0">
            <a:spAutoFit/>
          </a:bodyPr>
          <a:lstStyle/>
          <a:p>
            <a:pPr marL="12700" marR="5080" indent="210185">
              <a:spcBef>
                <a:spcPts val="95"/>
              </a:spcBef>
            </a:pPr>
            <a:r>
              <a:rPr sz="2800" spc="-5" dirty="0">
                <a:solidFill>
                  <a:srgbClr val="1E1C11"/>
                </a:solidFill>
                <a:latin typeface="Arial MT"/>
                <a:cs typeface="Arial MT"/>
              </a:rPr>
              <a:t>am</a:t>
            </a:r>
            <a:r>
              <a:rPr sz="2800" dirty="0">
                <a:solidFill>
                  <a:srgbClr val="1E1C11"/>
                </a:solidFill>
                <a:latin typeface="Arial MT"/>
                <a:cs typeface="Arial MT"/>
              </a:rPr>
              <a:t>p</a:t>
            </a:r>
            <a:r>
              <a:rPr sz="2800" spc="5" dirty="0">
                <a:solidFill>
                  <a:srgbClr val="1E1C11"/>
                </a:solidFill>
                <a:latin typeface="Arial MT"/>
                <a:cs typeface="Arial MT"/>
              </a:rPr>
              <a:t>a</a:t>
            </a:r>
            <a:r>
              <a:rPr sz="2800" spc="-5" dirty="0">
                <a:solidFill>
                  <a:srgbClr val="1E1C11"/>
                </a:solidFill>
                <a:latin typeface="Arial MT"/>
                <a:cs typeface="Arial MT"/>
              </a:rPr>
              <a:t>r</a:t>
            </a:r>
            <a:r>
              <a:rPr sz="2800" dirty="0">
                <a:solidFill>
                  <a:srgbClr val="1E1C11"/>
                </a:solidFill>
                <a:latin typeface="Arial MT"/>
                <a:cs typeface="Arial MT"/>
              </a:rPr>
              <a:t>a</a:t>
            </a:r>
            <a:r>
              <a:rPr sz="2800" spc="-5" dirty="0">
                <a:solidFill>
                  <a:srgbClr val="1E1C11"/>
                </a:solidFill>
                <a:latin typeface="Arial MT"/>
                <a:cs typeface="Arial MT"/>
              </a:rPr>
              <a:t>d</a:t>
            </a:r>
            <a:r>
              <a:rPr sz="2800" dirty="0">
                <a:solidFill>
                  <a:srgbClr val="1E1C11"/>
                </a:solidFill>
                <a:latin typeface="Arial MT"/>
                <a:cs typeface="Arial MT"/>
              </a:rPr>
              <a:t>o</a:t>
            </a:r>
            <a:r>
              <a:rPr sz="2800" spc="-5" dirty="0">
                <a:solidFill>
                  <a:srgbClr val="1E1C11"/>
                </a:solidFill>
                <a:latin typeface="Arial MT"/>
                <a:cs typeface="Arial MT"/>
              </a:rPr>
              <a:t>s  </a:t>
            </a:r>
            <a:r>
              <a:rPr sz="2800" dirty="0">
                <a:solidFill>
                  <a:srgbClr val="1E1C11"/>
                </a:solidFill>
                <a:latin typeface="Arial MT"/>
                <a:cs typeface="Arial MT"/>
              </a:rPr>
              <a:t>constituidas</a:t>
            </a:r>
            <a:endParaRPr sz="2800">
              <a:latin typeface="Arial MT"/>
              <a:cs typeface="Arial MT"/>
            </a:endParaRPr>
          </a:p>
        </p:txBody>
      </p:sp>
      <p:sp>
        <p:nvSpPr>
          <p:cNvPr id="5" name="object 5">
            <a:extLst>
              <a:ext uri="{FF2B5EF4-FFF2-40B4-BE49-F238E27FC236}">
                <a16:creationId xmlns:a16="http://schemas.microsoft.com/office/drawing/2014/main" id="{1E476A9F-10BA-4D71-8EEE-7FDEC6B458AE}"/>
              </a:ext>
            </a:extLst>
          </p:cNvPr>
          <p:cNvSpPr txBox="1"/>
          <p:nvPr/>
        </p:nvSpPr>
        <p:spPr>
          <a:xfrm>
            <a:off x="4345052" y="1353769"/>
            <a:ext cx="3154045" cy="1732914"/>
          </a:xfrm>
          <a:prstGeom prst="rect">
            <a:avLst/>
          </a:prstGeom>
        </p:spPr>
        <p:txBody>
          <a:bodyPr vert="horz" wrap="square" lIns="0" tIns="12065" rIns="0" bIns="0" rtlCol="0">
            <a:spAutoFit/>
          </a:bodyPr>
          <a:lstStyle/>
          <a:p>
            <a:pPr marL="12700" marR="5080" indent="60960" algn="r">
              <a:spcBef>
                <a:spcPts val="95"/>
              </a:spcBef>
              <a:tabLst>
                <a:tab pos="1014094" algn="l"/>
                <a:tab pos="1664335" algn="l"/>
                <a:tab pos="2762250" algn="l"/>
              </a:tabLst>
            </a:pPr>
            <a:r>
              <a:rPr sz="2800" spc="-5" dirty="0">
                <a:solidFill>
                  <a:srgbClr val="1E1C11"/>
                </a:solidFill>
                <a:latin typeface="Arial MT"/>
                <a:cs typeface="Arial MT"/>
              </a:rPr>
              <a:t>del	c</a:t>
            </a:r>
            <a:r>
              <a:rPr sz="2800" dirty="0">
                <a:solidFill>
                  <a:srgbClr val="1E1C11"/>
                </a:solidFill>
                <a:latin typeface="Arial MT"/>
                <a:cs typeface="Arial MT"/>
              </a:rPr>
              <a:t>o</a:t>
            </a:r>
            <a:r>
              <a:rPr sz="2800" spc="-5" dirty="0">
                <a:solidFill>
                  <a:srgbClr val="1E1C11"/>
                </a:solidFill>
                <a:latin typeface="Arial MT"/>
                <a:cs typeface="Arial MT"/>
              </a:rPr>
              <a:t>nt</a:t>
            </a:r>
            <a:r>
              <a:rPr sz="2800" dirty="0">
                <a:solidFill>
                  <a:srgbClr val="1E1C11"/>
                </a:solidFill>
                <a:latin typeface="Arial MT"/>
                <a:cs typeface="Arial MT"/>
              </a:rPr>
              <a:t>r</a:t>
            </a:r>
            <a:r>
              <a:rPr sz="2800" spc="-5" dirty="0">
                <a:solidFill>
                  <a:srgbClr val="1E1C11"/>
                </a:solidFill>
                <a:latin typeface="Arial MT"/>
                <a:cs typeface="Arial MT"/>
              </a:rPr>
              <a:t>ato</a:t>
            </a:r>
            <a:r>
              <a:rPr sz="2800" dirty="0">
                <a:solidFill>
                  <a:srgbClr val="1E1C11"/>
                </a:solidFill>
                <a:latin typeface="Arial MT"/>
                <a:cs typeface="Arial MT"/>
              </a:rPr>
              <a:t>	</a:t>
            </a:r>
            <a:r>
              <a:rPr sz="2800" spc="-775" dirty="0">
                <a:solidFill>
                  <a:srgbClr val="1E1C11"/>
                </a:solidFill>
                <a:latin typeface="Arial MT"/>
                <a:cs typeface="Arial MT"/>
              </a:rPr>
              <a:t> </a:t>
            </a:r>
            <a:r>
              <a:rPr sz="2800" spc="-5" dirty="0">
                <a:solidFill>
                  <a:srgbClr val="1E1C11"/>
                </a:solidFill>
                <a:latin typeface="Arial MT"/>
                <a:cs typeface="Arial MT"/>
              </a:rPr>
              <a:t>se  </a:t>
            </a:r>
            <a:r>
              <a:rPr sz="2800" dirty="0">
                <a:solidFill>
                  <a:srgbClr val="1E1C11"/>
                </a:solidFill>
                <a:latin typeface="Arial MT"/>
                <a:cs typeface="Arial MT"/>
              </a:rPr>
              <a:t>hecho</a:t>
            </a:r>
            <a:r>
              <a:rPr sz="2800" spc="-5" dirty="0">
                <a:solidFill>
                  <a:srgbClr val="1E1C11"/>
                </a:solidFill>
                <a:latin typeface="Arial MT"/>
                <a:cs typeface="Arial MT"/>
              </a:rPr>
              <a:t>s</a:t>
            </a:r>
            <a:r>
              <a:rPr sz="2800" dirty="0">
                <a:solidFill>
                  <a:srgbClr val="1E1C11"/>
                </a:solidFill>
                <a:latin typeface="Arial MT"/>
                <a:cs typeface="Arial MT"/>
              </a:rPr>
              <a:t>	qu</a:t>
            </a:r>
            <a:r>
              <a:rPr sz="2800" spc="-5" dirty="0">
                <a:solidFill>
                  <a:srgbClr val="1E1C11"/>
                </a:solidFill>
                <a:latin typeface="Arial MT"/>
                <a:cs typeface="Arial MT"/>
              </a:rPr>
              <a:t>e</a:t>
            </a:r>
            <a:r>
              <a:rPr sz="2800" dirty="0">
                <a:solidFill>
                  <a:srgbClr val="1E1C11"/>
                </a:solidFill>
                <a:latin typeface="Arial MT"/>
                <a:cs typeface="Arial MT"/>
              </a:rPr>
              <a:t>	se</a:t>
            </a:r>
            <a:endParaRPr sz="2800">
              <a:latin typeface="Arial MT"/>
              <a:cs typeface="Arial MT"/>
            </a:endParaRPr>
          </a:p>
          <a:p>
            <a:pPr marR="7620" algn="r">
              <a:spcBef>
                <a:spcPts val="5"/>
              </a:spcBef>
              <a:tabLst>
                <a:tab pos="661670" algn="l"/>
              </a:tabLst>
            </a:pPr>
            <a:r>
              <a:rPr sz="2800" spc="-5" dirty="0">
                <a:solidFill>
                  <a:srgbClr val="1E1C11"/>
                </a:solidFill>
                <a:latin typeface="Arial MT"/>
                <a:cs typeface="Arial MT"/>
              </a:rPr>
              <a:t>en	las</a:t>
            </a:r>
            <a:endParaRPr sz="2800">
              <a:latin typeface="Arial MT"/>
              <a:cs typeface="Arial MT"/>
            </a:endParaRPr>
          </a:p>
          <a:p>
            <a:pPr marR="5080" algn="r">
              <a:tabLst>
                <a:tab pos="867410" algn="l"/>
              </a:tabLst>
            </a:pPr>
            <a:r>
              <a:rPr sz="2800" spc="-5" dirty="0">
                <a:solidFill>
                  <a:srgbClr val="1E1C11"/>
                </a:solidFill>
                <a:latin typeface="Arial MT"/>
                <a:cs typeface="Arial MT"/>
              </a:rPr>
              <a:t>por	el</a:t>
            </a:r>
            <a:endParaRPr sz="2800">
              <a:latin typeface="Arial MT"/>
              <a:cs typeface="Arial MT"/>
            </a:endParaRPr>
          </a:p>
        </p:txBody>
      </p:sp>
      <p:sp>
        <p:nvSpPr>
          <p:cNvPr id="6" name="object 6">
            <a:extLst>
              <a:ext uri="{FF2B5EF4-FFF2-40B4-BE49-F238E27FC236}">
                <a16:creationId xmlns:a16="http://schemas.microsoft.com/office/drawing/2014/main" id="{3F77AD8F-613C-473E-8FD1-E5A197FBB59A}"/>
              </a:ext>
            </a:extLst>
          </p:cNvPr>
          <p:cNvSpPr txBox="1"/>
          <p:nvPr/>
        </p:nvSpPr>
        <p:spPr>
          <a:xfrm>
            <a:off x="2256841" y="3061461"/>
            <a:ext cx="5240655" cy="2585720"/>
          </a:xfrm>
          <a:prstGeom prst="rect">
            <a:avLst/>
          </a:prstGeom>
        </p:spPr>
        <p:txBody>
          <a:bodyPr vert="horz" wrap="square" lIns="0" tIns="12065" rIns="0" bIns="0" rtlCol="0">
            <a:spAutoFit/>
          </a:bodyPr>
          <a:lstStyle/>
          <a:p>
            <a:pPr marL="12700" marR="5080" algn="just">
              <a:spcBef>
                <a:spcPts val="95"/>
              </a:spcBef>
              <a:tabLst>
                <a:tab pos="2204085" algn="l"/>
                <a:tab pos="3821429" algn="l"/>
                <a:tab pos="4772660" algn="l"/>
              </a:tabLst>
            </a:pPr>
            <a:r>
              <a:rPr sz="2800" dirty="0">
                <a:solidFill>
                  <a:srgbClr val="1E1C11"/>
                </a:solidFill>
                <a:latin typeface="Arial MT"/>
                <a:cs typeface="Arial MT"/>
              </a:rPr>
              <a:t>contratista</a:t>
            </a:r>
            <a:r>
              <a:rPr sz="2800" spc="750" dirty="0">
                <a:solidFill>
                  <a:srgbClr val="1E1C11"/>
                </a:solidFill>
                <a:latin typeface="Arial MT"/>
                <a:cs typeface="Arial MT"/>
              </a:rPr>
              <a:t> </a:t>
            </a:r>
            <a:r>
              <a:rPr sz="2800" spc="-5" dirty="0">
                <a:solidFill>
                  <a:srgbClr val="1E1C11"/>
                </a:solidFill>
                <a:latin typeface="Arial MT"/>
                <a:cs typeface="Arial MT"/>
              </a:rPr>
              <a:t>y</a:t>
            </a:r>
            <a:r>
              <a:rPr sz="2800" spc="750" dirty="0">
                <a:solidFill>
                  <a:srgbClr val="1E1C11"/>
                </a:solidFill>
                <a:latin typeface="Arial MT"/>
                <a:cs typeface="Arial MT"/>
              </a:rPr>
              <a:t> </a:t>
            </a:r>
            <a:r>
              <a:rPr sz="2800" dirty="0">
                <a:solidFill>
                  <a:srgbClr val="1E1C11"/>
                </a:solidFill>
                <a:latin typeface="Arial MT"/>
                <a:cs typeface="Arial MT"/>
              </a:rPr>
              <a:t>que</a:t>
            </a:r>
            <a:r>
              <a:rPr sz="2800" spc="750" dirty="0">
                <a:solidFill>
                  <a:srgbClr val="1E1C11"/>
                </a:solidFill>
                <a:latin typeface="Arial MT"/>
                <a:cs typeface="Arial MT"/>
              </a:rPr>
              <a:t> </a:t>
            </a:r>
            <a:r>
              <a:rPr sz="2800" spc="-5" dirty="0">
                <a:solidFill>
                  <a:srgbClr val="1E1C11"/>
                </a:solidFill>
                <a:latin typeface="Arial MT"/>
                <a:cs typeface="Arial MT"/>
              </a:rPr>
              <a:t>le</a:t>
            </a:r>
            <a:r>
              <a:rPr sz="2800" spc="745" dirty="0">
                <a:solidFill>
                  <a:srgbClr val="1E1C11"/>
                </a:solidFill>
                <a:latin typeface="Arial MT"/>
                <a:cs typeface="Arial MT"/>
              </a:rPr>
              <a:t> </a:t>
            </a:r>
            <a:r>
              <a:rPr sz="2800" dirty="0">
                <a:solidFill>
                  <a:srgbClr val="1E1C11"/>
                </a:solidFill>
                <a:latin typeface="Arial MT"/>
                <a:cs typeface="Arial MT"/>
              </a:rPr>
              <a:t>causen</a:t>
            </a:r>
            <a:r>
              <a:rPr sz="2800" spc="750" dirty="0">
                <a:solidFill>
                  <a:srgbClr val="1E1C11"/>
                </a:solidFill>
                <a:latin typeface="Arial MT"/>
                <a:cs typeface="Arial MT"/>
              </a:rPr>
              <a:t> </a:t>
            </a:r>
            <a:r>
              <a:rPr sz="2800" dirty="0">
                <a:solidFill>
                  <a:srgbClr val="1E1C11"/>
                </a:solidFill>
                <a:latin typeface="Arial MT"/>
                <a:cs typeface="Arial MT"/>
              </a:rPr>
              <a:t>un </a:t>
            </a:r>
            <a:r>
              <a:rPr sz="2800" spc="-765" dirty="0">
                <a:solidFill>
                  <a:srgbClr val="1E1C11"/>
                </a:solidFill>
                <a:latin typeface="Arial MT"/>
                <a:cs typeface="Arial MT"/>
              </a:rPr>
              <a:t> </a:t>
            </a:r>
            <a:r>
              <a:rPr sz="2800" dirty="0">
                <a:solidFill>
                  <a:srgbClr val="1E1C11"/>
                </a:solidFill>
                <a:latin typeface="Arial MT"/>
                <a:cs typeface="Arial MT"/>
              </a:rPr>
              <a:t>perjuicio</a:t>
            </a:r>
            <a:r>
              <a:rPr sz="2800" spc="5" dirty="0">
                <a:solidFill>
                  <a:srgbClr val="1E1C11"/>
                </a:solidFill>
                <a:latin typeface="Arial MT"/>
                <a:cs typeface="Arial MT"/>
              </a:rPr>
              <a:t> </a:t>
            </a:r>
            <a:r>
              <a:rPr sz="2800" spc="-5" dirty="0">
                <a:solidFill>
                  <a:srgbClr val="1E1C11"/>
                </a:solidFill>
                <a:latin typeface="Arial MT"/>
                <a:cs typeface="Arial MT"/>
              </a:rPr>
              <a:t>a</a:t>
            </a:r>
            <a:r>
              <a:rPr sz="2800" dirty="0">
                <a:solidFill>
                  <a:srgbClr val="1E1C11"/>
                </a:solidFill>
                <a:latin typeface="Arial MT"/>
                <a:cs typeface="Arial MT"/>
              </a:rPr>
              <a:t> </a:t>
            </a:r>
            <a:r>
              <a:rPr sz="2800" spc="-5" dirty="0">
                <a:solidFill>
                  <a:srgbClr val="1E1C11"/>
                </a:solidFill>
                <a:latin typeface="Arial MT"/>
                <a:cs typeface="Arial MT"/>
              </a:rPr>
              <a:t>la</a:t>
            </a:r>
            <a:r>
              <a:rPr sz="2800" dirty="0">
                <a:solidFill>
                  <a:srgbClr val="1E1C11"/>
                </a:solidFill>
                <a:latin typeface="Arial MT"/>
                <a:cs typeface="Arial MT"/>
              </a:rPr>
              <a:t> </a:t>
            </a:r>
            <a:r>
              <a:rPr sz="2800" spc="-5" dirty="0">
                <a:solidFill>
                  <a:srgbClr val="1E1C11"/>
                </a:solidFill>
                <a:latin typeface="Arial MT"/>
                <a:cs typeface="Arial MT"/>
              </a:rPr>
              <a:t>Entidad,</a:t>
            </a:r>
            <a:r>
              <a:rPr sz="2800" dirty="0">
                <a:solidFill>
                  <a:srgbClr val="1E1C11"/>
                </a:solidFill>
                <a:latin typeface="Arial MT"/>
                <a:cs typeface="Arial MT"/>
              </a:rPr>
              <a:t> </a:t>
            </a:r>
            <a:r>
              <a:rPr sz="2800" spc="-5" dirty="0">
                <a:solidFill>
                  <a:srgbClr val="1E1C11"/>
                </a:solidFill>
                <a:latin typeface="Arial MT"/>
                <a:cs typeface="Arial MT"/>
              </a:rPr>
              <a:t>ésta </a:t>
            </a:r>
            <a:r>
              <a:rPr sz="2800" dirty="0">
                <a:solidFill>
                  <a:srgbClr val="1E1C11"/>
                </a:solidFill>
                <a:latin typeface="Arial MT"/>
                <a:cs typeface="Arial MT"/>
              </a:rPr>
              <a:t> </a:t>
            </a:r>
            <a:r>
              <a:rPr sz="2800" spc="-5" dirty="0">
                <a:solidFill>
                  <a:srgbClr val="1E1C11"/>
                </a:solidFill>
                <a:latin typeface="Arial MT"/>
                <a:cs typeface="Arial MT"/>
              </a:rPr>
              <a:t>deberá</a:t>
            </a:r>
            <a:r>
              <a:rPr sz="2800" dirty="0">
                <a:solidFill>
                  <a:srgbClr val="1E1C11"/>
                </a:solidFill>
                <a:latin typeface="Arial MT"/>
                <a:cs typeface="Arial MT"/>
              </a:rPr>
              <a:t>	</a:t>
            </a:r>
            <a:r>
              <a:rPr sz="2800" spc="-5" dirty="0">
                <a:solidFill>
                  <a:srgbClr val="1E1C11"/>
                </a:solidFill>
                <a:latin typeface="Arial MT"/>
                <a:cs typeface="Arial MT"/>
              </a:rPr>
              <a:t>ad</a:t>
            </a:r>
            <a:r>
              <a:rPr sz="2800" dirty="0">
                <a:solidFill>
                  <a:srgbClr val="1E1C11"/>
                </a:solidFill>
                <a:latin typeface="Arial MT"/>
                <a:cs typeface="Arial MT"/>
              </a:rPr>
              <a:t>e</a:t>
            </a:r>
            <a:r>
              <a:rPr sz="2800" spc="-5" dirty="0">
                <a:solidFill>
                  <a:srgbClr val="1E1C11"/>
                </a:solidFill>
                <a:latin typeface="Arial MT"/>
                <a:cs typeface="Arial MT"/>
              </a:rPr>
              <a:t>la</a:t>
            </a:r>
            <a:r>
              <a:rPr sz="2800" dirty="0">
                <a:solidFill>
                  <a:srgbClr val="1E1C11"/>
                </a:solidFill>
                <a:latin typeface="Arial MT"/>
                <a:cs typeface="Arial MT"/>
              </a:rPr>
              <a:t>n</a:t>
            </a:r>
            <a:r>
              <a:rPr sz="2800" spc="-5" dirty="0">
                <a:solidFill>
                  <a:srgbClr val="1E1C11"/>
                </a:solidFill>
                <a:latin typeface="Arial MT"/>
                <a:cs typeface="Arial MT"/>
              </a:rPr>
              <a:t>tar</a:t>
            </a:r>
            <a:r>
              <a:rPr sz="2800" dirty="0">
                <a:solidFill>
                  <a:srgbClr val="1E1C11"/>
                </a:solidFill>
                <a:latin typeface="Arial MT"/>
                <a:cs typeface="Arial MT"/>
              </a:rPr>
              <a:t>		</a:t>
            </a:r>
            <a:r>
              <a:rPr sz="2800" spc="-5" dirty="0">
                <a:solidFill>
                  <a:srgbClr val="1E1C11"/>
                </a:solidFill>
                <a:latin typeface="Arial MT"/>
                <a:cs typeface="Arial MT"/>
              </a:rPr>
              <a:t>las  c</a:t>
            </a:r>
            <a:r>
              <a:rPr sz="2800" dirty="0">
                <a:solidFill>
                  <a:srgbClr val="1E1C11"/>
                </a:solidFill>
                <a:latin typeface="Arial MT"/>
                <a:cs typeface="Arial MT"/>
              </a:rPr>
              <a:t>o</a:t>
            </a:r>
            <a:r>
              <a:rPr sz="2800" spc="-5" dirty="0">
                <a:solidFill>
                  <a:srgbClr val="1E1C11"/>
                </a:solidFill>
                <a:latin typeface="Arial MT"/>
                <a:cs typeface="Arial MT"/>
              </a:rPr>
              <a:t>r</a:t>
            </a:r>
            <a:r>
              <a:rPr sz="2800" dirty="0">
                <a:solidFill>
                  <a:srgbClr val="1E1C11"/>
                </a:solidFill>
                <a:latin typeface="Arial MT"/>
                <a:cs typeface="Arial MT"/>
              </a:rPr>
              <a:t>r</a:t>
            </a:r>
            <a:r>
              <a:rPr sz="2800" spc="-5" dirty="0">
                <a:solidFill>
                  <a:srgbClr val="1E1C11"/>
                </a:solidFill>
                <a:latin typeface="Arial MT"/>
                <a:cs typeface="Arial MT"/>
              </a:rPr>
              <a:t>e</a:t>
            </a:r>
            <a:r>
              <a:rPr sz="2800" dirty="0">
                <a:solidFill>
                  <a:srgbClr val="1E1C11"/>
                </a:solidFill>
                <a:latin typeface="Arial MT"/>
                <a:cs typeface="Arial MT"/>
              </a:rPr>
              <a:t>s</a:t>
            </a:r>
            <a:r>
              <a:rPr sz="2800" spc="-5" dirty="0">
                <a:solidFill>
                  <a:srgbClr val="1E1C11"/>
                </a:solidFill>
                <a:latin typeface="Arial MT"/>
                <a:cs typeface="Arial MT"/>
              </a:rPr>
              <a:t>p</a:t>
            </a:r>
            <a:r>
              <a:rPr sz="2800" dirty="0">
                <a:solidFill>
                  <a:srgbClr val="1E1C11"/>
                </a:solidFill>
                <a:latin typeface="Arial MT"/>
                <a:cs typeface="Arial MT"/>
              </a:rPr>
              <a:t>o</a:t>
            </a:r>
            <a:r>
              <a:rPr sz="2800" spc="-5" dirty="0">
                <a:solidFill>
                  <a:srgbClr val="1E1C11"/>
                </a:solidFill>
                <a:latin typeface="Arial MT"/>
                <a:cs typeface="Arial MT"/>
              </a:rPr>
              <a:t>n</a:t>
            </a:r>
            <a:r>
              <a:rPr sz="2800" dirty="0">
                <a:solidFill>
                  <a:srgbClr val="1E1C11"/>
                </a:solidFill>
                <a:latin typeface="Arial MT"/>
                <a:cs typeface="Arial MT"/>
              </a:rPr>
              <a:t>d</a:t>
            </a:r>
            <a:r>
              <a:rPr sz="2800" spc="-5" dirty="0">
                <a:solidFill>
                  <a:srgbClr val="1E1C11"/>
                </a:solidFill>
                <a:latin typeface="Arial MT"/>
                <a:cs typeface="Arial MT"/>
              </a:rPr>
              <a:t>i</a:t>
            </a:r>
            <a:r>
              <a:rPr sz="2800" dirty="0">
                <a:solidFill>
                  <a:srgbClr val="1E1C11"/>
                </a:solidFill>
                <a:latin typeface="Arial MT"/>
                <a:cs typeface="Arial MT"/>
              </a:rPr>
              <a:t>e</a:t>
            </a:r>
            <a:r>
              <a:rPr sz="2800" spc="-5" dirty="0">
                <a:solidFill>
                  <a:srgbClr val="1E1C11"/>
                </a:solidFill>
                <a:latin typeface="Arial MT"/>
                <a:cs typeface="Arial MT"/>
              </a:rPr>
              <a:t>nt</a:t>
            </a:r>
            <a:r>
              <a:rPr sz="2800" spc="5" dirty="0">
                <a:solidFill>
                  <a:srgbClr val="1E1C11"/>
                </a:solidFill>
                <a:latin typeface="Arial MT"/>
                <a:cs typeface="Arial MT"/>
              </a:rPr>
              <a:t>e</a:t>
            </a:r>
            <a:r>
              <a:rPr sz="2800" spc="-5" dirty="0">
                <a:solidFill>
                  <a:srgbClr val="1E1C11"/>
                </a:solidFill>
                <a:latin typeface="Arial MT"/>
                <a:cs typeface="Arial MT"/>
              </a:rPr>
              <a:t>s</a:t>
            </a:r>
            <a:r>
              <a:rPr sz="2800" dirty="0">
                <a:solidFill>
                  <a:srgbClr val="1E1C11"/>
                </a:solidFill>
                <a:latin typeface="Arial MT"/>
                <a:cs typeface="Arial MT"/>
              </a:rPr>
              <a:t>	</a:t>
            </a:r>
            <a:r>
              <a:rPr sz="2800" spc="-5" dirty="0">
                <a:solidFill>
                  <a:srgbClr val="1E1C11"/>
                </a:solidFill>
                <a:latin typeface="Arial MT"/>
                <a:cs typeface="Arial MT"/>
              </a:rPr>
              <a:t>acc</a:t>
            </a:r>
            <a:r>
              <a:rPr sz="2800" dirty="0">
                <a:solidFill>
                  <a:srgbClr val="1E1C11"/>
                </a:solidFill>
                <a:latin typeface="Arial MT"/>
                <a:cs typeface="Arial MT"/>
              </a:rPr>
              <a:t>i</a:t>
            </a:r>
            <a:r>
              <a:rPr sz="2800" spc="-5" dirty="0">
                <a:solidFill>
                  <a:srgbClr val="1E1C11"/>
                </a:solidFill>
                <a:latin typeface="Arial MT"/>
                <a:cs typeface="Arial MT"/>
              </a:rPr>
              <a:t>o</a:t>
            </a:r>
            <a:r>
              <a:rPr sz="2800" dirty="0">
                <a:solidFill>
                  <a:srgbClr val="1E1C11"/>
                </a:solidFill>
                <a:latin typeface="Arial MT"/>
                <a:cs typeface="Arial MT"/>
              </a:rPr>
              <a:t>n</a:t>
            </a:r>
            <a:r>
              <a:rPr sz="2800" spc="-5" dirty="0">
                <a:solidFill>
                  <a:srgbClr val="1E1C11"/>
                </a:solidFill>
                <a:latin typeface="Arial MT"/>
                <a:cs typeface="Arial MT"/>
              </a:rPr>
              <a:t>es  previstas</a:t>
            </a:r>
            <a:r>
              <a:rPr sz="2800" dirty="0">
                <a:solidFill>
                  <a:srgbClr val="1E1C11"/>
                </a:solidFill>
                <a:latin typeface="Arial MT"/>
                <a:cs typeface="Arial MT"/>
              </a:rPr>
              <a:t> </a:t>
            </a:r>
            <a:r>
              <a:rPr sz="2800" spc="-5" dirty="0">
                <a:solidFill>
                  <a:srgbClr val="1E1C11"/>
                </a:solidFill>
                <a:latin typeface="Arial MT"/>
                <a:cs typeface="Arial MT"/>
              </a:rPr>
              <a:t>en</a:t>
            </a:r>
            <a:r>
              <a:rPr sz="2800" dirty="0">
                <a:solidFill>
                  <a:srgbClr val="1E1C11"/>
                </a:solidFill>
                <a:latin typeface="Arial MT"/>
                <a:cs typeface="Arial MT"/>
              </a:rPr>
              <a:t> </a:t>
            </a:r>
            <a:r>
              <a:rPr sz="2800" spc="-5" dirty="0">
                <a:solidFill>
                  <a:srgbClr val="1E1C11"/>
                </a:solidFill>
                <a:latin typeface="Arial MT"/>
                <a:cs typeface="Arial MT"/>
              </a:rPr>
              <a:t>la</a:t>
            </a:r>
            <a:r>
              <a:rPr sz="2800" dirty="0">
                <a:solidFill>
                  <a:srgbClr val="1E1C11"/>
                </a:solidFill>
                <a:latin typeface="Arial MT"/>
                <a:cs typeface="Arial MT"/>
              </a:rPr>
              <a:t> </a:t>
            </a:r>
            <a:r>
              <a:rPr sz="2800" spc="-5" dirty="0">
                <a:solidFill>
                  <a:srgbClr val="1E1C11"/>
                </a:solidFill>
                <a:latin typeface="Arial MT"/>
                <a:cs typeface="Arial MT"/>
              </a:rPr>
              <a:t>ley</a:t>
            </a:r>
            <a:r>
              <a:rPr sz="2800" dirty="0">
                <a:solidFill>
                  <a:srgbClr val="1E1C11"/>
                </a:solidFill>
                <a:latin typeface="Arial MT"/>
                <a:cs typeface="Arial MT"/>
              </a:rPr>
              <a:t> para</a:t>
            </a:r>
            <a:r>
              <a:rPr sz="2800" spc="5" dirty="0">
                <a:solidFill>
                  <a:srgbClr val="1E1C11"/>
                </a:solidFill>
                <a:latin typeface="Arial MT"/>
                <a:cs typeface="Arial MT"/>
              </a:rPr>
              <a:t> </a:t>
            </a:r>
            <a:r>
              <a:rPr sz="2800" dirty="0">
                <a:solidFill>
                  <a:srgbClr val="1E1C11"/>
                </a:solidFill>
                <a:latin typeface="Arial MT"/>
                <a:cs typeface="Arial MT"/>
              </a:rPr>
              <a:t>cada </a:t>
            </a:r>
            <a:r>
              <a:rPr sz="2800" spc="5" dirty="0">
                <a:solidFill>
                  <a:srgbClr val="1E1C11"/>
                </a:solidFill>
                <a:latin typeface="Arial MT"/>
                <a:cs typeface="Arial MT"/>
              </a:rPr>
              <a:t> </a:t>
            </a:r>
            <a:r>
              <a:rPr sz="2800" dirty="0">
                <a:solidFill>
                  <a:srgbClr val="1E1C11"/>
                </a:solidFill>
                <a:latin typeface="Arial MT"/>
                <a:cs typeface="Arial MT"/>
              </a:rPr>
              <a:t>caso.</a:t>
            </a:r>
            <a:endParaRPr sz="2800">
              <a:latin typeface="Arial MT"/>
              <a:cs typeface="Arial MT"/>
            </a:endParaRPr>
          </a:p>
        </p:txBody>
      </p:sp>
      <p:pic>
        <p:nvPicPr>
          <p:cNvPr id="7" name="object 7">
            <a:extLst>
              <a:ext uri="{FF2B5EF4-FFF2-40B4-BE49-F238E27FC236}">
                <a16:creationId xmlns:a16="http://schemas.microsoft.com/office/drawing/2014/main" id="{5CAC5E87-EFDA-4DE1-B6FE-38425578ADC4}"/>
              </a:ext>
            </a:extLst>
          </p:cNvPr>
          <p:cNvPicPr/>
          <p:nvPr/>
        </p:nvPicPr>
        <p:blipFill>
          <a:blip r:embed="rId2" cstate="print"/>
          <a:stretch>
            <a:fillRect/>
          </a:stretch>
        </p:blipFill>
        <p:spPr>
          <a:xfrm>
            <a:off x="7825740" y="1495045"/>
            <a:ext cx="2619756" cy="2612135"/>
          </a:xfrm>
          <a:prstGeom prst="rect">
            <a:avLst/>
          </a:prstGeom>
        </p:spPr>
      </p:pic>
    </p:spTree>
    <p:extLst>
      <p:ext uri="{BB962C8B-B14F-4D97-AF65-F5344CB8AC3E}">
        <p14:creationId xmlns:p14="http://schemas.microsoft.com/office/powerpoint/2010/main" val="1692763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1;p43">
            <a:extLst>
              <a:ext uri="{FF2B5EF4-FFF2-40B4-BE49-F238E27FC236}">
                <a16:creationId xmlns:a16="http://schemas.microsoft.com/office/drawing/2014/main" id="{ACD54A98-2617-47C9-A9F4-03575FC75733}"/>
              </a:ext>
            </a:extLst>
          </p:cNvPr>
          <p:cNvSpPr/>
          <p:nvPr/>
        </p:nvSpPr>
        <p:spPr>
          <a:xfrm>
            <a:off x="4860169" y="6078182"/>
            <a:ext cx="323115" cy="323115"/>
          </a:xfrm>
          <a:custGeom>
            <a:avLst/>
            <a:gdLst/>
            <a:ahLst/>
            <a:cxnLst/>
            <a:rect l="l" t="t" r="r" b="b"/>
            <a:pathLst>
              <a:path w="4638" h="4638" extrusionOk="0">
                <a:moveTo>
                  <a:pt x="1" y="1"/>
                </a:moveTo>
                <a:lnTo>
                  <a:pt x="1" y="4637"/>
                </a:lnTo>
                <a:lnTo>
                  <a:pt x="4638" y="4637"/>
                </a:lnTo>
                <a:lnTo>
                  <a:pt x="4638" y="1"/>
                </a:lnTo>
                <a:close/>
              </a:path>
            </a:pathLst>
          </a:custGeom>
          <a:solidFill>
            <a:srgbClr val="9759B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 name="Google Shape;1042;p43">
            <a:extLst>
              <a:ext uri="{FF2B5EF4-FFF2-40B4-BE49-F238E27FC236}">
                <a16:creationId xmlns:a16="http://schemas.microsoft.com/office/drawing/2014/main" id="{6D521106-9805-4063-9B24-B830FE321303}"/>
              </a:ext>
            </a:extLst>
          </p:cNvPr>
          <p:cNvSpPr/>
          <p:nvPr/>
        </p:nvSpPr>
        <p:spPr>
          <a:xfrm>
            <a:off x="4860169" y="5128651"/>
            <a:ext cx="323115" cy="323115"/>
          </a:xfrm>
          <a:custGeom>
            <a:avLst/>
            <a:gdLst/>
            <a:ahLst/>
            <a:cxnLst/>
            <a:rect l="l" t="t" r="r" b="b"/>
            <a:pathLst>
              <a:path w="4638" h="4638" extrusionOk="0">
                <a:moveTo>
                  <a:pt x="1" y="1"/>
                </a:moveTo>
                <a:lnTo>
                  <a:pt x="1" y="4637"/>
                </a:lnTo>
                <a:lnTo>
                  <a:pt x="4638" y="4637"/>
                </a:lnTo>
                <a:lnTo>
                  <a:pt x="463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 name="Google Shape;1044;p43">
            <a:extLst>
              <a:ext uri="{FF2B5EF4-FFF2-40B4-BE49-F238E27FC236}">
                <a16:creationId xmlns:a16="http://schemas.microsoft.com/office/drawing/2014/main" id="{532784E1-17F6-4A62-AEB4-7A0A85C14267}"/>
              </a:ext>
            </a:extLst>
          </p:cNvPr>
          <p:cNvSpPr/>
          <p:nvPr/>
        </p:nvSpPr>
        <p:spPr>
          <a:xfrm>
            <a:off x="4860169" y="4215535"/>
            <a:ext cx="323115" cy="323044"/>
          </a:xfrm>
          <a:custGeom>
            <a:avLst/>
            <a:gdLst/>
            <a:ahLst/>
            <a:cxnLst/>
            <a:rect l="l" t="t" r="r" b="b"/>
            <a:pathLst>
              <a:path w="4638" h="4637" extrusionOk="0">
                <a:moveTo>
                  <a:pt x="1" y="0"/>
                </a:moveTo>
                <a:lnTo>
                  <a:pt x="1" y="4637"/>
                </a:lnTo>
                <a:lnTo>
                  <a:pt x="4638" y="4637"/>
                </a:lnTo>
                <a:lnTo>
                  <a:pt x="463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1045;p43">
            <a:extLst>
              <a:ext uri="{FF2B5EF4-FFF2-40B4-BE49-F238E27FC236}">
                <a16:creationId xmlns:a16="http://schemas.microsoft.com/office/drawing/2014/main" id="{EC127792-DF5B-43F9-8DAC-EB6C8214B379}"/>
              </a:ext>
            </a:extLst>
          </p:cNvPr>
          <p:cNvSpPr/>
          <p:nvPr/>
        </p:nvSpPr>
        <p:spPr>
          <a:xfrm>
            <a:off x="4860169" y="3513465"/>
            <a:ext cx="323115" cy="323044"/>
          </a:xfrm>
          <a:custGeom>
            <a:avLst/>
            <a:gdLst/>
            <a:ahLst/>
            <a:cxnLst/>
            <a:rect l="l" t="t" r="r" b="b"/>
            <a:pathLst>
              <a:path w="4638" h="4637" extrusionOk="0">
                <a:moveTo>
                  <a:pt x="1" y="0"/>
                </a:moveTo>
                <a:lnTo>
                  <a:pt x="1" y="4637"/>
                </a:lnTo>
                <a:lnTo>
                  <a:pt x="4638" y="4637"/>
                </a:lnTo>
                <a:lnTo>
                  <a:pt x="463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 name="Google Shape;1046;p43">
            <a:extLst>
              <a:ext uri="{FF2B5EF4-FFF2-40B4-BE49-F238E27FC236}">
                <a16:creationId xmlns:a16="http://schemas.microsoft.com/office/drawing/2014/main" id="{BE785535-6CAA-4A3A-BE5D-849A57D95C0D}"/>
              </a:ext>
            </a:extLst>
          </p:cNvPr>
          <p:cNvSpPr/>
          <p:nvPr/>
        </p:nvSpPr>
        <p:spPr>
          <a:xfrm>
            <a:off x="4860169" y="2569881"/>
            <a:ext cx="323115" cy="323044"/>
          </a:xfrm>
          <a:custGeom>
            <a:avLst/>
            <a:gdLst/>
            <a:ahLst/>
            <a:cxnLst/>
            <a:rect l="l" t="t" r="r" b="b"/>
            <a:pathLst>
              <a:path w="4638" h="4637" extrusionOk="0">
                <a:moveTo>
                  <a:pt x="1" y="0"/>
                </a:moveTo>
                <a:lnTo>
                  <a:pt x="1" y="4637"/>
                </a:lnTo>
                <a:lnTo>
                  <a:pt x="4638" y="4637"/>
                </a:lnTo>
                <a:lnTo>
                  <a:pt x="4638" y="0"/>
                </a:lnTo>
                <a:close/>
              </a:path>
            </a:pathLst>
          </a:custGeom>
          <a:solidFill>
            <a:srgbClr val="FCC147"/>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1047;p43">
            <a:extLst>
              <a:ext uri="{FF2B5EF4-FFF2-40B4-BE49-F238E27FC236}">
                <a16:creationId xmlns:a16="http://schemas.microsoft.com/office/drawing/2014/main" id="{65CB46C0-F8CA-48FE-93FE-6D344CDF2CAB}"/>
              </a:ext>
            </a:extLst>
          </p:cNvPr>
          <p:cNvSpPr/>
          <p:nvPr/>
        </p:nvSpPr>
        <p:spPr>
          <a:xfrm>
            <a:off x="4860169" y="1930117"/>
            <a:ext cx="323115" cy="323115"/>
          </a:xfrm>
          <a:custGeom>
            <a:avLst/>
            <a:gdLst/>
            <a:ahLst/>
            <a:cxnLst/>
            <a:rect l="l" t="t" r="r" b="b"/>
            <a:pathLst>
              <a:path w="4638" h="4638" extrusionOk="0">
                <a:moveTo>
                  <a:pt x="1" y="1"/>
                </a:moveTo>
                <a:lnTo>
                  <a:pt x="1" y="4637"/>
                </a:lnTo>
                <a:lnTo>
                  <a:pt x="4638" y="4637"/>
                </a:lnTo>
                <a:lnTo>
                  <a:pt x="4638"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 name="Google Shape;1048;p43">
            <a:extLst>
              <a:ext uri="{FF2B5EF4-FFF2-40B4-BE49-F238E27FC236}">
                <a16:creationId xmlns:a16="http://schemas.microsoft.com/office/drawing/2014/main" id="{E6FCE92C-C27A-4BB0-96A4-F57B5B76503D}"/>
              </a:ext>
            </a:extLst>
          </p:cNvPr>
          <p:cNvGrpSpPr/>
          <p:nvPr/>
        </p:nvGrpSpPr>
        <p:grpSpPr>
          <a:xfrm>
            <a:off x="999970" y="885334"/>
            <a:ext cx="3096095" cy="5290596"/>
            <a:chOff x="1231075" y="664000"/>
            <a:chExt cx="2322071" cy="3967947"/>
          </a:xfrm>
        </p:grpSpPr>
        <p:sp>
          <p:nvSpPr>
            <p:cNvPr id="9" name="Google Shape;1049;p43">
              <a:extLst>
                <a:ext uri="{FF2B5EF4-FFF2-40B4-BE49-F238E27FC236}">
                  <a16:creationId xmlns:a16="http://schemas.microsoft.com/office/drawing/2014/main" id="{9F2D8F23-5C51-4B38-9634-0A4F1A537A80}"/>
                </a:ext>
              </a:extLst>
            </p:cNvPr>
            <p:cNvSpPr/>
            <p:nvPr/>
          </p:nvSpPr>
          <p:spPr>
            <a:xfrm>
              <a:off x="2289094" y="1994490"/>
              <a:ext cx="193456" cy="96740"/>
            </a:xfrm>
            <a:custGeom>
              <a:avLst/>
              <a:gdLst/>
              <a:ahLst/>
              <a:cxnLst/>
              <a:rect l="l" t="t" r="r" b="b"/>
              <a:pathLst>
                <a:path w="7673" h="3837" extrusionOk="0">
                  <a:moveTo>
                    <a:pt x="0" y="0"/>
                  </a:moveTo>
                  <a:lnTo>
                    <a:pt x="0" y="567"/>
                  </a:lnTo>
                  <a:lnTo>
                    <a:pt x="0" y="3836"/>
                  </a:lnTo>
                  <a:lnTo>
                    <a:pt x="7672" y="3836"/>
                  </a:lnTo>
                  <a:lnTo>
                    <a:pt x="7672" y="567"/>
                  </a:lnTo>
                  <a:lnTo>
                    <a:pt x="7672"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1050;p43">
              <a:extLst>
                <a:ext uri="{FF2B5EF4-FFF2-40B4-BE49-F238E27FC236}">
                  <a16:creationId xmlns:a16="http://schemas.microsoft.com/office/drawing/2014/main" id="{A92E107E-7D86-42FC-B131-4005031F75B0}"/>
                </a:ext>
              </a:extLst>
            </p:cNvPr>
            <p:cNvSpPr/>
            <p:nvPr/>
          </p:nvSpPr>
          <p:spPr>
            <a:xfrm>
              <a:off x="1969500" y="1994490"/>
              <a:ext cx="194288" cy="96740"/>
            </a:xfrm>
            <a:custGeom>
              <a:avLst/>
              <a:gdLst/>
              <a:ahLst/>
              <a:cxnLst/>
              <a:rect l="l" t="t" r="r" b="b"/>
              <a:pathLst>
                <a:path w="7706" h="3837" extrusionOk="0">
                  <a:moveTo>
                    <a:pt x="0" y="0"/>
                  </a:moveTo>
                  <a:lnTo>
                    <a:pt x="0" y="3836"/>
                  </a:lnTo>
                  <a:lnTo>
                    <a:pt x="7706" y="3836"/>
                  </a:lnTo>
                  <a:lnTo>
                    <a:pt x="7706"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1051;p43">
              <a:extLst>
                <a:ext uri="{FF2B5EF4-FFF2-40B4-BE49-F238E27FC236}">
                  <a16:creationId xmlns:a16="http://schemas.microsoft.com/office/drawing/2014/main" id="{A87FEDBB-5A71-4D32-8755-1C3520CF291C}"/>
                </a:ext>
              </a:extLst>
            </p:cNvPr>
            <p:cNvSpPr/>
            <p:nvPr/>
          </p:nvSpPr>
          <p:spPr>
            <a:xfrm>
              <a:off x="1650738" y="1994490"/>
              <a:ext cx="193481" cy="96740"/>
            </a:xfrm>
            <a:custGeom>
              <a:avLst/>
              <a:gdLst/>
              <a:ahLst/>
              <a:cxnLst/>
              <a:rect l="l" t="t" r="r" b="b"/>
              <a:pathLst>
                <a:path w="7674" h="3837" extrusionOk="0">
                  <a:moveTo>
                    <a:pt x="1" y="0"/>
                  </a:moveTo>
                  <a:lnTo>
                    <a:pt x="1" y="567"/>
                  </a:lnTo>
                  <a:lnTo>
                    <a:pt x="1" y="3836"/>
                  </a:lnTo>
                  <a:lnTo>
                    <a:pt x="7673" y="3836"/>
                  </a:lnTo>
                  <a:lnTo>
                    <a:pt x="7673" y="567"/>
                  </a:lnTo>
                  <a:lnTo>
                    <a:pt x="7673"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1052;p43">
              <a:extLst>
                <a:ext uri="{FF2B5EF4-FFF2-40B4-BE49-F238E27FC236}">
                  <a16:creationId xmlns:a16="http://schemas.microsoft.com/office/drawing/2014/main" id="{3D432B02-F71C-4E47-A8C0-40826E3EC592}"/>
                </a:ext>
              </a:extLst>
            </p:cNvPr>
            <p:cNvSpPr/>
            <p:nvPr/>
          </p:nvSpPr>
          <p:spPr>
            <a:xfrm>
              <a:off x="1332001" y="1994490"/>
              <a:ext cx="193456" cy="96740"/>
            </a:xfrm>
            <a:custGeom>
              <a:avLst/>
              <a:gdLst/>
              <a:ahLst/>
              <a:cxnLst/>
              <a:rect l="l" t="t" r="r" b="b"/>
              <a:pathLst>
                <a:path w="7673" h="3837" extrusionOk="0">
                  <a:moveTo>
                    <a:pt x="1" y="0"/>
                  </a:moveTo>
                  <a:lnTo>
                    <a:pt x="1" y="3836"/>
                  </a:lnTo>
                  <a:lnTo>
                    <a:pt x="7673" y="3836"/>
                  </a:lnTo>
                  <a:lnTo>
                    <a:pt x="7673"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1053;p43">
              <a:extLst>
                <a:ext uri="{FF2B5EF4-FFF2-40B4-BE49-F238E27FC236}">
                  <a16:creationId xmlns:a16="http://schemas.microsoft.com/office/drawing/2014/main" id="{DCD249B3-208F-4875-9B59-EFF0B97ADFA9}"/>
                </a:ext>
              </a:extLst>
            </p:cNvPr>
            <p:cNvSpPr/>
            <p:nvPr/>
          </p:nvSpPr>
          <p:spPr>
            <a:xfrm>
              <a:off x="3246162" y="1994490"/>
              <a:ext cx="194288" cy="96740"/>
            </a:xfrm>
            <a:custGeom>
              <a:avLst/>
              <a:gdLst/>
              <a:ahLst/>
              <a:cxnLst/>
              <a:rect l="l" t="t" r="r" b="b"/>
              <a:pathLst>
                <a:path w="7706" h="3837" extrusionOk="0">
                  <a:moveTo>
                    <a:pt x="0" y="0"/>
                  </a:moveTo>
                  <a:lnTo>
                    <a:pt x="0" y="567"/>
                  </a:lnTo>
                  <a:lnTo>
                    <a:pt x="0" y="3836"/>
                  </a:lnTo>
                  <a:lnTo>
                    <a:pt x="7706" y="3836"/>
                  </a:lnTo>
                  <a:lnTo>
                    <a:pt x="7706" y="567"/>
                  </a:lnTo>
                  <a:lnTo>
                    <a:pt x="7706"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1054;p43">
              <a:extLst>
                <a:ext uri="{FF2B5EF4-FFF2-40B4-BE49-F238E27FC236}">
                  <a16:creationId xmlns:a16="http://schemas.microsoft.com/office/drawing/2014/main" id="{4237EDD2-D604-4011-872B-6A43497218C8}"/>
                </a:ext>
              </a:extLst>
            </p:cNvPr>
            <p:cNvSpPr/>
            <p:nvPr/>
          </p:nvSpPr>
          <p:spPr>
            <a:xfrm>
              <a:off x="2927425" y="1994490"/>
              <a:ext cx="193456" cy="96740"/>
            </a:xfrm>
            <a:custGeom>
              <a:avLst/>
              <a:gdLst/>
              <a:ahLst/>
              <a:cxnLst/>
              <a:rect l="l" t="t" r="r" b="b"/>
              <a:pathLst>
                <a:path w="7673" h="3837" extrusionOk="0">
                  <a:moveTo>
                    <a:pt x="0" y="0"/>
                  </a:moveTo>
                  <a:lnTo>
                    <a:pt x="0" y="567"/>
                  </a:lnTo>
                  <a:lnTo>
                    <a:pt x="0" y="3836"/>
                  </a:lnTo>
                  <a:lnTo>
                    <a:pt x="7672" y="3836"/>
                  </a:lnTo>
                  <a:lnTo>
                    <a:pt x="7672" y="567"/>
                  </a:lnTo>
                  <a:lnTo>
                    <a:pt x="7672"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1055;p43">
              <a:extLst>
                <a:ext uri="{FF2B5EF4-FFF2-40B4-BE49-F238E27FC236}">
                  <a16:creationId xmlns:a16="http://schemas.microsoft.com/office/drawing/2014/main" id="{AADD2731-4262-4FDA-9C54-DD093D2C6018}"/>
                </a:ext>
              </a:extLst>
            </p:cNvPr>
            <p:cNvSpPr/>
            <p:nvPr/>
          </p:nvSpPr>
          <p:spPr>
            <a:xfrm>
              <a:off x="2607831" y="1994490"/>
              <a:ext cx="194288" cy="96740"/>
            </a:xfrm>
            <a:custGeom>
              <a:avLst/>
              <a:gdLst/>
              <a:ahLst/>
              <a:cxnLst/>
              <a:rect l="l" t="t" r="r" b="b"/>
              <a:pathLst>
                <a:path w="7706" h="3837" extrusionOk="0">
                  <a:moveTo>
                    <a:pt x="0" y="0"/>
                  </a:moveTo>
                  <a:lnTo>
                    <a:pt x="0" y="3836"/>
                  </a:lnTo>
                  <a:lnTo>
                    <a:pt x="7706" y="3836"/>
                  </a:lnTo>
                  <a:lnTo>
                    <a:pt x="7706"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 name="Google Shape;1056;p43">
              <a:extLst>
                <a:ext uri="{FF2B5EF4-FFF2-40B4-BE49-F238E27FC236}">
                  <a16:creationId xmlns:a16="http://schemas.microsoft.com/office/drawing/2014/main" id="{5AC9F0EF-116A-41D6-8702-0CE5729B328B}"/>
                </a:ext>
              </a:extLst>
            </p:cNvPr>
            <p:cNvSpPr/>
            <p:nvPr/>
          </p:nvSpPr>
          <p:spPr>
            <a:xfrm>
              <a:off x="1492630" y="2561343"/>
              <a:ext cx="1944464" cy="1362458"/>
            </a:xfrm>
            <a:custGeom>
              <a:avLst/>
              <a:gdLst/>
              <a:ahLst/>
              <a:cxnLst/>
              <a:rect l="l" t="t" r="r" b="b"/>
              <a:pathLst>
                <a:path w="77123" h="54039" extrusionOk="0">
                  <a:moveTo>
                    <a:pt x="77123" y="0"/>
                  </a:moveTo>
                  <a:lnTo>
                    <a:pt x="77123" y="0"/>
                  </a:lnTo>
                  <a:cubicBezTo>
                    <a:pt x="76422" y="334"/>
                    <a:pt x="75755" y="634"/>
                    <a:pt x="75154" y="934"/>
                  </a:cubicBezTo>
                  <a:cubicBezTo>
                    <a:pt x="71752" y="2602"/>
                    <a:pt x="68350" y="5237"/>
                    <a:pt x="65014" y="8840"/>
                  </a:cubicBezTo>
                  <a:cubicBezTo>
                    <a:pt x="63980" y="9940"/>
                    <a:pt x="61378" y="12809"/>
                    <a:pt x="57275" y="17412"/>
                  </a:cubicBezTo>
                  <a:cubicBezTo>
                    <a:pt x="54840" y="20114"/>
                    <a:pt x="52939" y="22016"/>
                    <a:pt x="51604" y="23183"/>
                  </a:cubicBezTo>
                  <a:cubicBezTo>
                    <a:pt x="49803" y="24751"/>
                    <a:pt x="48002" y="25852"/>
                    <a:pt x="46200" y="26486"/>
                  </a:cubicBezTo>
                  <a:cubicBezTo>
                    <a:pt x="44266" y="27186"/>
                    <a:pt x="41964" y="27553"/>
                    <a:pt x="39229" y="27553"/>
                  </a:cubicBezTo>
                  <a:cubicBezTo>
                    <a:pt x="31423" y="27553"/>
                    <a:pt x="22917" y="24751"/>
                    <a:pt x="13711" y="19147"/>
                  </a:cubicBezTo>
                  <a:cubicBezTo>
                    <a:pt x="10608" y="17212"/>
                    <a:pt x="7306" y="14911"/>
                    <a:pt x="3770" y="12209"/>
                  </a:cubicBezTo>
                  <a:cubicBezTo>
                    <a:pt x="2302" y="11041"/>
                    <a:pt x="1035" y="10041"/>
                    <a:pt x="1" y="9207"/>
                  </a:cubicBezTo>
                  <a:lnTo>
                    <a:pt x="1" y="9207"/>
                  </a:lnTo>
                  <a:cubicBezTo>
                    <a:pt x="401" y="9707"/>
                    <a:pt x="801" y="10207"/>
                    <a:pt x="1235" y="10708"/>
                  </a:cubicBezTo>
                  <a:cubicBezTo>
                    <a:pt x="5872" y="16212"/>
                    <a:pt x="10542" y="22249"/>
                    <a:pt x="15245" y="28821"/>
                  </a:cubicBezTo>
                  <a:cubicBezTo>
                    <a:pt x="19048" y="34124"/>
                    <a:pt x="21249" y="40496"/>
                    <a:pt x="21783" y="47901"/>
                  </a:cubicBezTo>
                  <a:cubicBezTo>
                    <a:pt x="21816" y="48468"/>
                    <a:pt x="21850" y="49035"/>
                    <a:pt x="21883" y="49602"/>
                  </a:cubicBezTo>
                  <a:cubicBezTo>
                    <a:pt x="21916" y="52037"/>
                    <a:pt x="23017" y="53338"/>
                    <a:pt x="25152" y="53538"/>
                  </a:cubicBezTo>
                  <a:cubicBezTo>
                    <a:pt x="28655" y="53872"/>
                    <a:pt x="32157" y="54039"/>
                    <a:pt x="35655" y="54039"/>
                  </a:cubicBezTo>
                  <a:cubicBezTo>
                    <a:pt x="39154" y="54039"/>
                    <a:pt x="42648" y="53872"/>
                    <a:pt x="46134" y="53538"/>
                  </a:cubicBezTo>
                  <a:cubicBezTo>
                    <a:pt x="48235" y="53271"/>
                    <a:pt x="49336" y="51870"/>
                    <a:pt x="49469" y="49302"/>
                  </a:cubicBezTo>
                  <a:cubicBezTo>
                    <a:pt x="49469" y="48835"/>
                    <a:pt x="49503" y="48368"/>
                    <a:pt x="49503" y="47901"/>
                  </a:cubicBezTo>
                  <a:cubicBezTo>
                    <a:pt x="49903" y="40596"/>
                    <a:pt x="52038" y="34258"/>
                    <a:pt x="55941" y="28887"/>
                  </a:cubicBezTo>
                  <a:cubicBezTo>
                    <a:pt x="60778" y="22283"/>
                    <a:pt x="65514" y="16212"/>
                    <a:pt x="70151" y="10708"/>
                  </a:cubicBezTo>
                  <a:cubicBezTo>
                    <a:pt x="73020" y="7339"/>
                    <a:pt x="75321" y="3769"/>
                    <a:pt x="77123" y="0"/>
                  </a:cubicBezTo>
                  <a:close/>
                </a:path>
              </a:pathLst>
            </a:custGeom>
            <a:solidFill>
              <a:srgbClr val="FDC85B"/>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 name="Google Shape;1057;p43">
              <a:extLst>
                <a:ext uri="{FF2B5EF4-FFF2-40B4-BE49-F238E27FC236}">
                  <a16:creationId xmlns:a16="http://schemas.microsoft.com/office/drawing/2014/main" id="{DF87EDE0-9087-4A65-A3BB-540C7F006FC8}"/>
                </a:ext>
              </a:extLst>
            </p:cNvPr>
            <p:cNvSpPr/>
            <p:nvPr/>
          </p:nvSpPr>
          <p:spPr>
            <a:xfrm>
              <a:off x="1231075" y="2088684"/>
              <a:ext cx="2322071" cy="1169028"/>
            </a:xfrm>
            <a:custGeom>
              <a:avLst/>
              <a:gdLst/>
              <a:ahLst/>
              <a:cxnLst/>
              <a:rect l="l" t="t" r="r" b="b"/>
              <a:pathLst>
                <a:path w="92100" h="46367" extrusionOk="0">
                  <a:moveTo>
                    <a:pt x="1" y="0"/>
                  </a:moveTo>
                  <a:lnTo>
                    <a:pt x="1" y="100"/>
                  </a:lnTo>
                  <a:cubicBezTo>
                    <a:pt x="501" y="10541"/>
                    <a:pt x="3970" y="19948"/>
                    <a:pt x="10308" y="28020"/>
                  </a:cubicBezTo>
                  <a:cubicBezTo>
                    <a:pt x="11376" y="28854"/>
                    <a:pt x="12643" y="29855"/>
                    <a:pt x="14111" y="31022"/>
                  </a:cubicBezTo>
                  <a:cubicBezTo>
                    <a:pt x="17613" y="33724"/>
                    <a:pt x="20949" y="36059"/>
                    <a:pt x="24051" y="37961"/>
                  </a:cubicBezTo>
                  <a:cubicBezTo>
                    <a:pt x="33224" y="43531"/>
                    <a:pt x="41797" y="46367"/>
                    <a:pt x="49603" y="46367"/>
                  </a:cubicBezTo>
                  <a:cubicBezTo>
                    <a:pt x="52338" y="46367"/>
                    <a:pt x="54673" y="46033"/>
                    <a:pt x="56608" y="45333"/>
                  </a:cubicBezTo>
                  <a:cubicBezTo>
                    <a:pt x="58409" y="44666"/>
                    <a:pt x="60244" y="43565"/>
                    <a:pt x="62012" y="41997"/>
                  </a:cubicBezTo>
                  <a:cubicBezTo>
                    <a:pt x="63379" y="40863"/>
                    <a:pt x="65281" y="38895"/>
                    <a:pt x="67682" y="36226"/>
                  </a:cubicBezTo>
                  <a:cubicBezTo>
                    <a:pt x="71819" y="31623"/>
                    <a:pt x="74421" y="28754"/>
                    <a:pt x="75455" y="27653"/>
                  </a:cubicBezTo>
                  <a:cubicBezTo>
                    <a:pt x="78790" y="24084"/>
                    <a:pt x="82193" y="21416"/>
                    <a:pt x="85562" y="19748"/>
                  </a:cubicBezTo>
                  <a:cubicBezTo>
                    <a:pt x="86162" y="19448"/>
                    <a:pt x="86829" y="19147"/>
                    <a:pt x="87530" y="18847"/>
                  </a:cubicBezTo>
                  <a:lnTo>
                    <a:pt x="87563" y="18814"/>
                  </a:lnTo>
                  <a:cubicBezTo>
                    <a:pt x="90332" y="13043"/>
                    <a:pt x="91833" y="6738"/>
                    <a:pt x="92100" y="100"/>
                  </a:cubicBezTo>
                  <a:lnTo>
                    <a:pt x="92100" y="0"/>
                  </a:lnTo>
                  <a:close/>
                </a:path>
              </a:pathLst>
            </a:custGeom>
            <a:solidFill>
              <a:srgbClr val="FAE0AA"/>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 name="Google Shape;1058;p43">
              <a:extLst>
                <a:ext uri="{FF2B5EF4-FFF2-40B4-BE49-F238E27FC236}">
                  <a16:creationId xmlns:a16="http://schemas.microsoft.com/office/drawing/2014/main" id="{6E7F6C84-C8E8-416A-82BB-066B6AFDCCB9}"/>
                </a:ext>
              </a:extLst>
            </p:cNvPr>
            <p:cNvSpPr/>
            <p:nvPr/>
          </p:nvSpPr>
          <p:spPr>
            <a:xfrm>
              <a:off x="1650738" y="1110564"/>
              <a:ext cx="193481" cy="910852"/>
            </a:xfrm>
            <a:custGeom>
              <a:avLst/>
              <a:gdLst/>
              <a:ahLst/>
              <a:cxnLst/>
              <a:rect l="l" t="t" r="r" b="b"/>
              <a:pathLst>
                <a:path w="7674" h="36127" extrusionOk="0">
                  <a:moveTo>
                    <a:pt x="1" y="1"/>
                  </a:moveTo>
                  <a:lnTo>
                    <a:pt x="1" y="36127"/>
                  </a:lnTo>
                  <a:lnTo>
                    <a:pt x="7673" y="36127"/>
                  </a:lnTo>
                  <a:lnTo>
                    <a:pt x="7673"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 name="Google Shape;1059;p43">
              <a:extLst>
                <a:ext uri="{FF2B5EF4-FFF2-40B4-BE49-F238E27FC236}">
                  <a16:creationId xmlns:a16="http://schemas.microsoft.com/office/drawing/2014/main" id="{EF215966-39A9-4BFA-A1A1-F0E34B0D129C}"/>
                </a:ext>
              </a:extLst>
            </p:cNvPr>
            <p:cNvSpPr/>
            <p:nvPr/>
          </p:nvSpPr>
          <p:spPr>
            <a:xfrm>
              <a:off x="1332001" y="1385582"/>
              <a:ext cx="193456" cy="635834"/>
            </a:xfrm>
            <a:custGeom>
              <a:avLst/>
              <a:gdLst/>
              <a:ahLst/>
              <a:cxnLst/>
              <a:rect l="l" t="t" r="r" b="b"/>
              <a:pathLst>
                <a:path w="7673" h="25219" extrusionOk="0">
                  <a:moveTo>
                    <a:pt x="1" y="1"/>
                  </a:moveTo>
                  <a:lnTo>
                    <a:pt x="1" y="25219"/>
                  </a:lnTo>
                  <a:lnTo>
                    <a:pt x="7673" y="25219"/>
                  </a:lnTo>
                  <a:lnTo>
                    <a:pt x="7673"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 name="Google Shape;1060;p43">
              <a:extLst>
                <a:ext uri="{FF2B5EF4-FFF2-40B4-BE49-F238E27FC236}">
                  <a16:creationId xmlns:a16="http://schemas.microsoft.com/office/drawing/2014/main" id="{52E92E6D-63E3-4AD8-9915-6731989146DD}"/>
                </a:ext>
              </a:extLst>
            </p:cNvPr>
            <p:cNvSpPr/>
            <p:nvPr/>
          </p:nvSpPr>
          <p:spPr>
            <a:xfrm>
              <a:off x="2289094" y="664000"/>
              <a:ext cx="193456" cy="1357416"/>
            </a:xfrm>
            <a:custGeom>
              <a:avLst/>
              <a:gdLst/>
              <a:ahLst/>
              <a:cxnLst/>
              <a:rect l="l" t="t" r="r" b="b"/>
              <a:pathLst>
                <a:path w="7673" h="53839" extrusionOk="0">
                  <a:moveTo>
                    <a:pt x="0" y="0"/>
                  </a:moveTo>
                  <a:lnTo>
                    <a:pt x="0" y="53839"/>
                  </a:lnTo>
                  <a:lnTo>
                    <a:pt x="7672" y="53839"/>
                  </a:lnTo>
                  <a:lnTo>
                    <a:pt x="767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 name="Google Shape;1061;p43">
              <a:extLst>
                <a:ext uri="{FF2B5EF4-FFF2-40B4-BE49-F238E27FC236}">
                  <a16:creationId xmlns:a16="http://schemas.microsoft.com/office/drawing/2014/main" id="{BF228FBB-949C-4C8C-B4C7-219391B75B49}"/>
                </a:ext>
              </a:extLst>
            </p:cNvPr>
            <p:cNvSpPr/>
            <p:nvPr/>
          </p:nvSpPr>
          <p:spPr>
            <a:xfrm>
              <a:off x="1969500" y="801913"/>
              <a:ext cx="194288" cy="1219503"/>
            </a:xfrm>
            <a:custGeom>
              <a:avLst/>
              <a:gdLst/>
              <a:ahLst/>
              <a:cxnLst/>
              <a:rect l="l" t="t" r="r" b="b"/>
              <a:pathLst>
                <a:path w="7706" h="48369" extrusionOk="0">
                  <a:moveTo>
                    <a:pt x="0" y="1"/>
                  </a:moveTo>
                  <a:lnTo>
                    <a:pt x="0" y="48369"/>
                  </a:lnTo>
                  <a:lnTo>
                    <a:pt x="7706" y="48369"/>
                  </a:lnTo>
                  <a:lnTo>
                    <a:pt x="7706"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Google Shape;1062;p43">
              <a:extLst>
                <a:ext uri="{FF2B5EF4-FFF2-40B4-BE49-F238E27FC236}">
                  <a16:creationId xmlns:a16="http://schemas.microsoft.com/office/drawing/2014/main" id="{993E1363-2B4C-47E6-A985-69B0A540EB24}"/>
                </a:ext>
              </a:extLst>
            </p:cNvPr>
            <p:cNvSpPr/>
            <p:nvPr/>
          </p:nvSpPr>
          <p:spPr>
            <a:xfrm>
              <a:off x="3246162" y="1325022"/>
              <a:ext cx="194288" cy="696394"/>
            </a:xfrm>
            <a:custGeom>
              <a:avLst/>
              <a:gdLst/>
              <a:ahLst/>
              <a:cxnLst/>
              <a:rect l="l" t="t" r="r" b="b"/>
              <a:pathLst>
                <a:path w="7706" h="27621" extrusionOk="0">
                  <a:moveTo>
                    <a:pt x="0" y="1"/>
                  </a:moveTo>
                  <a:lnTo>
                    <a:pt x="0" y="27621"/>
                  </a:lnTo>
                  <a:lnTo>
                    <a:pt x="7706" y="27621"/>
                  </a:lnTo>
                  <a:lnTo>
                    <a:pt x="7706" y="1"/>
                  </a:lnTo>
                  <a:close/>
                </a:path>
              </a:pathLst>
            </a:custGeom>
            <a:solidFill>
              <a:srgbClr val="9759B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1063;p43">
              <a:extLst>
                <a:ext uri="{FF2B5EF4-FFF2-40B4-BE49-F238E27FC236}">
                  <a16:creationId xmlns:a16="http://schemas.microsoft.com/office/drawing/2014/main" id="{14AF220B-B3EE-4E16-B22F-1D561B6DDC24}"/>
                </a:ext>
              </a:extLst>
            </p:cNvPr>
            <p:cNvSpPr/>
            <p:nvPr/>
          </p:nvSpPr>
          <p:spPr>
            <a:xfrm>
              <a:off x="2927425" y="1110564"/>
              <a:ext cx="193456" cy="910852"/>
            </a:xfrm>
            <a:custGeom>
              <a:avLst/>
              <a:gdLst/>
              <a:ahLst/>
              <a:cxnLst/>
              <a:rect l="l" t="t" r="r" b="b"/>
              <a:pathLst>
                <a:path w="7673" h="36127" extrusionOk="0">
                  <a:moveTo>
                    <a:pt x="0" y="1"/>
                  </a:moveTo>
                  <a:lnTo>
                    <a:pt x="0" y="36127"/>
                  </a:lnTo>
                  <a:lnTo>
                    <a:pt x="7672" y="36127"/>
                  </a:lnTo>
                  <a:lnTo>
                    <a:pt x="767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1064;p43">
              <a:extLst>
                <a:ext uri="{FF2B5EF4-FFF2-40B4-BE49-F238E27FC236}">
                  <a16:creationId xmlns:a16="http://schemas.microsoft.com/office/drawing/2014/main" id="{C5A572E4-9D28-4AE9-A98D-4D89E2B82FBA}"/>
                </a:ext>
              </a:extLst>
            </p:cNvPr>
            <p:cNvSpPr/>
            <p:nvPr/>
          </p:nvSpPr>
          <p:spPr>
            <a:xfrm>
              <a:off x="2607831" y="801913"/>
              <a:ext cx="194288" cy="1219503"/>
            </a:xfrm>
            <a:custGeom>
              <a:avLst/>
              <a:gdLst/>
              <a:ahLst/>
              <a:cxnLst/>
              <a:rect l="l" t="t" r="r" b="b"/>
              <a:pathLst>
                <a:path w="7706" h="48369" extrusionOk="0">
                  <a:moveTo>
                    <a:pt x="0" y="1"/>
                  </a:moveTo>
                  <a:lnTo>
                    <a:pt x="0" y="48369"/>
                  </a:lnTo>
                  <a:lnTo>
                    <a:pt x="7706" y="48369"/>
                  </a:lnTo>
                  <a:lnTo>
                    <a:pt x="7706" y="1"/>
                  </a:ln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1065;p43">
              <a:extLst>
                <a:ext uri="{FF2B5EF4-FFF2-40B4-BE49-F238E27FC236}">
                  <a16:creationId xmlns:a16="http://schemas.microsoft.com/office/drawing/2014/main" id="{E4746410-C22A-4436-B77A-3CFFFD26606B}"/>
                </a:ext>
              </a:extLst>
            </p:cNvPr>
            <p:cNvSpPr/>
            <p:nvPr/>
          </p:nvSpPr>
          <p:spPr>
            <a:xfrm>
              <a:off x="3362215" y="2188223"/>
              <a:ext cx="111893" cy="289868"/>
            </a:xfrm>
            <a:custGeom>
              <a:avLst/>
              <a:gdLst/>
              <a:ahLst/>
              <a:cxnLst/>
              <a:rect l="l" t="t" r="r" b="b"/>
              <a:pathLst>
                <a:path w="4438" h="11497" extrusionOk="0">
                  <a:moveTo>
                    <a:pt x="3233" y="1"/>
                  </a:moveTo>
                  <a:cubicBezTo>
                    <a:pt x="3097" y="1"/>
                    <a:pt x="2954" y="30"/>
                    <a:pt x="2803" y="88"/>
                  </a:cubicBezTo>
                  <a:cubicBezTo>
                    <a:pt x="1702" y="455"/>
                    <a:pt x="1168" y="1823"/>
                    <a:pt x="1168" y="4191"/>
                  </a:cubicBezTo>
                  <a:cubicBezTo>
                    <a:pt x="1168" y="4191"/>
                    <a:pt x="1202" y="4425"/>
                    <a:pt x="1335" y="4859"/>
                  </a:cubicBezTo>
                  <a:cubicBezTo>
                    <a:pt x="1569" y="5259"/>
                    <a:pt x="1935" y="5459"/>
                    <a:pt x="2469" y="5459"/>
                  </a:cubicBezTo>
                  <a:cubicBezTo>
                    <a:pt x="3103" y="5459"/>
                    <a:pt x="3603" y="4925"/>
                    <a:pt x="4004" y="3824"/>
                  </a:cubicBezTo>
                  <a:cubicBezTo>
                    <a:pt x="4270" y="3024"/>
                    <a:pt x="4437" y="2357"/>
                    <a:pt x="4437" y="1823"/>
                  </a:cubicBezTo>
                  <a:cubicBezTo>
                    <a:pt x="4437" y="1156"/>
                    <a:pt x="4270" y="656"/>
                    <a:pt x="3937" y="322"/>
                  </a:cubicBezTo>
                  <a:cubicBezTo>
                    <a:pt x="3720" y="105"/>
                    <a:pt x="3488" y="1"/>
                    <a:pt x="3233" y="1"/>
                  </a:cubicBezTo>
                  <a:close/>
                  <a:moveTo>
                    <a:pt x="1608" y="8247"/>
                  </a:moveTo>
                  <a:cubicBezTo>
                    <a:pt x="1532" y="8247"/>
                    <a:pt x="1452" y="8252"/>
                    <a:pt x="1368" y="8261"/>
                  </a:cubicBezTo>
                  <a:cubicBezTo>
                    <a:pt x="434" y="8394"/>
                    <a:pt x="1" y="9028"/>
                    <a:pt x="1" y="10196"/>
                  </a:cubicBezTo>
                  <a:cubicBezTo>
                    <a:pt x="1" y="10229"/>
                    <a:pt x="34" y="10463"/>
                    <a:pt x="134" y="10863"/>
                  </a:cubicBezTo>
                  <a:cubicBezTo>
                    <a:pt x="334" y="11263"/>
                    <a:pt x="735" y="11497"/>
                    <a:pt x="1268" y="11497"/>
                  </a:cubicBezTo>
                  <a:cubicBezTo>
                    <a:pt x="1735" y="11497"/>
                    <a:pt x="2136" y="11230"/>
                    <a:pt x="2402" y="10663"/>
                  </a:cubicBezTo>
                  <a:cubicBezTo>
                    <a:pt x="2603" y="10262"/>
                    <a:pt x="2703" y="9929"/>
                    <a:pt x="2703" y="9629"/>
                  </a:cubicBezTo>
                  <a:cubicBezTo>
                    <a:pt x="2703" y="8691"/>
                    <a:pt x="2346" y="8247"/>
                    <a:pt x="1608" y="8247"/>
                  </a:cubicBezTo>
                  <a:close/>
                </a:path>
              </a:pathLst>
            </a:custGeom>
            <a:solidFill>
              <a:srgbClr val="FCEBC9"/>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 name="Google Shape;1066;p43">
              <a:extLst>
                <a:ext uri="{FF2B5EF4-FFF2-40B4-BE49-F238E27FC236}">
                  <a16:creationId xmlns:a16="http://schemas.microsoft.com/office/drawing/2014/main" id="{85C62C61-A510-4464-9EB6-2FF482EF5255}"/>
                </a:ext>
              </a:extLst>
            </p:cNvPr>
            <p:cNvSpPr/>
            <p:nvPr/>
          </p:nvSpPr>
          <p:spPr>
            <a:xfrm>
              <a:off x="2645675" y="3315677"/>
              <a:ext cx="147191" cy="294432"/>
            </a:xfrm>
            <a:custGeom>
              <a:avLst/>
              <a:gdLst/>
              <a:ahLst/>
              <a:cxnLst/>
              <a:rect l="l" t="t" r="r" b="b"/>
              <a:pathLst>
                <a:path w="5838" h="11678" extrusionOk="0">
                  <a:moveTo>
                    <a:pt x="5181" y="1"/>
                  </a:moveTo>
                  <a:cubicBezTo>
                    <a:pt x="5166" y="1"/>
                    <a:pt x="5152" y="1"/>
                    <a:pt x="5137" y="2"/>
                  </a:cubicBezTo>
                  <a:cubicBezTo>
                    <a:pt x="4704" y="36"/>
                    <a:pt x="4170" y="436"/>
                    <a:pt x="3536" y="1203"/>
                  </a:cubicBezTo>
                  <a:cubicBezTo>
                    <a:pt x="2936" y="1937"/>
                    <a:pt x="2402" y="2738"/>
                    <a:pt x="1935" y="3672"/>
                  </a:cubicBezTo>
                  <a:cubicBezTo>
                    <a:pt x="1435" y="4639"/>
                    <a:pt x="1201" y="5373"/>
                    <a:pt x="1201" y="5907"/>
                  </a:cubicBezTo>
                  <a:cubicBezTo>
                    <a:pt x="1201" y="5907"/>
                    <a:pt x="1268" y="6140"/>
                    <a:pt x="1368" y="6574"/>
                  </a:cubicBezTo>
                  <a:cubicBezTo>
                    <a:pt x="1568" y="7007"/>
                    <a:pt x="1969" y="7241"/>
                    <a:pt x="2502" y="7241"/>
                  </a:cubicBezTo>
                  <a:cubicBezTo>
                    <a:pt x="2869" y="7241"/>
                    <a:pt x="3503" y="6340"/>
                    <a:pt x="4470" y="4572"/>
                  </a:cubicBezTo>
                  <a:cubicBezTo>
                    <a:pt x="5404" y="2838"/>
                    <a:pt x="5838" y="1837"/>
                    <a:pt x="5838" y="1503"/>
                  </a:cubicBezTo>
                  <a:cubicBezTo>
                    <a:pt x="5838" y="502"/>
                    <a:pt x="5619" y="1"/>
                    <a:pt x="5181" y="1"/>
                  </a:cubicBezTo>
                  <a:close/>
                  <a:moveTo>
                    <a:pt x="1268" y="8909"/>
                  </a:moveTo>
                  <a:cubicBezTo>
                    <a:pt x="434" y="8976"/>
                    <a:pt x="0" y="9443"/>
                    <a:pt x="0" y="10343"/>
                  </a:cubicBezTo>
                  <a:cubicBezTo>
                    <a:pt x="0" y="10377"/>
                    <a:pt x="34" y="10610"/>
                    <a:pt x="167" y="11044"/>
                  </a:cubicBezTo>
                  <a:cubicBezTo>
                    <a:pt x="367" y="11477"/>
                    <a:pt x="734" y="11677"/>
                    <a:pt x="1268" y="11677"/>
                  </a:cubicBezTo>
                  <a:cubicBezTo>
                    <a:pt x="1768" y="11677"/>
                    <a:pt x="2102" y="11477"/>
                    <a:pt x="2335" y="11110"/>
                  </a:cubicBezTo>
                  <a:cubicBezTo>
                    <a:pt x="2502" y="10844"/>
                    <a:pt x="2569" y="10577"/>
                    <a:pt x="2569" y="10276"/>
                  </a:cubicBezTo>
                  <a:cubicBezTo>
                    <a:pt x="2569" y="9342"/>
                    <a:pt x="2135" y="8909"/>
                    <a:pt x="1268" y="8909"/>
                  </a:cubicBezTo>
                  <a:close/>
                </a:path>
              </a:pathLst>
            </a:custGeom>
            <a:solidFill>
              <a:srgbClr val="FAE0AA"/>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1067;p43">
              <a:extLst>
                <a:ext uri="{FF2B5EF4-FFF2-40B4-BE49-F238E27FC236}">
                  <a16:creationId xmlns:a16="http://schemas.microsoft.com/office/drawing/2014/main" id="{5A83BA67-8F8B-4B3D-BEC1-E0955A4AD353}"/>
                </a:ext>
              </a:extLst>
            </p:cNvPr>
            <p:cNvSpPr/>
            <p:nvPr/>
          </p:nvSpPr>
          <p:spPr>
            <a:xfrm>
              <a:off x="2275630" y="4500716"/>
              <a:ext cx="116078" cy="131231"/>
            </a:xfrm>
            <a:custGeom>
              <a:avLst/>
              <a:gdLst/>
              <a:ahLst/>
              <a:cxnLst/>
              <a:rect l="l" t="t" r="r" b="b"/>
              <a:pathLst>
                <a:path w="4604" h="5205" extrusionOk="0">
                  <a:moveTo>
                    <a:pt x="67" y="1"/>
                  </a:moveTo>
                  <a:lnTo>
                    <a:pt x="67" y="1"/>
                  </a:lnTo>
                  <a:cubicBezTo>
                    <a:pt x="0" y="3470"/>
                    <a:pt x="1501" y="5204"/>
                    <a:pt x="4570" y="5204"/>
                  </a:cubicBezTo>
                  <a:lnTo>
                    <a:pt x="4604" y="5204"/>
                  </a:lnTo>
                  <a:lnTo>
                    <a:pt x="4604" y="134"/>
                  </a:lnTo>
                  <a:cubicBezTo>
                    <a:pt x="3103" y="134"/>
                    <a:pt x="1568" y="67"/>
                    <a:pt x="67" y="1"/>
                  </a:cubicBezTo>
                  <a:close/>
                </a:path>
              </a:pathLst>
            </a:custGeom>
            <a:solidFill>
              <a:srgbClr val="595959"/>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 name="Google Shape;1068;p43">
              <a:extLst>
                <a:ext uri="{FF2B5EF4-FFF2-40B4-BE49-F238E27FC236}">
                  <a16:creationId xmlns:a16="http://schemas.microsoft.com/office/drawing/2014/main" id="{9930D31A-30B2-41BB-8319-03EC1685532C}"/>
                </a:ext>
              </a:extLst>
            </p:cNvPr>
            <p:cNvSpPr/>
            <p:nvPr/>
          </p:nvSpPr>
          <p:spPr>
            <a:xfrm>
              <a:off x="2391684" y="4500716"/>
              <a:ext cx="114414" cy="131231"/>
            </a:xfrm>
            <a:custGeom>
              <a:avLst/>
              <a:gdLst/>
              <a:ahLst/>
              <a:cxnLst/>
              <a:rect l="l" t="t" r="r" b="b"/>
              <a:pathLst>
                <a:path w="4538" h="5205" extrusionOk="0">
                  <a:moveTo>
                    <a:pt x="4470" y="1"/>
                  </a:moveTo>
                  <a:lnTo>
                    <a:pt x="4470" y="1"/>
                  </a:lnTo>
                  <a:cubicBezTo>
                    <a:pt x="4037" y="34"/>
                    <a:pt x="3637" y="67"/>
                    <a:pt x="3203" y="67"/>
                  </a:cubicBezTo>
                  <a:cubicBezTo>
                    <a:pt x="2135" y="101"/>
                    <a:pt x="1068" y="134"/>
                    <a:pt x="1" y="134"/>
                  </a:cubicBezTo>
                  <a:lnTo>
                    <a:pt x="1" y="5204"/>
                  </a:lnTo>
                  <a:cubicBezTo>
                    <a:pt x="3036" y="5204"/>
                    <a:pt x="4537" y="3470"/>
                    <a:pt x="4470" y="1"/>
                  </a:cubicBezTo>
                  <a:close/>
                </a:path>
              </a:pathLst>
            </a:custGeom>
            <a:solidFill>
              <a:srgbClr val="B271CC"/>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 name="Google Shape;1069;p43">
              <a:extLst>
                <a:ext uri="{FF2B5EF4-FFF2-40B4-BE49-F238E27FC236}">
                  <a16:creationId xmlns:a16="http://schemas.microsoft.com/office/drawing/2014/main" id="{8CFD7CA8-DB78-4B0D-B9EC-6CA6E81685DB}"/>
                </a:ext>
              </a:extLst>
            </p:cNvPr>
            <p:cNvSpPr/>
            <p:nvPr/>
          </p:nvSpPr>
          <p:spPr>
            <a:xfrm>
              <a:off x="2041835" y="3954058"/>
              <a:ext cx="349874" cy="503796"/>
            </a:xfrm>
            <a:custGeom>
              <a:avLst/>
              <a:gdLst/>
              <a:ahLst/>
              <a:cxnLst/>
              <a:rect l="l" t="t" r="r" b="b"/>
              <a:pathLst>
                <a:path w="13877" h="19982" extrusionOk="0">
                  <a:moveTo>
                    <a:pt x="0" y="1"/>
                  </a:moveTo>
                  <a:lnTo>
                    <a:pt x="0" y="1"/>
                  </a:lnTo>
                  <a:cubicBezTo>
                    <a:pt x="33" y="568"/>
                    <a:pt x="67" y="1135"/>
                    <a:pt x="100" y="1735"/>
                  </a:cubicBezTo>
                  <a:cubicBezTo>
                    <a:pt x="133" y="4137"/>
                    <a:pt x="1234" y="5471"/>
                    <a:pt x="3369" y="5638"/>
                  </a:cubicBezTo>
                  <a:cubicBezTo>
                    <a:pt x="6872" y="5971"/>
                    <a:pt x="10374" y="6138"/>
                    <a:pt x="13877" y="6138"/>
                  </a:cubicBezTo>
                  <a:lnTo>
                    <a:pt x="13877" y="1035"/>
                  </a:lnTo>
                  <a:cubicBezTo>
                    <a:pt x="9273" y="1035"/>
                    <a:pt x="4670" y="701"/>
                    <a:pt x="0" y="1"/>
                  </a:cubicBezTo>
                  <a:close/>
                  <a:moveTo>
                    <a:pt x="1268" y="6872"/>
                  </a:moveTo>
                  <a:cubicBezTo>
                    <a:pt x="1268" y="7439"/>
                    <a:pt x="1301" y="8006"/>
                    <a:pt x="1334" y="8573"/>
                  </a:cubicBezTo>
                  <a:cubicBezTo>
                    <a:pt x="1368" y="11008"/>
                    <a:pt x="2368" y="12309"/>
                    <a:pt x="4336" y="12509"/>
                  </a:cubicBezTo>
                  <a:cubicBezTo>
                    <a:pt x="7505" y="12843"/>
                    <a:pt x="10674" y="13010"/>
                    <a:pt x="13877" y="13010"/>
                  </a:cubicBezTo>
                  <a:lnTo>
                    <a:pt x="13877" y="7873"/>
                  </a:lnTo>
                  <a:cubicBezTo>
                    <a:pt x="9707" y="7873"/>
                    <a:pt x="5471" y="7539"/>
                    <a:pt x="1268" y="6872"/>
                  </a:cubicBezTo>
                  <a:close/>
                  <a:moveTo>
                    <a:pt x="2435" y="13844"/>
                  </a:moveTo>
                  <a:cubicBezTo>
                    <a:pt x="2435" y="14411"/>
                    <a:pt x="2468" y="14978"/>
                    <a:pt x="2502" y="15545"/>
                  </a:cubicBezTo>
                  <a:cubicBezTo>
                    <a:pt x="2535" y="17980"/>
                    <a:pt x="3436" y="19281"/>
                    <a:pt x="5204" y="19481"/>
                  </a:cubicBezTo>
                  <a:cubicBezTo>
                    <a:pt x="6538" y="19615"/>
                    <a:pt x="7839" y="19748"/>
                    <a:pt x="9173" y="19848"/>
                  </a:cubicBezTo>
                  <a:cubicBezTo>
                    <a:pt x="10741" y="19948"/>
                    <a:pt x="12309" y="19982"/>
                    <a:pt x="13877" y="19982"/>
                  </a:cubicBezTo>
                  <a:lnTo>
                    <a:pt x="13877" y="14845"/>
                  </a:lnTo>
                  <a:cubicBezTo>
                    <a:pt x="10074" y="14845"/>
                    <a:pt x="6271" y="14511"/>
                    <a:pt x="2435" y="13844"/>
                  </a:cubicBezTo>
                  <a:close/>
                </a:path>
              </a:pathLst>
            </a:custGeom>
            <a:solidFill>
              <a:srgbClr val="A0A0A0"/>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 name="Google Shape;1070;p43">
              <a:extLst>
                <a:ext uri="{FF2B5EF4-FFF2-40B4-BE49-F238E27FC236}">
                  <a16:creationId xmlns:a16="http://schemas.microsoft.com/office/drawing/2014/main" id="{4305B0F9-0DF6-44AB-A1CB-6D4E508A871C}"/>
                </a:ext>
              </a:extLst>
            </p:cNvPr>
            <p:cNvSpPr/>
            <p:nvPr/>
          </p:nvSpPr>
          <p:spPr>
            <a:xfrm>
              <a:off x="2391684" y="3954058"/>
              <a:ext cx="349042" cy="503796"/>
            </a:xfrm>
            <a:custGeom>
              <a:avLst/>
              <a:gdLst/>
              <a:ahLst/>
              <a:cxnLst/>
              <a:rect l="l" t="t" r="r" b="b"/>
              <a:pathLst>
                <a:path w="13844" h="19982" extrusionOk="0">
                  <a:moveTo>
                    <a:pt x="13844" y="1"/>
                  </a:moveTo>
                  <a:lnTo>
                    <a:pt x="13844" y="1"/>
                  </a:lnTo>
                  <a:cubicBezTo>
                    <a:pt x="9274" y="701"/>
                    <a:pt x="4637" y="1035"/>
                    <a:pt x="1" y="1035"/>
                  </a:cubicBezTo>
                  <a:lnTo>
                    <a:pt x="1" y="6138"/>
                  </a:lnTo>
                  <a:cubicBezTo>
                    <a:pt x="3503" y="6138"/>
                    <a:pt x="6972" y="5971"/>
                    <a:pt x="10475" y="5638"/>
                  </a:cubicBezTo>
                  <a:cubicBezTo>
                    <a:pt x="12576" y="5404"/>
                    <a:pt x="13677" y="4003"/>
                    <a:pt x="13810" y="1435"/>
                  </a:cubicBezTo>
                  <a:cubicBezTo>
                    <a:pt x="13810" y="968"/>
                    <a:pt x="13844" y="501"/>
                    <a:pt x="13844" y="1"/>
                  </a:cubicBezTo>
                  <a:close/>
                  <a:moveTo>
                    <a:pt x="12576" y="6872"/>
                  </a:moveTo>
                  <a:lnTo>
                    <a:pt x="12576" y="6872"/>
                  </a:lnTo>
                  <a:cubicBezTo>
                    <a:pt x="8596" y="7541"/>
                    <a:pt x="4616" y="7875"/>
                    <a:pt x="578" y="7875"/>
                  </a:cubicBezTo>
                  <a:cubicBezTo>
                    <a:pt x="386" y="7875"/>
                    <a:pt x="193" y="7874"/>
                    <a:pt x="1" y="7873"/>
                  </a:cubicBezTo>
                  <a:lnTo>
                    <a:pt x="1" y="13010"/>
                  </a:lnTo>
                  <a:cubicBezTo>
                    <a:pt x="3170" y="13010"/>
                    <a:pt x="6338" y="12843"/>
                    <a:pt x="9541" y="12509"/>
                  </a:cubicBezTo>
                  <a:cubicBezTo>
                    <a:pt x="11442" y="12243"/>
                    <a:pt x="12443" y="10842"/>
                    <a:pt x="12543" y="8273"/>
                  </a:cubicBezTo>
                  <a:cubicBezTo>
                    <a:pt x="12576" y="7806"/>
                    <a:pt x="12576" y="7339"/>
                    <a:pt x="12576" y="6872"/>
                  </a:cubicBezTo>
                  <a:close/>
                  <a:moveTo>
                    <a:pt x="11409" y="13844"/>
                  </a:moveTo>
                  <a:lnTo>
                    <a:pt x="11409" y="13844"/>
                  </a:lnTo>
                  <a:cubicBezTo>
                    <a:pt x="7639" y="14511"/>
                    <a:pt x="3837" y="14845"/>
                    <a:pt x="1" y="14845"/>
                  </a:cubicBezTo>
                  <a:lnTo>
                    <a:pt x="1" y="19982"/>
                  </a:lnTo>
                  <a:cubicBezTo>
                    <a:pt x="1435" y="19982"/>
                    <a:pt x="2869" y="19948"/>
                    <a:pt x="4304" y="19848"/>
                  </a:cubicBezTo>
                  <a:cubicBezTo>
                    <a:pt x="5771" y="19781"/>
                    <a:pt x="7206" y="19648"/>
                    <a:pt x="8640" y="19481"/>
                  </a:cubicBezTo>
                  <a:cubicBezTo>
                    <a:pt x="10375" y="19214"/>
                    <a:pt x="11275" y="17813"/>
                    <a:pt x="11375" y="15245"/>
                  </a:cubicBezTo>
                  <a:cubicBezTo>
                    <a:pt x="11409" y="14778"/>
                    <a:pt x="11409" y="14311"/>
                    <a:pt x="11409" y="13844"/>
                  </a:cubicBezTo>
                  <a:close/>
                </a:path>
              </a:pathLst>
            </a:custGeom>
            <a:solidFill>
              <a:srgbClr val="D9B9E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31" name="Google Shape;1071;p43">
            <a:extLst>
              <a:ext uri="{FF2B5EF4-FFF2-40B4-BE49-F238E27FC236}">
                <a16:creationId xmlns:a16="http://schemas.microsoft.com/office/drawing/2014/main" id="{14ACDB35-A535-4419-AB9E-3D108B4E2866}"/>
              </a:ext>
            </a:extLst>
          </p:cNvPr>
          <p:cNvSpPr txBox="1"/>
          <p:nvPr/>
        </p:nvSpPr>
        <p:spPr>
          <a:xfrm>
            <a:off x="5425339" y="1866259"/>
            <a:ext cx="6080861" cy="664800"/>
          </a:xfrm>
          <a:prstGeom prst="rect">
            <a:avLst/>
          </a:prstGeom>
          <a:noFill/>
          <a:ln>
            <a:noFill/>
          </a:ln>
        </p:spPr>
        <p:txBody>
          <a:bodyPr spcFirstLastPara="1" wrap="square" lIns="121900" tIns="121900" rIns="121900" bIns="121900" anchor="ctr" anchorCtr="0">
            <a:noAutofit/>
          </a:bodyPr>
          <a:lstStyle/>
          <a:p>
            <a:pPr algn="just"/>
            <a:r>
              <a:rPr lang="es-ES" sz="1800" u="sng" kern="100" dirty="0">
                <a:effectLst/>
                <a:latin typeface="Arial" panose="020B0604020202020204" pitchFamily="34" charset="0"/>
                <a:ea typeface="Calibri" panose="020F0502020204030204" pitchFamily="34" charset="0"/>
              </a:rPr>
              <a:t>Verificar</a:t>
            </a:r>
            <a:r>
              <a:rPr lang="es-ES" sz="1800" kern="100" dirty="0">
                <a:effectLst/>
                <a:latin typeface="Arial" panose="020B0604020202020204" pitchFamily="34" charset="0"/>
                <a:ea typeface="Calibri" panose="020F0502020204030204" pitchFamily="34" charset="0"/>
              </a:rPr>
              <a:t> que </a:t>
            </a:r>
            <a:r>
              <a:rPr lang="es-ES" sz="1800" u="sng" kern="100" dirty="0">
                <a:effectLst/>
                <a:latin typeface="Arial" panose="020B0604020202020204" pitchFamily="34" charset="0"/>
                <a:ea typeface="Calibri" panose="020F0502020204030204" pitchFamily="34" charset="0"/>
              </a:rPr>
              <a:t>toda la documentación de la ejecución </a:t>
            </a:r>
            <a:r>
              <a:rPr lang="es-ES" sz="1800" kern="100" dirty="0">
                <a:effectLst/>
                <a:latin typeface="Arial" panose="020B0604020202020204" pitchFamily="34" charset="0"/>
                <a:ea typeface="Calibri" panose="020F0502020204030204" pitchFamily="34" charset="0"/>
              </a:rPr>
              <a:t>del contrato/convenio, esté en el expediente contractual.</a:t>
            </a:r>
            <a:endParaRPr lang="es-CO" sz="1800" kern="100" dirty="0">
              <a:effectLst/>
              <a:latin typeface="Arial" panose="020B0604020202020204" pitchFamily="34" charset="0"/>
              <a:ea typeface="Calibri" panose="020F0502020204030204" pitchFamily="34" charset="0"/>
            </a:endParaRPr>
          </a:p>
        </p:txBody>
      </p:sp>
      <p:sp>
        <p:nvSpPr>
          <p:cNvPr id="32" name="Google Shape;1073;p43">
            <a:extLst>
              <a:ext uri="{FF2B5EF4-FFF2-40B4-BE49-F238E27FC236}">
                <a16:creationId xmlns:a16="http://schemas.microsoft.com/office/drawing/2014/main" id="{170AA5CA-C1BF-4B54-A68F-FBFB6646618F}"/>
              </a:ext>
            </a:extLst>
          </p:cNvPr>
          <p:cNvSpPr txBox="1"/>
          <p:nvPr/>
        </p:nvSpPr>
        <p:spPr>
          <a:xfrm>
            <a:off x="4527316" y="3333468"/>
            <a:ext cx="5293848" cy="664800"/>
          </a:xfrm>
          <a:prstGeom prst="rect">
            <a:avLst/>
          </a:prstGeom>
          <a:noFill/>
          <a:ln>
            <a:noFill/>
          </a:ln>
        </p:spPr>
        <p:txBody>
          <a:bodyPr spcFirstLastPara="1" wrap="square" lIns="121900" tIns="121900" rIns="121900" bIns="121900" anchor="ctr" anchorCtr="0">
            <a:noAutofit/>
          </a:bodyPr>
          <a:lstStyle/>
          <a:p>
            <a:pPr algn="r">
              <a:lnSpc>
                <a:spcPct val="115000"/>
              </a:lnSpc>
            </a:pPr>
            <a:r>
              <a:rPr lang="es-ES" sz="1800" u="sng" dirty="0">
                <a:effectLst/>
                <a:latin typeface="Arial" panose="020B0604020202020204" pitchFamily="34" charset="0"/>
                <a:ea typeface="Calibri" panose="020F0502020204030204" pitchFamily="34" charset="0"/>
              </a:rPr>
              <a:t>Certificado de pagos y saldos actualizado</a:t>
            </a:r>
            <a:r>
              <a:rPr lang="es-ES" sz="1800" dirty="0">
                <a:effectLst/>
                <a:latin typeface="Arial" panose="020B0604020202020204" pitchFamily="34" charset="0"/>
                <a:ea typeface="Calibri" panose="020F0502020204030204" pitchFamily="34" charset="0"/>
              </a:rPr>
              <a:t>.</a:t>
            </a:r>
            <a:r>
              <a:rPr lang="es-CO" sz="1600" dirty="0">
                <a:effectLst/>
              </a:rPr>
              <a:t> </a:t>
            </a:r>
            <a:endParaRPr sz="1600" dirty="0">
              <a:solidFill>
                <a:srgbClr val="000000"/>
              </a:solidFill>
              <a:latin typeface="Roboto"/>
              <a:ea typeface="Roboto"/>
              <a:cs typeface="Roboto"/>
              <a:sym typeface="Roboto"/>
            </a:endParaRPr>
          </a:p>
        </p:txBody>
      </p:sp>
      <p:sp>
        <p:nvSpPr>
          <p:cNvPr id="33" name="Google Shape;1074;p43">
            <a:extLst>
              <a:ext uri="{FF2B5EF4-FFF2-40B4-BE49-F238E27FC236}">
                <a16:creationId xmlns:a16="http://schemas.microsoft.com/office/drawing/2014/main" id="{7B6B1110-B1F0-4742-8179-89554462F65F}"/>
              </a:ext>
            </a:extLst>
          </p:cNvPr>
          <p:cNvSpPr txBox="1"/>
          <p:nvPr/>
        </p:nvSpPr>
        <p:spPr>
          <a:xfrm>
            <a:off x="5394888" y="2624364"/>
            <a:ext cx="6258661" cy="664800"/>
          </a:xfrm>
          <a:prstGeom prst="rect">
            <a:avLst/>
          </a:prstGeom>
          <a:noFill/>
          <a:ln>
            <a:noFill/>
          </a:ln>
        </p:spPr>
        <p:txBody>
          <a:bodyPr spcFirstLastPara="1" wrap="square" lIns="121900" tIns="121900" rIns="121900" bIns="121900" anchor="ctr" anchorCtr="0">
            <a:noAutofit/>
          </a:bodyPr>
          <a:lstStyle/>
          <a:p>
            <a:r>
              <a:rPr lang="es-ES" sz="1800" kern="100" dirty="0">
                <a:effectLst/>
                <a:latin typeface="Arial" panose="020B0604020202020204" pitchFamily="34" charset="0"/>
                <a:ea typeface="Calibri" panose="020F0502020204030204" pitchFamily="34" charset="0"/>
              </a:rPr>
              <a:t>Contar con las </a:t>
            </a:r>
            <a:r>
              <a:rPr lang="es-ES" sz="1800" u="sng" kern="100" dirty="0">
                <a:effectLst/>
                <a:latin typeface="Arial" panose="020B0604020202020204" pitchFamily="34" charset="0"/>
                <a:ea typeface="Calibri" panose="020F0502020204030204" pitchFamily="34" charset="0"/>
              </a:rPr>
              <a:t>certificaciones de cumplimiento de aportes</a:t>
            </a:r>
            <a:r>
              <a:rPr lang="es-ES" sz="1800" kern="100" dirty="0">
                <a:effectLst/>
                <a:latin typeface="Arial" panose="020B0604020202020204" pitchFamily="34" charset="0"/>
                <a:ea typeface="Calibri" panose="020F0502020204030204" pitchFamily="34" charset="0"/>
              </a:rPr>
              <a:t> a los sistemas de seguridad social integral y parafiscales, durante </a:t>
            </a:r>
            <a:r>
              <a:rPr lang="es-ES" sz="1800" u="sng" kern="100" dirty="0">
                <a:effectLst/>
                <a:latin typeface="Arial" panose="020B0604020202020204" pitchFamily="34" charset="0"/>
                <a:ea typeface="Calibri" panose="020F0502020204030204" pitchFamily="34" charset="0"/>
              </a:rPr>
              <a:t>todo el plazo de ejecución </a:t>
            </a:r>
            <a:r>
              <a:rPr lang="es-ES" sz="1800" kern="100" dirty="0">
                <a:effectLst/>
                <a:latin typeface="Arial" panose="020B0604020202020204" pitchFamily="34" charset="0"/>
                <a:ea typeface="Calibri" panose="020F0502020204030204" pitchFamily="34" charset="0"/>
              </a:rPr>
              <a:t>del contrato/convenio.</a:t>
            </a:r>
            <a:endParaRPr lang="es-CO" sz="1800" kern="100" dirty="0">
              <a:effectLst/>
              <a:latin typeface="Arial" panose="020B0604020202020204" pitchFamily="34" charset="0"/>
              <a:ea typeface="Calibri" panose="020F0502020204030204" pitchFamily="34" charset="0"/>
            </a:endParaRPr>
          </a:p>
        </p:txBody>
      </p:sp>
      <p:sp>
        <p:nvSpPr>
          <p:cNvPr id="34" name="Google Shape;1075;p43">
            <a:extLst>
              <a:ext uri="{FF2B5EF4-FFF2-40B4-BE49-F238E27FC236}">
                <a16:creationId xmlns:a16="http://schemas.microsoft.com/office/drawing/2014/main" id="{E4C0F233-892C-4583-99A7-31330B8383E7}"/>
              </a:ext>
            </a:extLst>
          </p:cNvPr>
          <p:cNvSpPr txBox="1"/>
          <p:nvPr/>
        </p:nvSpPr>
        <p:spPr>
          <a:xfrm>
            <a:off x="5394887" y="5078504"/>
            <a:ext cx="6111313" cy="664800"/>
          </a:xfrm>
          <a:prstGeom prst="rect">
            <a:avLst/>
          </a:prstGeom>
          <a:noFill/>
          <a:ln>
            <a:noFill/>
          </a:ln>
        </p:spPr>
        <p:txBody>
          <a:bodyPr spcFirstLastPara="1" wrap="square" lIns="121900" tIns="121900" rIns="121900" bIns="121900" anchor="ctr" anchorCtr="0">
            <a:noAutofit/>
          </a:bodyPr>
          <a:lstStyle/>
          <a:p>
            <a:pPr algn="just"/>
            <a:r>
              <a:rPr lang="es-ES" sz="1800" kern="100" dirty="0">
                <a:effectLst/>
                <a:latin typeface="Arial" panose="020B0604020202020204" pitchFamily="34" charset="0"/>
                <a:ea typeface="Calibri" panose="020F0502020204030204" pitchFamily="34" charset="0"/>
              </a:rPr>
              <a:t>Informe Final de Supervisión con el estado del cumplimiento de </a:t>
            </a:r>
            <a:r>
              <a:rPr lang="es-ES" sz="1800" u="sng" kern="100" dirty="0">
                <a:effectLst/>
                <a:latin typeface="Arial" panose="020B0604020202020204" pitchFamily="34" charset="0"/>
                <a:ea typeface="Calibri" panose="020F0502020204030204" pitchFamily="34" charset="0"/>
              </a:rPr>
              <a:t>todas las obligaciones (generales, específicas y técnicas)</a:t>
            </a:r>
            <a:r>
              <a:rPr lang="es-ES" sz="1800" kern="100" dirty="0">
                <a:effectLst/>
                <a:latin typeface="Arial" panose="020B0604020202020204" pitchFamily="34" charset="0"/>
                <a:ea typeface="Calibri" panose="020F0502020204030204" pitchFamily="34" charset="0"/>
              </a:rPr>
              <a:t>.</a:t>
            </a:r>
            <a:endParaRPr lang="es-CO" sz="1800" kern="100" dirty="0">
              <a:effectLst/>
              <a:latin typeface="Arial" panose="020B0604020202020204" pitchFamily="34" charset="0"/>
              <a:ea typeface="Calibri" panose="020F0502020204030204" pitchFamily="34" charset="0"/>
            </a:endParaRPr>
          </a:p>
        </p:txBody>
      </p:sp>
      <p:sp>
        <p:nvSpPr>
          <p:cNvPr id="35" name="Google Shape;1076;p43">
            <a:extLst>
              <a:ext uri="{FF2B5EF4-FFF2-40B4-BE49-F238E27FC236}">
                <a16:creationId xmlns:a16="http://schemas.microsoft.com/office/drawing/2014/main" id="{0AC0FE41-5420-4F2F-9F70-80C42756AC7F}"/>
              </a:ext>
            </a:extLst>
          </p:cNvPr>
          <p:cNvSpPr txBox="1"/>
          <p:nvPr/>
        </p:nvSpPr>
        <p:spPr>
          <a:xfrm>
            <a:off x="5302127" y="4106411"/>
            <a:ext cx="6258661" cy="664800"/>
          </a:xfrm>
          <a:prstGeom prst="rect">
            <a:avLst/>
          </a:prstGeom>
          <a:noFill/>
          <a:ln>
            <a:noFill/>
          </a:ln>
        </p:spPr>
        <p:txBody>
          <a:bodyPr spcFirstLastPara="1" wrap="square" lIns="121900" tIns="121900" rIns="121900" bIns="121900" anchor="ctr" anchorCtr="0">
            <a:noAutofit/>
          </a:bodyPr>
          <a:lstStyle/>
          <a:p>
            <a:pPr algn="just">
              <a:lnSpc>
                <a:spcPct val="115000"/>
              </a:lnSpc>
            </a:pPr>
            <a:r>
              <a:rPr lang="es-ES" sz="1800" dirty="0">
                <a:effectLst/>
                <a:latin typeface="Arial" panose="020B0604020202020204" pitchFamily="34" charset="0"/>
                <a:ea typeface="Calibri" panose="020F0502020204030204" pitchFamily="34" charset="0"/>
              </a:rPr>
              <a:t>Contar con las </a:t>
            </a:r>
            <a:r>
              <a:rPr lang="es-ES" sz="1800" u="sng" dirty="0">
                <a:effectLst/>
                <a:latin typeface="Arial" panose="020B0604020202020204" pitchFamily="34" charset="0"/>
                <a:ea typeface="Calibri" panose="020F0502020204030204" pitchFamily="34" charset="0"/>
              </a:rPr>
              <a:t>garantías del contrato/convenio, vigentes para liquidar</a:t>
            </a:r>
            <a:r>
              <a:rPr lang="es-ES" sz="1800" dirty="0">
                <a:effectLst/>
                <a:latin typeface="Arial" panose="020B0604020202020204" pitchFamily="34" charset="0"/>
                <a:ea typeface="Calibri" panose="020F0502020204030204" pitchFamily="34" charset="0"/>
              </a:rPr>
              <a:t>. </a:t>
            </a:r>
            <a:r>
              <a:rPr lang="es-ES" sz="1800" b="1" dirty="0">
                <a:effectLst/>
                <a:latin typeface="Arial" panose="020B0604020202020204" pitchFamily="34" charset="0"/>
                <a:ea typeface="Calibri" panose="020F0502020204030204" pitchFamily="34" charset="0"/>
              </a:rPr>
              <a:t>(LIQUIDACIÓN BILATERAL Y UNILATERAL) </a:t>
            </a:r>
            <a:endParaRPr sz="1600" b="1" dirty="0">
              <a:solidFill>
                <a:srgbClr val="000000"/>
              </a:solidFill>
              <a:latin typeface="Roboto"/>
              <a:ea typeface="Roboto"/>
              <a:cs typeface="Roboto"/>
              <a:sym typeface="Roboto"/>
            </a:endParaRPr>
          </a:p>
        </p:txBody>
      </p:sp>
      <p:sp>
        <p:nvSpPr>
          <p:cNvPr id="36" name="Google Shape;1077;p43">
            <a:extLst>
              <a:ext uri="{FF2B5EF4-FFF2-40B4-BE49-F238E27FC236}">
                <a16:creationId xmlns:a16="http://schemas.microsoft.com/office/drawing/2014/main" id="{F99AD5D0-88CA-42EB-AD37-60454FDC0388}"/>
              </a:ext>
            </a:extLst>
          </p:cNvPr>
          <p:cNvSpPr txBox="1"/>
          <p:nvPr/>
        </p:nvSpPr>
        <p:spPr>
          <a:xfrm>
            <a:off x="5394887" y="5876527"/>
            <a:ext cx="3731600" cy="664800"/>
          </a:xfrm>
          <a:prstGeom prst="rect">
            <a:avLst/>
          </a:prstGeom>
          <a:noFill/>
          <a:ln>
            <a:noFill/>
          </a:ln>
        </p:spPr>
        <p:txBody>
          <a:bodyPr spcFirstLastPara="1" wrap="square" lIns="121900" tIns="121900" rIns="121900" bIns="121900" anchor="ctr" anchorCtr="0">
            <a:noAutofit/>
          </a:bodyPr>
          <a:lstStyle/>
          <a:p>
            <a:r>
              <a:rPr lang="es-ES" sz="1800" kern="100" dirty="0">
                <a:effectLst/>
                <a:latin typeface="Arial" panose="020B0604020202020204" pitchFamily="34" charset="0"/>
                <a:ea typeface="Calibri" panose="020F0502020204030204" pitchFamily="34" charset="0"/>
              </a:rPr>
              <a:t>Proyecto de acta de liquidación.</a:t>
            </a:r>
            <a:endParaRPr lang="es-CO" sz="1800" kern="100" dirty="0">
              <a:effectLst/>
              <a:latin typeface="Arial" panose="020B0604020202020204" pitchFamily="34" charset="0"/>
              <a:ea typeface="Calibri" panose="020F0502020204030204" pitchFamily="34" charset="0"/>
            </a:endParaRPr>
          </a:p>
        </p:txBody>
      </p:sp>
      <p:sp>
        <p:nvSpPr>
          <p:cNvPr id="37" name="Google Shape;336;p35">
            <a:extLst>
              <a:ext uri="{FF2B5EF4-FFF2-40B4-BE49-F238E27FC236}">
                <a16:creationId xmlns:a16="http://schemas.microsoft.com/office/drawing/2014/main" id="{7CC3C676-5901-4EEE-96CA-B959ADB1461C}"/>
              </a:ext>
            </a:extLst>
          </p:cNvPr>
          <p:cNvSpPr/>
          <p:nvPr/>
        </p:nvSpPr>
        <p:spPr>
          <a:xfrm>
            <a:off x="4344205" y="779818"/>
            <a:ext cx="6475411" cy="578800"/>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r>
              <a:rPr lang="es-ES" sz="2000" b="1" dirty="0">
                <a:effectLst/>
                <a:latin typeface="Arial" panose="020B0604020202020204" pitchFamily="34" charset="0"/>
                <a:ea typeface="Calibri" panose="020F0502020204030204" pitchFamily="34" charset="0"/>
                <a:cs typeface="Arial" panose="020B0604020202020204" pitchFamily="34" charset="0"/>
              </a:rPr>
              <a:t>Principales aspectos, para solicitar la liquidación:</a:t>
            </a:r>
            <a:r>
              <a:rPr lang="es-CO" sz="2000" dirty="0">
                <a:effectLst/>
                <a:latin typeface="Arial" panose="020B0604020202020204" pitchFamily="34" charset="0"/>
                <a:cs typeface="Arial" panose="020B0604020202020204" pitchFamily="34" charset="0"/>
              </a:rPr>
              <a:t> </a:t>
            </a:r>
            <a:endParaRPr lang="es-CO"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68011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515;p49">
            <a:extLst>
              <a:ext uri="{FF2B5EF4-FFF2-40B4-BE49-F238E27FC236}">
                <a16:creationId xmlns:a16="http://schemas.microsoft.com/office/drawing/2014/main" id="{91CF1457-69B8-4936-BD60-BAB4357A4A45}"/>
              </a:ext>
            </a:extLst>
          </p:cNvPr>
          <p:cNvGrpSpPr/>
          <p:nvPr/>
        </p:nvGrpSpPr>
        <p:grpSpPr>
          <a:xfrm>
            <a:off x="878400" y="1629034"/>
            <a:ext cx="4992008" cy="4746204"/>
            <a:chOff x="658800" y="1221775"/>
            <a:chExt cx="3744006" cy="3559653"/>
          </a:xfrm>
        </p:grpSpPr>
        <p:sp>
          <p:nvSpPr>
            <p:cNvPr id="5" name="Google Shape;1516;p49">
              <a:extLst>
                <a:ext uri="{FF2B5EF4-FFF2-40B4-BE49-F238E27FC236}">
                  <a16:creationId xmlns:a16="http://schemas.microsoft.com/office/drawing/2014/main" id="{006F72DB-AAC8-4475-946D-D7C1572886EA}"/>
                </a:ext>
              </a:extLst>
            </p:cNvPr>
            <p:cNvSpPr/>
            <p:nvPr/>
          </p:nvSpPr>
          <p:spPr>
            <a:xfrm>
              <a:off x="1354014" y="1373512"/>
              <a:ext cx="2360644" cy="801875"/>
            </a:xfrm>
            <a:custGeom>
              <a:avLst/>
              <a:gdLst/>
              <a:ahLst/>
              <a:cxnLst/>
              <a:rect l="l" t="t" r="r" b="b"/>
              <a:pathLst>
                <a:path w="103175" h="35047" extrusionOk="0">
                  <a:moveTo>
                    <a:pt x="56871" y="0"/>
                  </a:moveTo>
                  <a:cubicBezTo>
                    <a:pt x="33458" y="0"/>
                    <a:pt x="7305" y="13520"/>
                    <a:pt x="1" y="35046"/>
                  </a:cubicBezTo>
                  <a:cubicBezTo>
                    <a:pt x="13877" y="34749"/>
                    <a:pt x="27769" y="34703"/>
                    <a:pt x="41656" y="34703"/>
                  </a:cubicBezTo>
                  <a:cubicBezTo>
                    <a:pt x="48065" y="34703"/>
                    <a:pt x="54473" y="34713"/>
                    <a:pt x="60878" y="34713"/>
                  </a:cubicBezTo>
                  <a:lnTo>
                    <a:pt x="94435" y="34679"/>
                  </a:lnTo>
                  <a:cubicBezTo>
                    <a:pt x="97337" y="34679"/>
                    <a:pt x="100239" y="34646"/>
                    <a:pt x="103174" y="34613"/>
                  </a:cubicBezTo>
                  <a:cubicBezTo>
                    <a:pt x="98805" y="21036"/>
                    <a:pt x="89264" y="8994"/>
                    <a:pt x="75888" y="3490"/>
                  </a:cubicBezTo>
                  <a:cubicBezTo>
                    <a:pt x="70119" y="1120"/>
                    <a:pt x="63609" y="0"/>
                    <a:pt x="5687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 name="Google Shape;1517;p49">
              <a:extLst>
                <a:ext uri="{FF2B5EF4-FFF2-40B4-BE49-F238E27FC236}">
                  <a16:creationId xmlns:a16="http://schemas.microsoft.com/office/drawing/2014/main" id="{5C10583F-7A28-4A29-A70A-0FA06F940C45}"/>
                </a:ext>
              </a:extLst>
            </p:cNvPr>
            <p:cNvSpPr/>
            <p:nvPr/>
          </p:nvSpPr>
          <p:spPr>
            <a:xfrm>
              <a:off x="1354014" y="1524322"/>
              <a:ext cx="638077" cy="651050"/>
            </a:xfrm>
            <a:custGeom>
              <a:avLst/>
              <a:gdLst/>
              <a:ahLst/>
              <a:cxnLst/>
              <a:rect l="l" t="t" r="r" b="b"/>
              <a:pathLst>
                <a:path w="27888" h="28455" extrusionOk="0">
                  <a:moveTo>
                    <a:pt x="27887" y="0"/>
                  </a:moveTo>
                  <a:cubicBezTo>
                    <a:pt x="15011" y="6005"/>
                    <a:pt x="4270" y="15845"/>
                    <a:pt x="1" y="28454"/>
                  </a:cubicBezTo>
                  <a:cubicBezTo>
                    <a:pt x="7673" y="28287"/>
                    <a:pt x="15312" y="28221"/>
                    <a:pt x="22984" y="28154"/>
                  </a:cubicBezTo>
                  <a:cubicBezTo>
                    <a:pt x="23051" y="23818"/>
                    <a:pt x="23351" y="19481"/>
                    <a:pt x="23818" y="15178"/>
                  </a:cubicBezTo>
                  <a:cubicBezTo>
                    <a:pt x="24418" y="10108"/>
                    <a:pt x="25319" y="5004"/>
                    <a:pt x="27620" y="467"/>
                  </a:cubicBezTo>
                  <a:cubicBezTo>
                    <a:pt x="27721" y="301"/>
                    <a:pt x="27787" y="134"/>
                    <a:pt x="2788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 name="Google Shape;1518;p49">
              <a:extLst>
                <a:ext uri="{FF2B5EF4-FFF2-40B4-BE49-F238E27FC236}">
                  <a16:creationId xmlns:a16="http://schemas.microsoft.com/office/drawing/2014/main" id="{A45646FA-49AC-41B3-AA2D-2F6A0C997644}"/>
                </a:ext>
              </a:extLst>
            </p:cNvPr>
            <p:cNvSpPr/>
            <p:nvPr/>
          </p:nvSpPr>
          <p:spPr>
            <a:xfrm>
              <a:off x="1291443" y="2265337"/>
              <a:ext cx="2504124" cy="960136"/>
            </a:xfrm>
            <a:custGeom>
              <a:avLst/>
              <a:gdLst/>
              <a:ahLst/>
              <a:cxnLst/>
              <a:rect l="l" t="t" r="r" b="b"/>
              <a:pathLst>
                <a:path w="109446" h="41964" extrusionOk="0">
                  <a:moveTo>
                    <a:pt x="1535" y="0"/>
                  </a:moveTo>
                  <a:cubicBezTo>
                    <a:pt x="868" y="2569"/>
                    <a:pt x="501" y="5271"/>
                    <a:pt x="401" y="8073"/>
                  </a:cubicBezTo>
                  <a:cubicBezTo>
                    <a:pt x="0" y="20281"/>
                    <a:pt x="3970" y="31723"/>
                    <a:pt x="10174" y="41964"/>
                  </a:cubicBezTo>
                  <a:cubicBezTo>
                    <a:pt x="27120" y="41864"/>
                    <a:pt x="44065" y="41797"/>
                    <a:pt x="60977" y="41764"/>
                  </a:cubicBezTo>
                  <a:cubicBezTo>
                    <a:pt x="73853" y="41730"/>
                    <a:pt x="86729" y="41530"/>
                    <a:pt x="99605" y="41530"/>
                  </a:cubicBezTo>
                  <a:cubicBezTo>
                    <a:pt x="99838" y="41196"/>
                    <a:pt x="100039" y="40896"/>
                    <a:pt x="100239" y="40563"/>
                  </a:cubicBezTo>
                  <a:cubicBezTo>
                    <a:pt x="106777" y="30155"/>
                    <a:pt x="109445" y="17913"/>
                    <a:pt x="107644" y="5738"/>
                  </a:cubicBezTo>
                  <a:cubicBezTo>
                    <a:pt x="107377" y="3970"/>
                    <a:pt x="107010" y="2202"/>
                    <a:pt x="106577" y="467"/>
                  </a:cubicBezTo>
                  <a:cubicBezTo>
                    <a:pt x="103041" y="434"/>
                    <a:pt x="99505" y="367"/>
                    <a:pt x="96002" y="367"/>
                  </a:cubicBezTo>
                  <a:lnTo>
                    <a:pt x="62378" y="367"/>
                  </a:lnTo>
                  <a:cubicBezTo>
                    <a:pt x="59216" y="362"/>
                    <a:pt x="56055" y="361"/>
                    <a:pt x="52893" y="361"/>
                  </a:cubicBezTo>
                  <a:cubicBezTo>
                    <a:pt x="50399" y="361"/>
                    <a:pt x="47904" y="362"/>
                    <a:pt x="45410" y="362"/>
                  </a:cubicBezTo>
                  <a:cubicBezTo>
                    <a:pt x="30785" y="362"/>
                    <a:pt x="16160" y="337"/>
                    <a:pt x="153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 name="Google Shape;1519;p49">
              <a:extLst>
                <a:ext uri="{FF2B5EF4-FFF2-40B4-BE49-F238E27FC236}">
                  <a16:creationId xmlns:a16="http://schemas.microsoft.com/office/drawing/2014/main" id="{8E6E5722-E7C6-4809-8444-38C50E0E6718}"/>
                </a:ext>
              </a:extLst>
            </p:cNvPr>
            <p:cNvSpPr/>
            <p:nvPr/>
          </p:nvSpPr>
          <p:spPr>
            <a:xfrm>
              <a:off x="1291443" y="2265337"/>
              <a:ext cx="769340" cy="960136"/>
            </a:xfrm>
            <a:custGeom>
              <a:avLst/>
              <a:gdLst/>
              <a:ahLst/>
              <a:cxnLst/>
              <a:rect l="l" t="t" r="r" b="b"/>
              <a:pathLst>
                <a:path w="33625" h="41964" extrusionOk="0">
                  <a:moveTo>
                    <a:pt x="1535" y="0"/>
                  </a:moveTo>
                  <a:cubicBezTo>
                    <a:pt x="868" y="2569"/>
                    <a:pt x="501" y="5271"/>
                    <a:pt x="401" y="8073"/>
                  </a:cubicBezTo>
                  <a:cubicBezTo>
                    <a:pt x="0" y="20281"/>
                    <a:pt x="3970" y="31723"/>
                    <a:pt x="10174" y="41964"/>
                  </a:cubicBezTo>
                  <a:cubicBezTo>
                    <a:pt x="17980" y="41930"/>
                    <a:pt x="25819" y="41864"/>
                    <a:pt x="33624" y="41830"/>
                  </a:cubicBezTo>
                  <a:cubicBezTo>
                    <a:pt x="30789" y="35459"/>
                    <a:pt x="28954" y="28521"/>
                    <a:pt x="27720" y="21649"/>
                  </a:cubicBezTo>
                  <a:cubicBezTo>
                    <a:pt x="26486" y="14611"/>
                    <a:pt x="25819" y="7472"/>
                    <a:pt x="25719" y="301"/>
                  </a:cubicBezTo>
                  <a:cubicBezTo>
                    <a:pt x="17646" y="267"/>
                    <a:pt x="9607" y="167"/>
                    <a:pt x="153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9" name="Google Shape;1520;p49">
              <a:extLst>
                <a:ext uri="{FF2B5EF4-FFF2-40B4-BE49-F238E27FC236}">
                  <a16:creationId xmlns:a16="http://schemas.microsoft.com/office/drawing/2014/main" id="{E511341D-8212-4742-85B5-D9B0C9FC49A5}"/>
                </a:ext>
              </a:extLst>
            </p:cNvPr>
            <p:cNvSpPr/>
            <p:nvPr/>
          </p:nvSpPr>
          <p:spPr>
            <a:xfrm>
              <a:off x="1572269" y="3316941"/>
              <a:ext cx="1948507" cy="763254"/>
            </a:xfrm>
            <a:custGeom>
              <a:avLst/>
              <a:gdLst/>
              <a:ahLst/>
              <a:cxnLst/>
              <a:rect l="l" t="t" r="r" b="b"/>
              <a:pathLst>
                <a:path w="85162" h="33359" extrusionOk="0">
                  <a:moveTo>
                    <a:pt x="1" y="1"/>
                  </a:moveTo>
                  <a:lnTo>
                    <a:pt x="1" y="1"/>
                  </a:lnTo>
                  <a:cubicBezTo>
                    <a:pt x="2469" y="3770"/>
                    <a:pt x="5238" y="7372"/>
                    <a:pt x="8173" y="10775"/>
                  </a:cubicBezTo>
                  <a:cubicBezTo>
                    <a:pt x="11276" y="14378"/>
                    <a:pt x="14811" y="17446"/>
                    <a:pt x="17513" y="21383"/>
                  </a:cubicBezTo>
                  <a:cubicBezTo>
                    <a:pt x="18848" y="23317"/>
                    <a:pt x="20249" y="25085"/>
                    <a:pt x="21850" y="26620"/>
                  </a:cubicBezTo>
                  <a:cubicBezTo>
                    <a:pt x="24819" y="29488"/>
                    <a:pt x="28321" y="31556"/>
                    <a:pt x="32758" y="32524"/>
                  </a:cubicBezTo>
                  <a:cubicBezTo>
                    <a:pt x="35317" y="33074"/>
                    <a:pt x="37975" y="33358"/>
                    <a:pt x="40642" y="33358"/>
                  </a:cubicBezTo>
                  <a:cubicBezTo>
                    <a:pt x="45415" y="33358"/>
                    <a:pt x="50217" y="32448"/>
                    <a:pt x="54540" y="30522"/>
                  </a:cubicBezTo>
                  <a:cubicBezTo>
                    <a:pt x="57842" y="29055"/>
                    <a:pt x="60077" y="26386"/>
                    <a:pt x="62679" y="24018"/>
                  </a:cubicBezTo>
                  <a:cubicBezTo>
                    <a:pt x="63179" y="23517"/>
                    <a:pt x="63713" y="23084"/>
                    <a:pt x="64247" y="22650"/>
                  </a:cubicBezTo>
                  <a:cubicBezTo>
                    <a:pt x="70751" y="14978"/>
                    <a:pt x="78957" y="8407"/>
                    <a:pt x="85162" y="434"/>
                  </a:cubicBezTo>
                  <a:cubicBezTo>
                    <a:pt x="73120" y="367"/>
                    <a:pt x="61111" y="234"/>
                    <a:pt x="49103" y="201"/>
                  </a:cubicBezTo>
                  <a:cubicBezTo>
                    <a:pt x="32724" y="167"/>
                    <a:pt x="16346" y="101"/>
                    <a:pt x="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0" name="Google Shape;1521;p49">
              <a:extLst>
                <a:ext uri="{FF2B5EF4-FFF2-40B4-BE49-F238E27FC236}">
                  <a16:creationId xmlns:a16="http://schemas.microsoft.com/office/drawing/2014/main" id="{C40E4D5B-0AC4-4045-90B4-DEF4BC341F85}"/>
                </a:ext>
              </a:extLst>
            </p:cNvPr>
            <p:cNvSpPr/>
            <p:nvPr/>
          </p:nvSpPr>
          <p:spPr>
            <a:xfrm>
              <a:off x="1571514" y="3316941"/>
              <a:ext cx="1448601" cy="763574"/>
            </a:xfrm>
            <a:custGeom>
              <a:avLst/>
              <a:gdLst/>
              <a:ahLst/>
              <a:cxnLst/>
              <a:rect l="l" t="t" r="r" b="b"/>
              <a:pathLst>
                <a:path w="63313" h="33373" extrusionOk="0">
                  <a:moveTo>
                    <a:pt x="1" y="1"/>
                  </a:moveTo>
                  <a:lnTo>
                    <a:pt x="1" y="1"/>
                  </a:lnTo>
                  <a:cubicBezTo>
                    <a:pt x="2502" y="3803"/>
                    <a:pt x="5271" y="7406"/>
                    <a:pt x="8206" y="10775"/>
                  </a:cubicBezTo>
                  <a:cubicBezTo>
                    <a:pt x="11275" y="14378"/>
                    <a:pt x="14844" y="17446"/>
                    <a:pt x="17546" y="21383"/>
                  </a:cubicBezTo>
                  <a:cubicBezTo>
                    <a:pt x="18881" y="23317"/>
                    <a:pt x="20282" y="25085"/>
                    <a:pt x="21883" y="26620"/>
                  </a:cubicBezTo>
                  <a:cubicBezTo>
                    <a:pt x="24852" y="29488"/>
                    <a:pt x="28354" y="31556"/>
                    <a:pt x="32757" y="32524"/>
                  </a:cubicBezTo>
                  <a:cubicBezTo>
                    <a:pt x="35326" y="33085"/>
                    <a:pt x="37989" y="33373"/>
                    <a:pt x="40658" y="33373"/>
                  </a:cubicBezTo>
                  <a:cubicBezTo>
                    <a:pt x="45442" y="33373"/>
                    <a:pt x="50248" y="32449"/>
                    <a:pt x="54573" y="30522"/>
                  </a:cubicBezTo>
                  <a:cubicBezTo>
                    <a:pt x="57875" y="29055"/>
                    <a:pt x="60110" y="26386"/>
                    <a:pt x="62712" y="24018"/>
                  </a:cubicBezTo>
                  <a:cubicBezTo>
                    <a:pt x="62912" y="23818"/>
                    <a:pt x="63112" y="23651"/>
                    <a:pt x="63312" y="23484"/>
                  </a:cubicBezTo>
                  <a:lnTo>
                    <a:pt x="62145" y="23484"/>
                  </a:lnTo>
                  <a:cubicBezTo>
                    <a:pt x="51737" y="23217"/>
                    <a:pt x="41297" y="19615"/>
                    <a:pt x="33424" y="12743"/>
                  </a:cubicBezTo>
                  <a:cubicBezTo>
                    <a:pt x="29355" y="9174"/>
                    <a:pt x="26086" y="4871"/>
                    <a:pt x="23517" y="134"/>
                  </a:cubicBezTo>
                  <a:cubicBezTo>
                    <a:pt x="15678" y="101"/>
                    <a:pt x="7839" y="67"/>
                    <a:pt x="1"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1" name="Google Shape;1522;p49">
              <a:extLst>
                <a:ext uri="{FF2B5EF4-FFF2-40B4-BE49-F238E27FC236}">
                  <a16:creationId xmlns:a16="http://schemas.microsoft.com/office/drawing/2014/main" id="{B37FA56F-56EF-40AD-BAA3-9516CFE269E1}"/>
                </a:ext>
              </a:extLst>
            </p:cNvPr>
            <p:cNvSpPr/>
            <p:nvPr/>
          </p:nvSpPr>
          <p:spPr>
            <a:xfrm>
              <a:off x="2088166" y="4045738"/>
              <a:ext cx="767052" cy="292406"/>
            </a:xfrm>
            <a:custGeom>
              <a:avLst/>
              <a:gdLst/>
              <a:ahLst/>
              <a:cxnLst/>
              <a:rect l="l" t="t" r="r" b="b"/>
              <a:pathLst>
                <a:path w="33525" h="12780" extrusionOk="0">
                  <a:moveTo>
                    <a:pt x="2035" y="1"/>
                  </a:moveTo>
                  <a:lnTo>
                    <a:pt x="2035" y="1"/>
                  </a:lnTo>
                  <a:cubicBezTo>
                    <a:pt x="0" y="7306"/>
                    <a:pt x="5237" y="12543"/>
                    <a:pt x="19381" y="12777"/>
                  </a:cubicBezTo>
                  <a:cubicBezTo>
                    <a:pt x="19504" y="12778"/>
                    <a:pt x="19626" y="12779"/>
                    <a:pt x="19748" y="12779"/>
                  </a:cubicBezTo>
                  <a:cubicBezTo>
                    <a:pt x="33524" y="12779"/>
                    <a:pt x="33510" y="1602"/>
                    <a:pt x="31923" y="1602"/>
                  </a:cubicBezTo>
                  <a:cubicBezTo>
                    <a:pt x="30388" y="1602"/>
                    <a:pt x="24035" y="4118"/>
                    <a:pt x="17279" y="4118"/>
                  </a:cubicBezTo>
                  <a:cubicBezTo>
                    <a:pt x="16991" y="4118"/>
                    <a:pt x="16702" y="4113"/>
                    <a:pt x="16412" y="4104"/>
                  </a:cubicBezTo>
                  <a:cubicBezTo>
                    <a:pt x="9341" y="3870"/>
                    <a:pt x="2036" y="1"/>
                    <a:pt x="2035" y="1"/>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2" name="Google Shape;1523;p49">
              <a:extLst>
                <a:ext uri="{FF2B5EF4-FFF2-40B4-BE49-F238E27FC236}">
                  <a16:creationId xmlns:a16="http://schemas.microsoft.com/office/drawing/2014/main" id="{41B24930-32F9-4483-B0B5-0B3D058E1BE8}"/>
                </a:ext>
              </a:extLst>
            </p:cNvPr>
            <p:cNvSpPr/>
            <p:nvPr/>
          </p:nvSpPr>
          <p:spPr>
            <a:xfrm>
              <a:off x="2128614" y="4293002"/>
              <a:ext cx="693767" cy="251108"/>
            </a:xfrm>
            <a:custGeom>
              <a:avLst/>
              <a:gdLst/>
              <a:ahLst/>
              <a:cxnLst/>
              <a:rect l="l" t="t" r="r" b="b"/>
              <a:pathLst>
                <a:path w="30322" h="10975" extrusionOk="0">
                  <a:moveTo>
                    <a:pt x="2035" y="0"/>
                  </a:moveTo>
                  <a:cubicBezTo>
                    <a:pt x="0" y="3670"/>
                    <a:pt x="4303" y="10975"/>
                    <a:pt x="15044" y="10975"/>
                  </a:cubicBezTo>
                  <a:cubicBezTo>
                    <a:pt x="30321" y="10975"/>
                    <a:pt x="28054" y="1836"/>
                    <a:pt x="28054" y="1835"/>
                  </a:cubicBezTo>
                  <a:lnTo>
                    <a:pt x="28054" y="1835"/>
                  </a:lnTo>
                  <a:cubicBezTo>
                    <a:pt x="24620" y="3552"/>
                    <a:pt x="21083" y="4171"/>
                    <a:pt x="17766" y="4171"/>
                  </a:cubicBezTo>
                  <a:cubicBezTo>
                    <a:pt x="9161" y="4171"/>
                    <a:pt x="2036" y="1"/>
                    <a:pt x="2035" y="0"/>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sp>
          <p:nvSpPr>
            <p:cNvPr id="13" name="Google Shape;1524;p49">
              <a:extLst>
                <a:ext uri="{FF2B5EF4-FFF2-40B4-BE49-F238E27FC236}">
                  <a16:creationId xmlns:a16="http://schemas.microsoft.com/office/drawing/2014/main" id="{A94A05F1-8F3F-4168-9444-E154C29DF439}"/>
                </a:ext>
              </a:extLst>
            </p:cNvPr>
            <p:cNvSpPr/>
            <p:nvPr/>
          </p:nvSpPr>
          <p:spPr>
            <a:xfrm>
              <a:off x="2350050" y="4571540"/>
              <a:ext cx="205966" cy="112249"/>
            </a:xfrm>
            <a:custGeom>
              <a:avLst/>
              <a:gdLst/>
              <a:ahLst/>
              <a:cxnLst/>
              <a:rect l="l" t="t" r="r" b="b"/>
              <a:pathLst>
                <a:path w="9002" h="4906" extrusionOk="0">
                  <a:moveTo>
                    <a:pt x="462" y="1"/>
                  </a:moveTo>
                  <a:lnTo>
                    <a:pt x="462" y="1"/>
                  </a:lnTo>
                  <a:cubicBezTo>
                    <a:pt x="0" y="562"/>
                    <a:pt x="452" y="4906"/>
                    <a:pt x="4429" y="4906"/>
                  </a:cubicBezTo>
                  <a:cubicBezTo>
                    <a:pt x="4474" y="4906"/>
                    <a:pt x="4519" y="4905"/>
                    <a:pt x="4565" y="4904"/>
                  </a:cubicBezTo>
                  <a:cubicBezTo>
                    <a:pt x="8668" y="4771"/>
                    <a:pt x="9001" y="435"/>
                    <a:pt x="9001" y="434"/>
                  </a:cubicBezTo>
                  <a:lnTo>
                    <a:pt x="9001" y="434"/>
                  </a:lnTo>
                  <a:cubicBezTo>
                    <a:pt x="8042" y="779"/>
                    <a:pt x="6974" y="904"/>
                    <a:pt x="5927" y="904"/>
                  </a:cubicBezTo>
                  <a:cubicBezTo>
                    <a:pt x="3118" y="904"/>
                    <a:pt x="462" y="1"/>
                    <a:pt x="46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4" name="Google Shape;1525;p49">
              <a:extLst>
                <a:ext uri="{FF2B5EF4-FFF2-40B4-BE49-F238E27FC236}">
                  <a16:creationId xmlns:a16="http://schemas.microsoft.com/office/drawing/2014/main" id="{EBE982AC-87EE-465C-9059-A51BC110A16C}"/>
                </a:ext>
              </a:extLst>
            </p:cNvPr>
            <p:cNvSpPr/>
            <p:nvPr/>
          </p:nvSpPr>
          <p:spPr>
            <a:xfrm>
              <a:off x="2088166" y="4045738"/>
              <a:ext cx="722024" cy="292406"/>
            </a:xfrm>
            <a:custGeom>
              <a:avLst/>
              <a:gdLst/>
              <a:ahLst/>
              <a:cxnLst/>
              <a:rect l="l" t="t" r="r" b="b"/>
              <a:pathLst>
                <a:path w="31557" h="12780" extrusionOk="0">
                  <a:moveTo>
                    <a:pt x="2035" y="1"/>
                  </a:moveTo>
                  <a:lnTo>
                    <a:pt x="2035" y="1"/>
                  </a:lnTo>
                  <a:cubicBezTo>
                    <a:pt x="0" y="7306"/>
                    <a:pt x="5237" y="12543"/>
                    <a:pt x="19381" y="12777"/>
                  </a:cubicBezTo>
                  <a:cubicBezTo>
                    <a:pt x="19505" y="12778"/>
                    <a:pt x="19627" y="12779"/>
                    <a:pt x="19749" y="12779"/>
                  </a:cubicBezTo>
                  <a:cubicBezTo>
                    <a:pt x="26543" y="12779"/>
                    <a:pt x="29983" y="10058"/>
                    <a:pt x="31556" y="7273"/>
                  </a:cubicBezTo>
                  <a:lnTo>
                    <a:pt x="31556" y="7273"/>
                  </a:lnTo>
                  <a:cubicBezTo>
                    <a:pt x="29088" y="8207"/>
                    <a:pt x="26586" y="8974"/>
                    <a:pt x="24017" y="9407"/>
                  </a:cubicBezTo>
                  <a:cubicBezTo>
                    <a:pt x="22905" y="9579"/>
                    <a:pt x="21771" y="9675"/>
                    <a:pt x="20639" y="9675"/>
                  </a:cubicBezTo>
                  <a:cubicBezTo>
                    <a:pt x="18040" y="9675"/>
                    <a:pt x="15454" y="9172"/>
                    <a:pt x="13176" y="7940"/>
                  </a:cubicBezTo>
                  <a:cubicBezTo>
                    <a:pt x="10975" y="6739"/>
                    <a:pt x="9140" y="4804"/>
                    <a:pt x="8173" y="2536"/>
                  </a:cubicBezTo>
                  <a:cubicBezTo>
                    <a:pt x="4604" y="1368"/>
                    <a:pt x="2035" y="1"/>
                    <a:pt x="203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15" name="Google Shape;1526;p49">
              <a:extLst>
                <a:ext uri="{FF2B5EF4-FFF2-40B4-BE49-F238E27FC236}">
                  <a16:creationId xmlns:a16="http://schemas.microsoft.com/office/drawing/2014/main" id="{A09959AF-F607-4F4F-86B0-64B2AEA92A4F}"/>
                </a:ext>
              </a:extLst>
            </p:cNvPr>
            <p:cNvSpPr/>
            <p:nvPr/>
          </p:nvSpPr>
          <p:spPr>
            <a:xfrm>
              <a:off x="2128614" y="4293757"/>
              <a:ext cx="507547" cy="250353"/>
            </a:xfrm>
            <a:custGeom>
              <a:avLst/>
              <a:gdLst/>
              <a:ahLst/>
              <a:cxnLst/>
              <a:rect l="l" t="t" r="r" b="b"/>
              <a:pathLst>
                <a:path w="22183" h="10942" extrusionOk="0">
                  <a:moveTo>
                    <a:pt x="2035" y="1"/>
                  </a:moveTo>
                  <a:cubicBezTo>
                    <a:pt x="0" y="3637"/>
                    <a:pt x="4303" y="10942"/>
                    <a:pt x="15044" y="10942"/>
                  </a:cubicBezTo>
                  <a:cubicBezTo>
                    <a:pt x="18046" y="10942"/>
                    <a:pt x="20381" y="10575"/>
                    <a:pt x="22183" y="10008"/>
                  </a:cubicBezTo>
                  <a:cubicBezTo>
                    <a:pt x="20715" y="9941"/>
                    <a:pt x="19214" y="9674"/>
                    <a:pt x="17780" y="9207"/>
                  </a:cubicBezTo>
                  <a:cubicBezTo>
                    <a:pt x="14377" y="8107"/>
                    <a:pt x="11375" y="5838"/>
                    <a:pt x="9274" y="2903"/>
                  </a:cubicBezTo>
                  <a:cubicBezTo>
                    <a:pt x="4937" y="1669"/>
                    <a:pt x="2035" y="1"/>
                    <a:pt x="203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nvGrpSpPr>
            <p:cNvPr id="16" name="Google Shape;1527;p49">
              <a:extLst>
                <a:ext uri="{FF2B5EF4-FFF2-40B4-BE49-F238E27FC236}">
                  <a16:creationId xmlns:a16="http://schemas.microsoft.com/office/drawing/2014/main" id="{7871BFBB-E904-493D-A7D8-FF82E4497413}"/>
                </a:ext>
              </a:extLst>
            </p:cNvPr>
            <p:cNvGrpSpPr/>
            <p:nvPr/>
          </p:nvGrpSpPr>
          <p:grpSpPr>
            <a:xfrm>
              <a:off x="2981045" y="1512906"/>
              <a:ext cx="746380" cy="2199920"/>
              <a:chOff x="2981045" y="1559406"/>
              <a:chExt cx="746380" cy="2199920"/>
            </a:xfrm>
          </p:grpSpPr>
          <p:sp>
            <p:nvSpPr>
              <p:cNvPr id="59" name="Google Shape;1528;p49">
                <a:extLst>
                  <a:ext uri="{FF2B5EF4-FFF2-40B4-BE49-F238E27FC236}">
                    <a16:creationId xmlns:a16="http://schemas.microsoft.com/office/drawing/2014/main" id="{53487853-9989-49E0-BC70-5BCA92E81DB7}"/>
                  </a:ext>
                </a:extLst>
              </p:cNvPr>
              <p:cNvSpPr/>
              <p:nvPr/>
            </p:nvSpPr>
            <p:spPr>
              <a:xfrm>
                <a:off x="3603759" y="2388500"/>
                <a:ext cx="123666" cy="438632"/>
              </a:xfrm>
              <a:custGeom>
                <a:avLst/>
                <a:gdLst/>
                <a:ahLst/>
                <a:cxnLst/>
                <a:rect l="l" t="t" r="r" b="b"/>
                <a:pathLst>
                  <a:path w="5405" h="19171" extrusionOk="0">
                    <a:moveTo>
                      <a:pt x="2578" y="1"/>
                    </a:moveTo>
                    <a:cubicBezTo>
                      <a:pt x="2146" y="1"/>
                      <a:pt x="1726" y="242"/>
                      <a:pt x="1635" y="752"/>
                    </a:cubicBezTo>
                    <a:cubicBezTo>
                      <a:pt x="1201" y="3121"/>
                      <a:pt x="1802" y="5823"/>
                      <a:pt x="1635" y="8258"/>
                    </a:cubicBezTo>
                    <a:cubicBezTo>
                      <a:pt x="1435" y="11293"/>
                      <a:pt x="1" y="15062"/>
                      <a:pt x="1168" y="17965"/>
                    </a:cubicBezTo>
                    <a:cubicBezTo>
                      <a:pt x="1429" y="18646"/>
                      <a:pt x="2218" y="19170"/>
                      <a:pt x="2937" y="19170"/>
                    </a:cubicBezTo>
                    <a:cubicBezTo>
                      <a:pt x="3416" y="19170"/>
                      <a:pt x="3864" y="18938"/>
                      <a:pt x="4104" y="18365"/>
                    </a:cubicBezTo>
                    <a:cubicBezTo>
                      <a:pt x="5404" y="15429"/>
                      <a:pt x="5204" y="11427"/>
                      <a:pt x="5238" y="8258"/>
                    </a:cubicBezTo>
                    <a:cubicBezTo>
                      <a:pt x="5271" y="5722"/>
                      <a:pt x="4871" y="2687"/>
                      <a:pt x="3503" y="485"/>
                    </a:cubicBezTo>
                    <a:cubicBezTo>
                      <a:pt x="3306" y="167"/>
                      <a:pt x="2938" y="1"/>
                      <a:pt x="2578"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0" name="Google Shape;1529;p49">
                <a:extLst>
                  <a:ext uri="{FF2B5EF4-FFF2-40B4-BE49-F238E27FC236}">
                    <a16:creationId xmlns:a16="http://schemas.microsoft.com/office/drawing/2014/main" id="{15BBB632-22CC-4DD1-A97E-4AF152C5DA26}"/>
                  </a:ext>
                </a:extLst>
              </p:cNvPr>
              <p:cNvSpPr/>
              <p:nvPr/>
            </p:nvSpPr>
            <p:spPr>
              <a:xfrm>
                <a:off x="3569419" y="2891219"/>
                <a:ext cx="87036" cy="132979"/>
              </a:xfrm>
              <a:custGeom>
                <a:avLst/>
                <a:gdLst/>
                <a:ahLst/>
                <a:cxnLst/>
                <a:rect l="l" t="t" r="r" b="b"/>
                <a:pathLst>
                  <a:path w="3804" h="5812" extrusionOk="0">
                    <a:moveTo>
                      <a:pt x="2452" y="1"/>
                    </a:moveTo>
                    <a:cubicBezTo>
                      <a:pt x="2057" y="1"/>
                      <a:pt x="1679" y="229"/>
                      <a:pt x="1535" y="761"/>
                    </a:cubicBezTo>
                    <a:cubicBezTo>
                      <a:pt x="1135" y="2128"/>
                      <a:pt x="1" y="3529"/>
                      <a:pt x="434" y="4964"/>
                    </a:cubicBezTo>
                    <a:cubicBezTo>
                      <a:pt x="546" y="5411"/>
                      <a:pt x="1009" y="5812"/>
                      <a:pt x="1490" y="5812"/>
                    </a:cubicBezTo>
                    <a:cubicBezTo>
                      <a:pt x="1583" y="5812"/>
                      <a:pt x="1677" y="5797"/>
                      <a:pt x="1768" y="5764"/>
                    </a:cubicBezTo>
                    <a:cubicBezTo>
                      <a:pt x="3570" y="4997"/>
                      <a:pt x="3803" y="2762"/>
                      <a:pt x="3603" y="1028"/>
                    </a:cubicBezTo>
                    <a:cubicBezTo>
                      <a:pt x="3527" y="401"/>
                      <a:pt x="2975" y="1"/>
                      <a:pt x="2452"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 name="Google Shape;1530;p49">
                <a:extLst>
                  <a:ext uri="{FF2B5EF4-FFF2-40B4-BE49-F238E27FC236}">
                    <a16:creationId xmlns:a16="http://schemas.microsoft.com/office/drawing/2014/main" id="{019FC841-C29E-4F3E-87AD-A1D69583525A}"/>
                  </a:ext>
                </a:extLst>
              </p:cNvPr>
              <p:cNvSpPr/>
              <p:nvPr/>
            </p:nvSpPr>
            <p:spPr>
              <a:xfrm>
                <a:off x="2981045" y="1559406"/>
                <a:ext cx="440760" cy="319062"/>
              </a:xfrm>
              <a:custGeom>
                <a:avLst/>
                <a:gdLst/>
                <a:ahLst/>
                <a:cxnLst/>
                <a:rect l="l" t="t" r="r" b="b"/>
                <a:pathLst>
                  <a:path w="19264" h="13945" extrusionOk="0">
                    <a:moveTo>
                      <a:pt x="2440" y="0"/>
                    </a:moveTo>
                    <a:cubicBezTo>
                      <a:pt x="1989" y="0"/>
                      <a:pt x="1532" y="32"/>
                      <a:pt x="1068" y="99"/>
                    </a:cubicBezTo>
                    <a:cubicBezTo>
                      <a:pt x="0" y="266"/>
                      <a:pt x="34" y="2034"/>
                      <a:pt x="1068" y="2234"/>
                    </a:cubicBezTo>
                    <a:cubicBezTo>
                      <a:pt x="4337" y="2834"/>
                      <a:pt x="6938" y="4669"/>
                      <a:pt x="9340" y="6904"/>
                    </a:cubicBezTo>
                    <a:cubicBezTo>
                      <a:pt x="11675" y="9106"/>
                      <a:pt x="13543" y="12074"/>
                      <a:pt x="16345" y="13709"/>
                    </a:cubicBezTo>
                    <a:cubicBezTo>
                      <a:pt x="16615" y="13872"/>
                      <a:pt x="16893" y="13945"/>
                      <a:pt x="17160" y="13945"/>
                    </a:cubicBezTo>
                    <a:cubicBezTo>
                      <a:pt x="18309" y="13945"/>
                      <a:pt x="19263" y="12605"/>
                      <a:pt x="18613" y="11441"/>
                    </a:cubicBezTo>
                    <a:cubicBezTo>
                      <a:pt x="16912" y="8305"/>
                      <a:pt x="13677" y="5636"/>
                      <a:pt x="10908" y="3502"/>
                    </a:cubicBezTo>
                    <a:cubicBezTo>
                      <a:pt x="8399" y="1547"/>
                      <a:pt x="5584" y="0"/>
                      <a:pt x="244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2" name="Google Shape;1531;p49">
                <a:extLst>
                  <a:ext uri="{FF2B5EF4-FFF2-40B4-BE49-F238E27FC236}">
                    <a16:creationId xmlns:a16="http://schemas.microsoft.com/office/drawing/2014/main" id="{14F47B2A-5B77-4098-9DB0-DC2A25B6AEEE}"/>
                  </a:ext>
                </a:extLst>
              </p:cNvPr>
              <p:cNvSpPr/>
              <p:nvPr/>
            </p:nvSpPr>
            <p:spPr>
              <a:xfrm>
                <a:off x="3407924" y="1904405"/>
                <a:ext cx="144739" cy="141192"/>
              </a:xfrm>
              <a:custGeom>
                <a:avLst/>
                <a:gdLst/>
                <a:ahLst/>
                <a:cxnLst/>
                <a:rect l="l" t="t" r="r" b="b"/>
                <a:pathLst>
                  <a:path w="6326" h="6171" extrusionOk="0">
                    <a:moveTo>
                      <a:pt x="1483" y="0"/>
                    </a:moveTo>
                    <a:cubicBezTo>
                      <a:pt x="434" y="0"/>
                      <a:pt x="0" y="1365"/>
                      <a:pt x="655" y="2198"/>
                    </a:cubicBezTo>
                    <a:cubicBezTo>
                      <a:pt x="1055" y="2698"/>
                      <a:pt x="1422" y="3232"/>
                      <a:pt x="1722" y="3799"/>
                    </a:cubicBezTo>
                    <a:cubicBezTo>
                      <a:pt x="2223" y="4667"/>
                      <a:pt x="2523" y="5367"/>
                      <a:pt x="3357" y="5934"/>
                    </a:cubicBezTo>
                    <a:cubicBezTo>
                      <a:pt x="3594" y="6098"/>
                      <a:pt x="3846" y="6170"/>
                      <a:pt x="4094" y="6170"/>
                    </a:cubicBezTo>
                    <a:cubicBezTo>
                      <a:pt x="4751" y="6170"/>
                      <a:pt x="5374" y="5664"/>
                      <a:pt x="5592" y="5034"/>
                    </a:cubicBezTo>
                    <a:cubicBezTo>
                      <a:pt x="6326" y="2799"/>
                      <a:pt x="3824" y="630"/>
                      <a:pt x="1889" y="63"/>
                    </a:cubicBezTo>
                    <a:cubicBezTo>
                      <a:pt x="1745" y="20"/>
                      <a:pt x="1610" y="0"/>
                      <a:pt x="1483"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3" name="Google Shape;1532;p49">
                <a:extLst>
                  <a:ext uri="{FF2B5EF4-FFF2-40B4-BE49-F238E27FC236}">
                    <a16:creationId xmlns:a16="http://schemas.microsoft.com/office/drawing/2014/main" id="{C9C5ECE7-D571-4FC0-B355-68B352AC61BE}"/>
                  </a:ext>
                </a:extLst>
              </p:cNvPr>
              <p:cNvSpPr/>
              <p:nvPr/>
            </p:nvSpPr>
            <p:spPr>
              <a:xfrm>
                <a:off x="3131650" y="3438091"/>
                <a:ext cx="226992" cy="226649"/>
              </a:xfrm>
              <a:custGeom>
                <a:avLst/>
                <a:gdLst/>
                <a:ahLst/>
                <a:cxnLst/>
                <a:rect l="l" t="t" r="r" b="b"/>
                <a:pathLst>
                  <a:path w="9921" h="9906" extrusionOk="0">
                    <a:moveTo>
                      <a:pt x="9043" y="1"/>
                    </a:moveTo>
                    <a:cubicBezTo>
                      <a:pt x="8901" y="1"/>
                      <a:pt x="8758" y="43"/>
                      <a:pt x="8628" y="140"/>
                    </a:cubicBezTo>
                    <a:cubicBezTo>
                      <a:pt x="7227" y="1174"/>
                      <a:pt x="6093" y="2575"/>
                      <a:pt x="4759" y="3743"/>
                    </a:cubicBezTo>
                    <a:cubicBezTo>
                      <a:pt x="3324" y="5043"/>
                      <a:pt x="1323" y="6144"/>
                      <a:pt x="489" y="7946"/>
                    </a:cubicBezTo>
                    <a:cubicBezTo>
                      <a:pt x="0" y="8953"/>
                      <a:pt x="658" y="9905"/>
                      <a:pt x="1669" y="9905"/>
                    </a:cubicBezTo>
                    <a:cubicBezTo>
                      <a:pt x="1762" y="9905"/>
                      <a:pt x="1858" y="9897"/>
                      <a:pt x="1957" y="9880"/>
                    </a:cubicBezTo>
                    <a:cubicBezTo>
                      <a:pt x="4058" y="9513"/>
                      <a:pt x="5726" y="7579"/>
                      <a:pt x="7060" y="6044"/>
                    </a:cubicBezTo>
                    <a:cubicBezTo>
                      <a:pt x="8361" y="4643"/>
                      <a:pt x="9829" y="2842"/>
                      <a:pt x="9896" y="840"/>
                    </a:cubicBezTo>
                    <a:cubicBezTo>
                      <a:pt x="9921" y="411"/>
                      <a:pt x="9487" y="1"/>
                      <a:pt x="9043"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4" name="Google Shape;1533;p49">
                <a:extLst>
                  <a:ext uri="{FF2B5EF4-FFF2-40B4-BE49-F238E27FC236}">
                    <a16:creationId xmlns:a16="http://schemas.microsoft.com/office/drawing/2014/main" id="{F197EE7A-9316-4F83-804F-6C78F65645B3}"/>
                  </a:ext>
                </a:extLst>
              </p:cNvPr>
              <p:cNvSpPr/>
              <p:nvPr/>
            </p:nvSpPr>
            <p:spPr>
              <a:xfrm>
                <a:off x="3039796" y="3684806"/>
                <a:ext cx="73285" cy="74520"/>
              </a:xfrm>
              <a:custGeom>
                <a:avLst/>
                <a:gdLst/>
                <a:ahLst/>
                <a:cxnLst/>
                <a:rect l="l" t="t" r="r" b="b"/>
                <a:pathLst>
                  <a:path w="3203" h="3257" extrusionOk="0">
                    <a:moveTo>
                      <a:pt x="2170" y="1"/>
                    </a:moveTo>
                    <a:cubicBezTo>
                      <a:pt x="2072" y="1"/>
                      <a:pt x="1972" y="12"/>
                      <a:pt x="1869" y="30"/>
                    </a:cubicBezTo>
                    <a:cubicBezTo>
                      <a:pt x="1468" y="64"/>
                      <a:pt x="1168" y="331"/>
                      <a:pt x="868" y="564"/>
                    </a:cubicBezTo>
                    <a:cubicBezTo>
                      <a:pt x="334" y="931"/>
                      <a:pt x="1" y="1565"/>
                      <a:pt x="34" y="2232"/>
                    </a:cubicBezTo>
                    <a:cubicBezTo>
                      <a:pt x="93" y="2847"/>
                      <a:pt x="512" y="3257"/>
                      <a:pt x="1087" y="3257"/>
                    </a:cubicBezTo>
                    <a:cubicBezTo>
                      <a:pt x="1167" y="3257"/>
                      <a:pt x="1250" y="3249"/>
                      <a:pt x="1335" y="3233"/>
                    </a:cubicBezTo>
                    <a:cubicBezTo>
                      <a:pt x="1802" y="3133"/>
                      <a:pt x="2402" y="2766"/>
                      <a:pt x="2636" y="2332"/>
                    </a:cubicBezTo>
                    <a:cubicBezTo>
                      <a:pt x="2836" y="1998"/>
                      <a:pt x="3070" y="1665"/>
                      <a:pt x="3136" y="1298"/>
                    </a:cubicBezTo>
                    <a:cubicBezTo>
                      <a:pt x="3203" y="931"/>
                      <a:pt x="3136" y="564"/>
                      <a:pt x="2869" y="264"/>
                    </a:cubicBezTo>
                    <a:cubicBezTo>
                      <a:pt x="2653" y="72"/>
                      <a:pt x="2420" y="1"/>
                      <a:pt x="217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17" name="Google Shape;1534;p49">
              <a:extLst>
                <a:ext uri="{FF2B5EF4-FFF2-40B4-BE49-F238E27FC236}">
                  <a16:creationId xmlns:a16="http://schemas.microsoft.com/office/drawing/2014/main" id="{DE65EDFF-829D-4B45-8E46-D60065C1A782}"/>
                </a:ext>
              </a:extLst>
            </p:cNvPr>
            <p:cNvGrpSpPr/>
            <p:nvPr/>
          </p:nvGrpSpPr>
          <p:grpSpPr>
            <a:xfrm>
              <a:off x="690097" y="1376623"/>
              <a:ext cx="3712709" cy="2759246"/>
              <a:chOff x="690097" y="1423123"/>
              <a:chExt cx="3712709" cy="2759246"/>
            </a:xfrm>
          </p:grpSpPr>
          <p:sp>
            <p:nvSpPr>
              <p:cNvPr id="45" name="Google Shape;1535;p49">
                <a:extLst>
                  <a:ext uri="{FF2B5EF4-FFF2-40B4-BE49-F238E27FC236}">
                    <a16:creationId xmlns:a16="http://schemas.microsoft.com/office/drawing/2014/main" id="{4E9DD443-5442-49AB-84C8-9886D9BE0A3F}"/>
                  </a:ext>
                </a:extLst>
              </p:cNvPr>
              <p:cNvSpPr/>
              <p:nvPr/>
            </p:nvSpPr>
            <p:spPr>
              <a:xfrm>
                <a:off x="1628366" y="4025092"/>
                <a:ext cx="225551" cy="157277"/>
              </a:xfrm>
              <a:custGeom>
                <a:avLst/>
                <a:gdLst/>
                <a:ahLst/>
                <a:cxnLst/>
                <a:rect l="l" t="t" r="r" b="b"/>
                <a:pathLst>
                  <a:path w="9858" h="6874" extrusionOk="0">
                    <a:moveTo>
                      <a:pt x="8290" y="0"/>
                    </a:moveTo>
                    <a:cubicBezTo>
                      <a:pt x="6856" y="0"/>
                      <a:pt x="5621" y="968"/>
                      <a:pt x="4487" y="1735"/>
                    </a:cubicBezTo>
                    <a:cubicBezTo>
                      <a:pt x="3120" y="2635"/>
                      <a:pt x="1885" y="3569"/>
                      <a:pt x="751" y="4737"/>
                    </a:cubicBezTo>
                    <a:cubicBezTo>
                      <a:pt x="1" y="5455"/>
                      <a:pt x="495" y="6874"/>
                      <a:pt x="1546" y="6874"/>
                    </a:cubicBezTo>
                    <a:cubicBezTo>
                      <a:pt x="1570" y="6874"/>
                      <a:pt x="1594" y="6873"/>
                      <a:pt x="1618" y="6872"/>
                    </a:cubicBezTo>
                    <a:cubicBezTo>
                      <a:pt x="3720" y="6738"/>
                      <a:pt x="5221" y="5337"/>
                      <a:pt x="6655" y="3970"/>
                    </a:cubicBezTo>
                    <a:cubicBezTo>
                      <a:pt x="7389" y="3303"/>
                      <a:pt x="9858" y="1868"/>
                      <a:pt x="9291" y="667"/>
                    </a:cubicBezTo>
                    <a:cubicBezTo>
                      <a:pt x="9257" y="634"/>
                      <a:pt x="9257" y="601"/>
                      <a:pt x="9224" y="534"/>
                    </a:cubicBezTo>
                    <a:cubicBezTo>
                      <a:pt x="9090" y="200"/>
                      <a:pt x="8623" y="0"/>
                      <a:pt x="829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6" name="Google Shape;1536;p49">
                <a:extLst>
                  <a:ext uri="{FF2B5EF4-FFF2-40B4-BE49-F238E27FC236}">
                    <a16:creationId xmlns:a16="http://schemas.microsoft.com/office/drawing/2014/main" id="{C38BA2F9-A8A1-4D91-B1F5-447023CDD4B9}"/>
                  </a:ext>
                </a:extLst>
              </p:cNvPr>
              <p:cNvSpPr/>
              <p:nvPr/>
            </p:nvSpPr>
            <p:spPr>
              <a:xfrm>
                <a:off x="1160581" y="3470921"/>
                <a:ext cx="201115" cy="157025"/>
              </a:xfrm>
              <a:custGeom>
                <a:avLst/>
                <a:gdLst/>
                <a:ahLst/>
                <a:cxnLst/>
                <a:rect l="l" t="t" r="r" b="b"/>
                <a:pathLst>
                  <a:path w="8790" h="6863" extrusionOk="0">
                    <a:moveTo>
                      <a:pt x="7655" y="1"/>
                    </a:moveTo>
                    <a:cubicBezTo>
                      <a:pt x="6426" y="1"/>
                      <a:pt x="5118" y="1296"/>
                      <a:pt x="4153" y="1907"/>
                    </a:cubicBezTo>
                    <a:cubicBezTo>
                      <a:pt x="2852" y="2775"/>
                      <a:pt x="1718" y="3508"/>
                      <a:pt x="784" y="4776"/>
                    </a:cubicBezTo>
                    <a:cubicBezTo>
                      <a:pt x="1" y="5866"/>
                      <a:pt x="1092" y="6862"/>
                      <a:pt x="2133" y="6862"/>
                    </a:cubicBezTo>
                    <a:cubicBezTo>
                      <a:pt x="2335" y="6862"/>
                      <a:pt x="2534" y="6825"/>
                      <a:pt x="2718" y="6744"/>
                    </a:cubicBezTo>
                    <a:cubicBezTo>
                      <a:pt x="4119" y="6110"/>
                      <a:pt x="5220" y="5110"/>
                      <a:pt x="6388" y="4142"/>
                    </a:cubicBezTo>
                    <a:cubicBezTo>
                      <a:pt x="7288" y="3375"/>
                      <a:pt x="8789" y="2274"/>
                      <a:pt x="8723" y="940"/>
                    </a:cubicBezTo>
                    <a:cubicBezTo>
                      <a:pt x="8689" y="406"/>
                      <a:pt x="8322" y="73"/>
                      <a:pt x="7789" y="6"/>
                    </a:cubicBezTo>
                    <a:cubicBezTo>
                      <a:pt x="7744" y="2"/>
                      <a:pt x="7700" y="1"/>
                      <a:pt x="765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7" name="Google Shape;1537;p49">
                <a:extLst>
                  <a:ext uri="{FF2B5EF4-FFF2-40B4-BE49-F238E27FC236}">
                    <a16:creationId xmlns:a16="http://schemas.microsoft.com/office/drawing/2014/main" id="{6D599327-A5FD-440E-A459-F2601DC11D4C}"/>
                  </a:ext>
                </a:extLst>
              </p:cNvPr>
              <p:cNvSpPr/>
              <p:nvPr/>
            </p:nvSpPr>
            <p:spPr>
              <a:xfrm>
                <a:off x="946810" y="3641727"/>
                <a:ext cx="131308" cy="87996"/>
              </a:xfrm>
              <a:custGeom>
                <a:avLst/>
                <a:gdLst/>
                <a:ahLst/>
                <a:cxnLst/>
                <a:rect l="l" t="t" r="r" b="b"/>
                <a:pathLst>
                  <a:path w="5739" h="3846" extrusionOk="0">
                    <a:moveTo>
                      <a:pt x="4406" y="0"/>
                    </a:moveTo>
                    <a:cubicBezTo>
                      <a:pt x="4307" y="0"/>
                      <a:pt x="4201" y="14"/>
                      <a:pt x="4090" y="45"/>
                    </a:cubicBezTo>
                    <a:cubicBezTo>
                      <a:pt x="2722" y="412"/>
                      <a:pt x="1521" y="1146"/>
                      <a:pt x="621" y="2214"/>
                    </a:cubicBezTo>
                    <a:cubicBezTo>
                      <a:pt x="1" y="2946"/>
                      <a:pt x="547" y="3846"/>
                      <a:pt x="1356" y="3846"/>
                    </a:cubicBezTo>
                    <a:cubicBezTo>
                      <a:pt x="1504" y="3846"/>
                      <a:pt x="1661" y="3815"/>
                      <a:pt x="1822" y="3748"/>
                    </a:cubicBezTo>
                    <a:cubicBezTo>
                      <a:pt x="2889" y="3281"/>
                      <a:pt x="3923" y="2681"/>
                      <a:pt x="4891" y="1980"/>
                    </a:cubicBezTo>
                    <a:cubicBezTo>
                      <a:pt x="5738" y="1375"/>
                      <a:pt x="5377" y="0"/>
                      <a:pt x="4406"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8" name="Google Shape;1538;p49">
                <a:extLst>
                  <a:ext uri="{FF2B5EF4-FFF2-40B4-BE49-F238E27FC236}">
                    <a16:creationId xmlns:a16="http://schemas.microsoft.com/office/drawing/2014/main" id="{89FE4881-4864-42C3-825B-8F00E270623A}"/>
                  </a:ext>
                </a:extLst>
              </p:cNvPr>
              <p:cNvSpPr/>
              <p:nvPr/>
            </p:nvSpPr>
            <p:spPr>
              <a:xfrm>
                <a:off x="874768" y="2842031"/>
                <a:ext cx="232758" cy="99757"/>
              </a:xfrm>
              <a:custGeom>
                <a:avLst/>
                <a:gdLst/>
                <a:ahLst/>
                <a:cxnLst/>
                <a:rect l="l" t="t" r="r" b="b"/>
                <a:pathLst>
                  <a:path w="10173" h="4360" extrusionOk="0">
                    <a:moveTo>
                      <a:pt x="8951" y="0"/>
                    </a:moveTo>
                    <a:cubicBezTo>
                      <a:pt x="8914" y="0"/>
                      <a:pt x="8877" y="3"/>
                      <a:pt x="8840" y="9"/>
                    </a:cubicBezTo>
                    <a:cubicBezTo>
                      <a:pt x="7439" y="242"/>
                      <a:pt x="6071" y="742"/>
                      <a:pt x="4704" y="1109"/>
                    </a:cubicBezTo>
                    <a:cubicBezTo>
                      <a:pt x="3403" y="1443"/>
                      <a:pt x="2102" y="1676"/>
                      <a:pt x="868" y="2210"/>
                    </a:cubicBezTo>
                    <a:cubicBezTo>
                      <a:pt x="0" y="2610"/>
                      <a:pt x="234" y="4078"/>
                      <a:pt x="1135" y="4245"/>
                    </a:cubicBezTo>
                    <a:cubicBezTo>
                      <a:pt x="1524" y="4323"/>
                      <a:pt x="1925" y="4359"/>
                      <a:pt x="2334" y="4359"/>
                    </a:cubicBezTo>
                    <a:cubicBezTo>
                      <a:pt x="4905" y="4359"/>
                      <a:pt x="7761" y="2921"/>
                      <a:pt x="9574" y="1310"/>
                    </a:cubicBezTo>
                    <a:cubicBezTo>
                      <a:pt x="10173" y="774"/>
                      <a:pt x="9581" y="0"/>
                      <a:pt x="895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49" name="Google Shape;1539;p49">
                <a:extLst>
                  <a:ext uri="{FF2B5EF4-FFF2-40B4-BE49-F238E27FC236}">
                    <a16:creationId xmlns:a16="http://schemas.microsoft.com/office/drawing/2014/main" id="{4754691F-D4A0-43E8-B71A-7A15FB3DAE04}"/>
                  </a:ext>
                </a:extLst>
              </p:cNvPr>
              <p:cNvSpPr/>
              <p:nvPr/>
            </p:nvSpPr>
            <p:spPr>
              <a:xfrm>
                <a:off x="894099" y="2049061"/>
                <a:ext cx="240949" cy="79851"/>
              </a:xfrm>
              <a:custGeom>
                <a:avLst/>
                <a:gdLst/>
                <a:ahLst/>
                <a:cxnLst/>
                <a:rect l="l" t="t" r="r" b="b"/>
                <a:pathLst>
                  <a:path w="10531" h="3490" extrusionOk="0">
                    <a:moveTo>
                      <a:pt x="1610" y="0"/>
                    </a:moveTo>
                    <a:cubicBezTo>
                      <a:pt x="640" y="0"/>
                      <a:pt x="0" y="995"/>
                      <a:pt x="723" y="1813"/>
                    </a:cubicBezTo>
                    <a:cubicBezTo>
                      <a:pt x="1788" y="3020"/>
                      <a:pt x="3656" y="3490"/>
                      <a:pt x="5547" y="3490"/>
                    </a:cubicBezTo>
                    <a:cubicBezTo>
                      <a:pt x="7211" y="3490"/>
                      <a:pt x="8893" y="3126"/>
                      <a:pt x="10063" y="2580"/>
                    </a:cubicBezTo>
                    <a:cubicBezTo>
                      <a:pt x="10497" y="2346"/>
                      <a:pt x="10530" y="1579"/>
                      <a:pt x="10063" y="1346"/>
                    </a:cubicBezTo>
                    <a:cubicBezTo>
                      <a:pt x="8962" y="845"/>
                      <a:pt x="7728" y="879"/>
                      <a:pt x="6561" y="779"/>
                    </a:cubicBezTo>
                    <a:cubicBezTo>
                      <a:pt x="4893" y="679"/>
                      <a:pt x="3392" y="245"/>
                      <a:pt x="1791" y="11"/>
                    </a:cubicBezTo>
                    <a:cubicBezTo>
                      <a:pt x="1729" y="4"/>
                      <a:pt x="1669" y="0"/>
                      <a:pt x="161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0" name="Google Shape;1540;p49">
                <a:extLst>
                  <a:ext uri="{FF2B5EF4-FFF2-40B4-BE49-F238E27FC236}">
                    <a16:creationId xmlns:a16="http://schemas.microsoft.com/office/drawing/2014/main" id="{D73E6568-CFED-481C-9DCC-52029FF86EB2}"/>
                  </a:ext>
                </a:extLst>
              </p:cNvPr>
              <p:cNvSpPr/>
              <p:nvPr/>
            </p:nvSpPr>
            <p:spPr>
              <a:xfrm>
                <a:off x="690097" y="1982418"/>
                <a:ext cx="140437" cy="59396"/>
              </a:xfrm>
              <a:custGeom>
                <a:avLst/>
                <a:gdLst/>
                <a:ahLst/>
                <a:cxnLst/>
                <a:rect l="l" t="t" r="r" b="b"/>
                <a:pathLst>
                  <a:path w="6138" h="2596" extrusionOk="0">
                    <a:moveTo>
                      <a:pt x="2634" y="1"/>
                    </a:moveTo>
                    <a:cubicBezTo>
                      <a:pt x="2055" y="1"/>
                      <a:pt x="1490" y="76"/>
                      <a:pt x="1001" y="223"/>
                    </a:cubicBezTo>
                    <a:cubicBezTo>
                      <a:pt x="33" y="523"/>
                      <a:pt x="0" y="1957"/>
                      <a:pt x="1001" y="2224"/>
                    </a:cubicBezTo>
                    <a:cubicBezTo>
                      <a:pt x="1668" y="2391"/>
                      <a:pt x="2302" y="2457"/>
                      <a:pt x="2969" y="2524"/>
                    </a:cubicBezTo>
                    <a:cubicBezTo>
                      <a:pt x="3361" y="2560"/>
                      <a:pt x="3772" y="2595"/>
                      <a:pt x="4177" y="2595"/>
                    </a:cubicBezTo>
                    <a:cubicBezTo>
                      <a:pt x="4530" y="2595"/>
                      <a:pt x="4878" y="2568"/>
                      <a:pt x="5204" y="2491"/>
                    </a:cubicBezTo>
                    <a:cubicBezTo>
                      <a:pt x="6038" y="2257"/>
                      <a:pt x="6138" y="1123"/>
                      <a:pt x="5437" y="690"/>
                    </a:cubicBezTo>
                    <a:cubicBezTo>
                      <a:pt x="4677" y="225"/>
                      <a:pt x="3635" y="1"/>
                      <a:pt x="263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1" name="Google Shape;1541;p49">
                <a:extLst>
                  <a:ext uri="{FF2B5EF4-FFF2-40B4-BE49-F238E27FC236}">
                    <a16:creationId xmlns:a16="http://schemas.microsoft.com/office/drawing/2014/main" id="{E8633773-F925-4BD0-A664-FD831A9EE484}"/>
                  </a:ext>
                </a:extLst>
              </p:cNvPr>
              <p:cNvSpPr/>
              <p:nvPr/>
            </p:nvSpPr>
            <p:spPr>
              <a:xfrm>
                <a:off x="1348935" y="1423123"/>
                <a:ext cx="171005" cy="126229"/>
              </a:xfrm>
              <a:custGeom>
                <a:avLst/>
                <a:gdLst/>
                <a:ahLst/>
                <a:cxnLst/>
                <a:rect l="l" t="t" r="r" b="b"/>
                <a:pathLst>
                  <a:path w="7474" h="5517" extrusionOk="0">
                    <a:moveTo>
                      <a:pt x="1350" y="0"/>
                    </a:moveTo>
                    <a:cubicBezTo>
                      <a:pt x="517" y="0"/>
                      <a:pt x="0" y="1160"/>
                      <a:pt x="656" y="1786"/>
                    </a:cubicBezTo>
                    <a:cubicBezTo>
                      <a:pt x="2224" y="3288"/>
                      <a:pt x="4326" y="4655"/>
                      <a:pt x="6360" y="5456"/>
                    </a:cubicBezTo>
                    <a:cubicBezTo>
                      <a:pt x="6460" y="5497"/>
                      <a:pt x="6553" y="5516"/>
                      <a:pt x="6639" y="5516"/>
                    </a:cubicBezTo>
                    <a:cubicBezTo>
                      <a:pt x="7240" y="5516"/>
                      <a:pt x="7474" y="4593"/>
                      <a:pt x="7094" y="4155"/>
                    </a:cubicBezTo>
                    <a:cubicBezTo>
                      <a:pt x="5760" y="2387"/>
                      <a:pt x="3759" y="719"/>
                      <a:pt x="1657" y="52"/>
                    </a:cubicBezTo>
                    <a:cubicBezTo>
                      <a:pt x="1551" y="17"/>
                      <a:pt x="1448" y="0"/>
                      <a:pt x="135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2" name="Google Shape;1542;p49">
                <a:extLst>
                  <a:ext uri="{FF2B5EF4-FFF2-40B4-BE49-F238E27FC236}">
                    <a16:creationId xmlns:a16="http://schemas.microsoft.com/office/drawing/2014/main" id="{37E98681-AFD8-4248-B88D-972DB07ABD3E}"/>
                  </a:ext>
                </a:extLst>
              </p:cNvPr>
              <p:cNvSpPr/>
              <p:nvPr/>
            </p:nvSpPr>
            <p:spPr>
              <a:xfrm>
                <a:off x="3238216" y="4025092"/>
                <a:ext cx="225551" cy="157277"/>
              </a:xfrm>
              <a:custGeom>
                <a:avLst/>
                <a:gdLst/>
                <a:ahLst/>
                <a:cxnLst/>
                <a:rect l="l" t="t" r="r" b="b"/>
                <a:pathLst>
                  <a:path w="9858" h="6874" extrusionOk="0">
                    <a:moveTo>
                      <a:pt x="1602" y="0"/>
                    </a:moveTo>
                    <a:cubicBezTo>
                      <a:pt x="1235" y="0"/>
                      <a:pt x="801" y="200"/>
                      <a:pt x="634" y="534"/>
                    </a:cubicBezTo>
                    <a:cubicBezTo>
                      <a:pt x="634" y="601"/>
                      <a:pt x="601" y="634"/>
                      <a:pt x="601" y="667"/>
                    </a:cubicBezTo>
                    <a:cubicBezTo>
                      <a:pt x="1" y="1868"/>
                      <a:pt x="2469" y="3303"/>
                      <a:pt x="3203" y="3970"/>
                    </a:cubicBezTo>
                    <a:cubicBezTo>
                      <a:pt x="4671" y="5337"/>
                      <a:pt x="6138" y="6738"/>
                      <a:pt x="8240" y="6872"/>
                    </a:cubicBezTo>
                    <a:cubicBezTo>
                      <a:pt x="8265" y="6873"/>
                      <a:pt x="8290" y="6874"/>
                      <a:pt x="8314" y="6874"/>
                    </a:cubicBezTo>
                    <a:cubicBezTo>
                      <a:pt x="9395" y="6874"/>
                      <a:pt x="9858" y="5455"/>
                      <a:pt x="9140" y="4737"/>
                    </a:cubicBezTo>
                    <a:cubicBezTo>
                      <a:pt x="7973" y="3569"/>
                      <a:pt x="6739" y="2635"/>
                      <a:pt x="5404" y="1735"/>
                    </a:cubicBezTo>
                    <a:cubicBezTo>
                      <a:pt x="4270" y="968"/>
                      <a:pt x="3036" y="0"/>
                      <a:pt x="160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3" name="Google Shape;1543;p49">
                <a:extLst>
                  <a:ext uri="{FF2B5EF4-FFF2-40B4-BE49-F238E27FC236}">
                    <a16:creationId xmlns:a16="http://schemas.microsoft.com/office/drawing/2014/main" id="{6B20CE0D-403F-430D-9294-C2DCF1E86508}"/>
                  </a:ext>
                </a:extLst>
              </p:cNvPr>
              <p:cNvSpPr/>
              <p:nvPr/>
            </p:nvSpPr>
            <p:spPr>
              <a:xfrm>
                <a:off x="3731212" y="3470921"/>
                <a:ext cx="201092" cy="157025"/>
              </a:xfrm>
              <a:custGeom>
                <a:avLst/>
                <a:gdLst/>
                <a:ahLst/>
                <a:cxnLst/>
                <a:rect l="l" t="t" r="r" b="b"/>
                <a:pathLst>
                  <a:path w="8789" h="6863" extrusionOk="0">
                    <a:moveTo>
                      <a:pt x="1131" y="1"/>
                    </a:moveTo>
                    <a:cubicBezTo>
                      <a:pt x="1088" y="1"/>
                      <a:pt x="1044" y="2"/>
                      <a:pt x="1001" y="6"/>
                    </a:cubicBezTo>
                    <a:cubicBezTo>
                      <a:pt x="467" y="73"/>
                      <a:pt x="100" y="406"/>
                      <a:pt x="67" y="940"/>
                    </a:cubicBezTo>
                    <a:cubicBezTo>
                      <a:pt x="0" y="2274"/>
                      <a:pt x="1468" y="3375"/>
                      <a:pt x="2402" y="4142"/>
                    </a:cubicBezTo>
                    <a:cubicBezTo>
                      <a:pt x="3536" y="5110"/>
                      <a:pt x="4670" y="6110"/>
                      <a:pt x="6038" y="6744"/>
                    </a:cubicBezTo>
                    <a:cubicBezTo>
                      <a:pt x="6227" y="6825"/>
                      <a:pt x="6431" y="6862"/>
                      <a:pt x="6637" y="6862"/>
                    </a:cubicBezTo>
                    <a:cubicBezTo>
                      <a:pt x="7698" y="6862"/>
                      <a:pt x="8789" y="5866"/>
                      <a:pt x="8006" y="4776"/>
                    </a:cubicBezTo>
                    <a:cubicBezTo>
                      <a:pt x="7072" y="3508"/>
                      <a:pt x="5904" y="2775"/>
                      <a:pt x="4604" y="1907"/>
                    </a:cubicBezTo>
                    <a:cubicBezTo>
                      <a:pt x="3638" y="1296"/>
                      <a:pt x="2331" y="1"/>
                      <a:pt x="1131"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4" name="Google Shape;1544;p49">
                <a:extLst>
                  <a:ext uri="{FF2B5EF4-FFF2-40B4-BE49-F238E27FC236}">
                    <a16:creationId xmlns:a16="http://schemas.microsoft.com/office/drawing/2014/main" id="{61DBA785-F2EF-4A38-BFAD-1A4410650718}"/>
                  </a:ext>
                </a:extLst>
              </p:cNvPr>
              <p:cNvSpPr/>
              <p:nvPr/>
            </p:nvSpPr>
            <p:spPr>
              <a:xfrm>
                <a:off x="4014029" y="3641727"/>
                <a:ext cx="131926" cy="87996"/>
              </a:xfrm>
              <a:custGeom>
                <a:avLst/>
                <a:gdLst/>
                <a:ahLst/>
                <a:cxnLst/>
                <a:rect l="l" t="t" r="r" b="b"/>
                <a:pathLst>
                  <a:path w="5766" h="3846" extrusionOk="0">
                    <a:moveTo>
                      <a:pt x="1358" y="0"/>
                    </a:moveTo>
                    <a:cubicBezTo>
                      <a:pt x="361" y="0"/>
                      <a:pt x="0" y="1375"/>
                      <a:pt x="848" y="1980"/>
                    </a:cubicBezTo>
                    <a:cubicBezTo>
                      <a:pt x="1815" y="2681"/>
                      <a:pt x="2849" y="3281"/>
                      <a:pt x="3950" y="3748"/>
                    </a:cubicBezTo>
                    <a:cubicBezTo>
                      <a:pt x="4105" y="3815"/>
                      <a:pt x="4259" y="3846"/>
                      <a:pt x="4405" y="3846"/>
                    </a:cubicBezTo>
                    <a:cubicBezTo>
                      <a:pt x="5200" y="3846"/>
                      <a:pt x="5766" y="2946"/>
                      <a:pt x="5117" y="2214"/>
                    </a:cubicBezTo>
                    <a:cubicBezTo>
                      <a:pt x="4217" y="1146"/>
                      <a:pt x="3016" y="412"/>
                      <a:pt x="1682" y="45"/>
                    </a:cubicBezTo>
                    <a:cubicBezTo>
                      <a:pt x="1567" y="14"/>
                      <a:pt x="1459" y="0"/>
                      <a:pt x="135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5" name="Google Shape;1545;p49">
                <a:extLst>
                  <a:ext uri="{FF2B5EF4-FFF2-40B4-BE49-F238E27FC236}">
                    <a16:creationId xmlns:a16="http://schemas.microsoft.com/office/drawing/2014/main" id="{FB852202-38A2-43C2-85EA-A30A546F4707}"/>
                  </a:ext>
                </a:extLst>
              </p:cNvPr>
              <p:cNvSpPr/>
              <p:nvPr/>
            </p:nvSpPr>
            <p:spPr>
              <a:xfrm>
                <a:off x="3985385" y="2842031"/>
                <a:ext cx="232758" cy="99757"/>
              </a:xfrm>
              <a:custGeom>
                <a:avLst/>
                <a:gdLst/>
                <a:ahLst/>
                <a:cxnLst/>
                <a:rect l="l" t="t" r="r" b="b"/>
                <a:pathLst>
                  <a:path w="10173" h="4360" extrusionOk="0">
                    <a:moveTo>
                      <a:pt x="1221" y="0"/>
                    </a:moveTo>
                    <a:cubicBezTo>
                      <a:pt x="592" y="0"/>
                      <a:pt x="0" y="774"/>
                      <a:pt x="599" y="1310"/>
                    </a:cubicBezTo>
                    <a:cubicBezTo>
                      <a:pt x="2412" y="2921"/>
                      <a:pt x="5243" y="4359"/>
                      <a:pt x="7828" y="4359"/>
                    </a:cubicBezTo>
                    <a:cubicBezTo>
                      <a:pt x="8240" y="4359"/>
                      <a:pt x="8644" y="4323"/>
                      <a:pt x="9038" y="4245"/>
                    </a:cubicBezTo>
                    <a:cubicBezTo>
                      <a:pt x="9939" y="4078"/>
                      <a:pt x="10172" y="2610"/>
                      <a:pt x="9305" y="2210"/>
                    </a:cubicBezTo>
                    <a:cubicBezTo>
                      <a:pt x="8037" y="1676"/>
                      <a:pt x="6770" y="1443"/>
                      <a:pt x="5469" y="1109"/>
                    </a:cubicBezTo>
                    <a:cubicBezTo>
                      <a:pt x="4068" y="742"/>
                      <a:pt x="2733" y="242"/>
                      <a:pt x="1332" y="9"/>
                    </a:cubicBezTo>
                    <a:cubicBezTo>
                      <a:pt x="1295" y="3"/>
                      <a:pt x="1258" y="0"/>
                      <a:pt x="122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6" name="Google Shape;1546;p49">
                <a:extLst>
                  <a:ext uri="{FF2B5EF4-FFF2-40B4-BE49-F238E27FC236}">
                    <a16:creationId xmlns:a16="http://schemas.microsoft.com/office/drawing/2014/main" id="{7C544A71-238C-4C12-B955-346140CEEBD9}"/>
                  </a:ext>
                </a:extLst>
              </p:cNvPr>
              <p:cNvSpPr/>
              <p:nvPr/>
            </p:nvSpPr>
            <p:spPr>
              <a:xfrm>
                <a:off x="3957863" y="2049061"/>
                <a:ext cx="240194" cy="79851"/>
              </a:xfrm>
              <a:custGeom>
                <a:avLst/>
                <a:gdLst/>
                <a:ahLst/>
                <a:cxnLst/>
                <a:rect l="l" t="t" r="r" b="b"/>
                <a:pathLst>
                  <a:path w="10498" h="3490" extrusionOk="0">
                    <a:moveTo>
                      <a:pt x="8915" y="0"/>
                    </a:moveTo>
                    <a:cubicBezTo>
                      <a:pt x="8858" y="0"/>
                      <a:pt x="8799" y="4"/>
                      <a:pt x="8740" y="11"/>
                    </a:cubicBezTo>
                    <a:cubicBezTo>
                      <a:pt x="7139" y="245"/>
                      <a:pt x="5604" y="679"/>
                      <a:pt x="3970" y="779"/>
                    </a:cubicBezTo>
                    <a:cubicBezTo>
                      <a:pt x="2769" y="879"/>
                      <a:pt x="1568" y="845"/>
                      <a:pt x="467" y="1346"/>
                    </a:cubicBezTo>
                    <a:cubicBezTo>
                      <a:pt x="0" y="1579"/>
                      <a:pt x="0" y="2346"/>
                      <a:pt x="467" y="2580"/>
                    </a:cubicBezTo>
                    <a:cubicBezTo>
                      <a:pt x="1638" y="3126"/>
                      <a:pt x="3320" y="3490"/>
                      <a:pt x="4980" y="3490"/>
                    </a:cubicBezTo>
                    <a:cubicBezTo>
                      <a:pt x="6867" y="3490"/>
                      <a:pt x="8727" y="3020"/>
                      <a:pt x="9774" y="1813"/>
                    </a:cubicBezTo>
                    <a:cubicBezTo>
                      <a:pt x="10497" y="995"/>
                      <a:pt x="9857" y="0"/>
                      <a:pt x="891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7" name="Google Shape;1547;p49">
                <a:extLst>
                  <a:ext uri="{FF2B5EF4-FFF2-40B4-BE49-F238E27FC236}">
                    <a16:creationId xmlns:a16="http://schemas.microsoft.com/office/drawing/2014/main" id="{2B3725AA-EE28-4EB0-8502-F22517F8E496}"/>
                  </a:ext>
                </a:extLst>
              </p:cNvPr>
              <p:cNvSpPr/>
              <p:nvPr/>
            </p:nvSpPr>
            <p:spPr>
              <a:xfrm>
                <a:off x="4261590" y="1982418"/>
                <a:ext cx="141215" cy="59396"/>
              </a:xfrm>
              <a:custGeom>
                <a:avLst/>
                <a:gdLst/>
                <a:ahLst/>
                <a:cxnLst/>
                <a:rect l="l" t="t" r="r" b="b"/>
                <a:pathLst>
                  <a:path w="6172" h="2596" extrusionOk="0">
                    <a:moveTo>
                      <a:pt x="3529" y="1"/>
                    </a:moveTo>
                    <a:cubicBezTo>
                      <a:pt x="2537" y="1"/>
                      <a:pt x="1495" y="225"/>
                      <a:pt x="734" y="690"/>
                    </a:cubicBezTo>
                    <a:cubicBezTo>
                      <a:pt x="0" y="1123"/>
                      <a:pt x="134" y="2257"/>
                      <a:pt x="968" y="2491"/>
                    </a:cubicBezTo>
                    <a:cubicBezTo>
                      <a:pt x="1294" y="2568"/>
                      <a:pt x="1642" y="2595"/>
                      <a:pt x="1991" y="2595"/>
                    </a:cubicBezTo>
                    <a:cubicBezTo>
                      <a:pt x="2392" y="2595"/>
                      <a:pt x="2795" y="2560"/>
                      <a:pt x="3169" y="2524"/>
                    </a:cubicBezTo>
                    <a:cubicBezTo>
                      <a:pt x="3870" y="2457"/>
                      <a:pt x="4504" y="2391"/>
                      <a:pt x="5137" y="2224"/>
                    </a:cubicBezTo>
                    <a:cubicBezTo>
                      <a:pt x="6172" y="1957"/>
                      <a:pt x="6105" y="523"/>
                      <a:pt x="5137" y="223"/>
                    </a:cubicBezTo>
                    <a:cubicBezTo>
                      <a:pt x="4661" y="76"/>
                      <a:pt x="4103" y="1"/>
                      <a:pt x="352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58" name="Google Shape;1548;p49">
                <a:extLst>
                  <a:ext uri="{FF2B5EF4-FFF2-40B4-BE49-F238E27FC236}">
                    <a16:creationId xmlns:a16="http://schemas.microsoft.com/office/drawing/2014/main" id="{12D542B5-F343-463C-BA0B-FADE84206456}"/>
                  </a:ext>
                </a:extLst>
              </p:cNvPr>
              <p:cNvSpPr/>
              <p:nvPr/>
            </p:nvSpPr>
            <p:spPr>
              <a:xfrm>
                <a:off x="3572851" y="1423123"/>
                <a:ext cx="171120" cy="126229"/>
              </a:xfrm>
              <a:custGeom>
                <a:avLst/>
                <a:gdLst/>
                <a:ahLst/>
                <a:cxnLst/>
                <a:rect l="l" t="t" r="r" b="b"/>
                <a:pathLst>
                  <a:path w="7479" h="5517" extrusionOk="0">
                    <a:moveTo>
                      <a:pt x="6105" y="0"/>
                    </a:moveTo>
                    <a:cubicBezTo>
                      <a:pt x="6004" y="0"/>
                      <a:pt x="5898" y="17"/>
                      <a:pt x="5788" y="52"/>
                    </a:cubicBezTo>
                    <a:cubicBezTo>
                      <a:pt x="3720" y="719"/>
                      <a:pt x="1719" y="2387"/>
                      <a:pt x="351" y="4155"/>
                    </a:cubicBezTo>
                    <a:cubicBezTo>
                      <a:pt x="1" y="4593"/>
                      <a:pt x="212" y="5516"/>
                      <a:pt x="830" y="5516"/>
                    </a:cubicBezTo>
                    <a:cubicBezTo>
                      <a:pt x="918" y="5516"/>
                      <a:pt x="1014" y="5497"/>
                      <a:pt x="1118" y="5456"/>
                    </a:cubicBezTo>
                    <a:cubicBezTo>
                      <a:pt x="3153" y="4655"/>
                      <a:pt x="5254" y="3288"/>
                      <a:pt x="6822" y="1786"/>
                    </a:cubicBezTo>
                    <a:cubicBezTo>
                      <a:pt x="7478" y="1160"/>
                      <a:pt x="6961" y="0"/>
                      <a:pt x="610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sp>
          <p:nvSpPr>
            <p:cNvPr id="18" name="Google Shape;1549;p49">
              <a:extLst>
                <a:ext uri="{FF2B5EF4-FFF2-40B4-BE49-F238E27FC236}">
                  <a16:creationId xmlns:a16="http://schemas.microsoft.com/office/drawing/2014/main" id="{96E65F5A-6E4C-4A09-954A-FA76D343621B}"/>
                </a:ext>
              </a:extLst>
            </p:cNvPr>
            <p:cNvSpPr/>
            <p:nvPr/>
          </p:nvSpPr>
          <p:spPr>
            <a:xfrm>
              <a:off x="1695901" y="1305290"/>
              <a:ext cx="27502" cy="21393"/>
            </a:xfrm>
            <a:custGeom>
              <a:avLst/>
              <a:gdLst/>
              <a:ahLst/>
              <a:cxnLst/>
              <a:rect l="l" t="t" r="r" b="b"/>
              <a:pathLst>
                <a:path w="1202" h="935" extrusionOk="0">
                  <a:moveTo>
                    <a:pt x="601" y="1"/>
                  </a:moveTo>
                  <a:cubicBezTo>
                    <a:pt x="1" y="1"/>
                    <a:pt x="1" y="935"/>
                    <a:pt x="601" y="935"/>
                  </a:cubicBezTo>
                  <a:cubicBezTo>
                    <a:pt x="1202" y="935"/>
                    <a:pt x="1202" y="1"/>
                    <a:pt x="60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9" name="Google Shape;1550;p49">
              <a:extLst>
                <a:ext uri="{FF2B5EF4-FFF2-40B4-BE49-F238E27FC236}">
                  <a16:creationId xmlns:a16="http://schemas.microsoft.com/office/drawing/2014/main" id="{714D6624-EF42-4BD4-94CD-5A9C68893F24}"/>
                </a:ext>
              </a:extLst>
            </p:cNvPr>
            <p:cNvSpPr/>
            <p:nvPr/>
          </p:nvSpPr>
          <p:spPr>
            <a:xfrm>
              <a:off x="841961" y="1225893"/>
              <a:ext cx="3821" cy="1533"/>
            </a:xfrm>
            <a:custGeom>
              <a:avLst/>
              <a:gdLst/>
              <a:ahLst/>
              <a:cxnLst/>
              <a:rect l="l" t="t" r="r" b="b"/>
              <a:pathLst>
                <a:path w="167" h="67" extrusionOk="0">
                  <a:moveTo>
                    <a:pt x="167" y="0"/>
                  </a:moveTo>
                  <a:cubicBezTo>
                    <a:pt x="161" y="0"/>
                    <a:pt x="156" y="1"/>
                    <a:pt x="151" y="3"/>
                  </a:cubicBezTo>
                  <a:lnTo>
                    <a:pt x="151" y="3"/>
                  </a:lnTo>
                  <a:cubicBezTo>
                    <a:pt x="156" y="2"/>
                    <a:pt x="162" y="1"/>
                    <a:pt x="167" y="0"/>
                  </a:cubicBezTo>
                  <a:close/>
                  <a:moveTo>
                    <a:pt x="151" y="3"/>
                  </a:moveTo>
                  <a:cubicBezTo>
                    <a:pt x="0" y="35"/>
                    <a:pt x="2" y="67"/>
                    <a:pt x="67" y="67"/>
                  </a:cubicBezTo>
                  <a:lnTo>
                    <a:pt x="100" y="67"/>
                  </a:lnTo>
                  <a:cubicBezTo>
                    <a:pt x="127" y="40"/>
                    <a:pt x="132" y="12"/>
                    <a:pt x="151" y="3"/>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0" name="Google Shape;1551;p49">
              <a:extLst>
                <a:ext uri="{FF2B5EF4-FFF2-40B4-BE49-F238E27FC236}">
                  <a16:creationId xmlns:a16="http://schemas.microsoft.com/office/drawing/2014/main" id="{366A8683-DCFF-430E-BEFF-6BC82AA46884}"/>
                </a:ext>
              </a:extLst>
            </p:cNvPr>
            <p:cNvSpPr/>
            <p:nvPr/>
          </p:nvSpPr>
          <p:spPr>
            <a:xfrm>
              <a:off x="829744" y="1221775"/>
              <a:ext cx="51160" cy="49901"/>
            </a:xfrm>
            <a:custGeom>
              <a:avLst/>
              <a:gdLst/>
              <a:ahLst/>
              <a:cxnLst/>
              <a:rect l="l" t="t" r="r" b="b"/>
              <a:pathLst>
                <a:path w="2236" h="2181" extrusionOk="0">
                  <a:moveTo>
                    <a:pt x="1262" y="1"/>
                  </a:moveTo>
                  <a:cubicBezTo>
                    <a:pt x="1064" y="1"/>
                    <a:pt x="863" y="67"/>
                    <a:pt x="701" y="180"/>
                  </a:cubicBezTo>
                  <a:cubicBezTo>
                    <a:pt x="768" y="180"/>
                    <a:pt x="868" y="147"/>
                    <a:pt x="1034" y="147"/>
                  </a:cubicBezTo>
                  <a:cubicBezTo>
                    <a:pt x="901" y="147"/>
                    <a:pt x="801" y="180"/>
                    <a:pt x="701" y="213"/>
                  </a:cubicBezTo>
                  <a:lnTo>
                    <a:pt x="668" y="213"/>
                  </a:lnTo>
                  <a:cubicBezTo>
                    <a:pt x="668" y="213"/>
                    <a:pt x="634" y="213"/>
                    <a:pt x="634" y="247"/>
                  </a:cubicBezTo>
                  <a:lnTo>
                    <a:pt x="601" y="247"/>
                  </a:lnTo>
                  <a:cubicBezTo>
                    <a:pt x="267" y="414"/>
                    <a:pt x="0" y="714"/>
                    <a:pt x="0" y="1147"/>
                  </a:cubicBezTo>
                  <a:cubicBezTo>
                    <a:pt x="0" y="1727"/>
                    <a:pt x="504" y="2180"/>
                    <a:pt x="1051" y="2180"/>
                  </a:cubicBezTo>
                  <a:cubicBezTo>
                    <a:pt x="1134" y="2180"/>
                    <a:pt x="1218" y="2170"/>
                    <a:pt x="1301" y="2148"/>
                  </a:cubicBezTo>
                  <a:cubicBezTo>
                    <a:pt x="1668" y="2015"/>
                    <a:pt x="2002" y="1748"/>
                    <a:pt x="2135" y="1348"/>
                  </a:cubicBezTo>
                  <a:cubicBezTo>
                    <a:pt x="2235" y="914"/>
                    <a:pt x="2069" y="580"/>
                    <a:pt x="1835" y="247"/>
                  </a:cubicBezTo>
                  <a:cubicBezTo>
                    <a:pt x="1680" y="75"/>
                    <a:pt x="1473" y="1"/>
                    <a:pt x="126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1" name="Google Shape;1552;p49">
              <a:extLst>
                <a:ext uri="{FF2B5EF4-FFF2-40B4-BE49-F238E27FC236}">
                  <a16:creationId xmlns:a16="http://schemas.microsoft.com/office/drawing/2014/main" id="{AC1E72B0-75EC-4CFE-8841-47B1B0AFF733}"/>
                </a:ext>
              </a:extLst>
            </p:cNvPr>
            <p:cNvSpPr/>
            <p:nvPr/>
          </p:nvSpPr>
          <p:spPr>
            <a:xfrm>
              <a:off x="1080806" y="1948638"/>
              <a:ext cx="24459" cy="19082"/>
            </a:xfrm>
            <a:custGeom>
              <a:avLst/>
              <a:gdLst/>
              <a:ahLst/>
              <a:cxnLst/>
              <a:rect l="l" t="t" r="r" b="b"/>
              <a:pathLst>
                <a:path w="1069" h="834" extrusionOk="0">
                  <a:moveTo>
                    <a:pt x="535" y="0"/>
                  </a:moveTo>
                  <a:cubicBezTo>
                    <a:pt x="1" y="0"/>
                    <a:pt x="1" y="834"/>
                    <a:pt x="535" y="834"/>
                  </a:cubicBezTo>
                  <a:cubicBezTo>
                    <a:pt x="1068" y="834"/>
                    <a:pt x="1068" y="0"/>
                    <a:pt x="53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2" name="Google Shape;1553;p49">
              <a:extLst>
                <a:ext uri="{FF2B5EF4-FFF2-40B4-BE49-F238E27FC236}">
                  <a16:creationId xmlns:a16="http://schemas.microsoft.com/office/drawing/2014/main" id="{E46C5825-9F06-4919-8E02-955045054919}"/>
                </a:ext>
              </a:extLst>
            </p:cNvPr>
            <p:cNvSpPr/>
            <p:nvPr/>
          </p:nvSpPr>
          <p:spPr>
            <a:xfrm>
              <a:off x="658800" y="2533969"/>
              <a:ext cx="41230" cy="32055"/>
            </a:xfrm>
            <a:custGeom>
              <a:avLst/>
              <a:gdLst/>
              <a:ahLst/>
              <a:cxnLst/>
              <a:rect l="l" t="t" r="r" b="b"/>
              <a:pathLst>
                <a:path w="1802" h="1401" extrusionOk="0">
                  <a:moveTo>
                    <a:pt x="901" y="0"/>
                  </a:moveTo>
                  <a:cubicBezTo>
                    <a:pt x="0" y="0"/>
                    <a:pt x="0" y="1401"/>
                    <a:pt x="901" y="1401"/>
                  </a:cubicBezTo>
                  <a:cubicBezTo>
                    <a:pt x="1802" y="1401"/>
                    <a:pt x="1802" y="0"/>
                    <a:pt x="90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3" name="Google Shape;1554;p49">
              <a:extLst>
                <a:ext uri="{FF2B5EF4-FFF2-40B4-BE49-F238E27FC236}">
                  <a16:creationId xmlns:a16="http://schemas.microsoft.com/office/drawing/2014/main" id="{576B8550-E285-47E1-AC9E-F381A7D58D5A}"/>
                </a:ext>
              </a:extLst>
            </p:cNvPr>
            <p:cNvSpPr/>
            <p:nvPr/>
          </p:nvSpPr>
          <p:spPr>
            <a:xfrm>
              <a:off x="1181560" y="3189877"/>
              <a:ext cx="45806" cy="42488"/>
            </a:xfrm>
            <a:custGeom>
              <a:avLst/>
              <a:gdLst/>
              <a:ahLst/>
              <a:cxnLst/>
              <a:rect l="l" t="t" r="r" b="b"/>
              <a:pathLst>
                <a:path w="2002" h="1857" extrusionOk="0">
                  <a:moveTo>
                    <a:pt x="1041" y="1"/>
                  </a:moveTo>
                  <a:cubicBezTo>
                    <a:pt x="813" y="1"/>
                    <a:pt x="582" y="79"/>
                    <a:pt x="400" y="251"/>
                  </a:cubicBezTo>
                  <a:cubicBezTo>
                    <a:pt x="334" y="284"/>
                    <a:pt x="334" y="351"/>
                    <a:pt x="300" y="384"/>
                  </a:cubicBezTo>
                  <a:cubicBezTo>
                    <a:pt x="0" y="718"/>
                    <a:pt x="0" y="1151"/>
                    <a:pt x="300" y="1485"/>
                  </a:cubicBezTo>
                  <a:cubicBezTo>
                    <a:pt x="334" y="1518"/>
                    <a:pt x="334" y="1552"/>
                    <a:pt x="400" y="1585"/>
                  </a:cubicBezTo>
                  <a:cubicBezTo>
                    <a:pt x="587" y="1771"/>
                    <a:pt x="823" y="1857"/>
                    <a:pt x="1057" y="1857"/>
                  </a:cubicBezTo>
                  <a:cubicBezTo>
                    <a:pt x="1535" y="1857"/>
                    <a:pt x="2001" y="1500"/>
                    <a:pt x="2001" y="918"/>
                  </a:cubicBezTo>
                  <a:cubicBezTo>
                    <a:pt x="2001" y="352"/>
                    <a:pt x="1525" y="1"/>
                    <a:pt x="104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4" name="Google Shape;1555;p49">
              <a:extLst>
                <a:ext uri="{FF2B5EF4-FFF2-40B4-BE49-F238E27FC236}">
                  <a16:creationId xmlns:a16="http://schemas.microsoft.com/office/drawing/2014/main" id="{DFA4E944-47C9-4750-BD11-C7C316BC74B0}"/>
                </a:ext>
              </a:extLst>
            </p:cNvPr>
            <p:cNvSpPr/>
            <p:nvPr/>
          </p:nvSpPr>
          <p:spPr>
            <a:xfrm>
              <a:off x="1183070" y="3884724"/>
              <a:ext cx="35144" cy="26724"/>
            </a:xfrm>
            <a:custGeom>
              <a:avLst/>
              <a:gdLst/>
              <a:ahLst/>
              <a:cxnLst/>
              <a:rect l="l" t="t" r="r" b="b"/>
              <a:pathLst>
                <a:path w="1536" h="1168" extrusionOk="0">
                  <a:moveTo>
                    <a:pt x="768" y="0"/>
                  </a:moveTo>
                  <a:cubicBezTo>
                    <a:pt x="1" y="0"/>
                    <a:pt x="1" y="1168"/>
                    <a:pt x="768" y="1168"/>
                  </a:cubicBezTo>
                  <a:cubicBezTo>
                    <a:pt x="1535" y="1168"/>
                    <a:pt x="1535" y="0"/>
                    <a:pt x="76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5" name="Google Shape;1556;p49">
              <a:extLst>
                <a:ext uri="{FF2B5EF4-FFF2-40B4-BE49-F238E27FC236}">
                  <a16:creationId xmlns:a16="http://schemas.microsoft.com/office/drawing/2014/main" id="{BC4C734B-C4E9-46F8-99A1-7CBE8C8CBAD2}"/>
                </a:ext>
              </a:extLst>
            </p:cNvPr>
            <p:cNvSpPr/>
            <p:nvPr/>
          </p:nvSpPr>
          <p:spPr>
            <a:xfrm>
              <a:off x="1660326" y="3885936"/>
              <a:ext cx="52235" cy="41710"/>
            </a:xfrm>
            <a:custGeom>
              <a:avLst/>
              <a:gdLst/>
              <a:ahLst/>
              <a:cxnLst/>
              <a:rect l="l" t="t" r="r" b="b"/>
              <a:pathLst>
                <a:path w="2283" h="1823" extrusionOk="0">
                  <a:moveTo>
                    <a:pt x="1092" y="0"/>
                  </a:moveTo>
                  <a:cubicBezTo>
                    <a:pt x="538" y="0"/>
                    <a:pt x="0" y="697"/>
                    <a:pt x="355" y="1215"/>
                  </a:cubicBezTo>
                  <a:cubicBezTo>
                    <a:pt x="522" y="1415"/>
                    <a:pt x="622" y="1582"/>
                    <a:pt x="855" y="1715"/>
                  </a:cubicBezTo>
                  <a:cubicBezTo>
                    <a:pt x="985" y="1789"/>
                    <a:pt x="1118" y="1822"/>
                    <a:pt x="1247" y="1822"/>
                  </a:cubicBezTo>
                  <a:cubicBezTo>
                    <a:pt x="1811" y="1822"/>
                    <a:pt x="2282" y="1185"/>
                    <a:pt x="1956" y="614"/>
                  </a:cubicBezTo>
                  <a:cubicBezTo>
                    <a:pt x="1823" y="414"/>
                    <a:pt x="1656" y="281"/>
                    <a:pt x="1456" y="114"/>
                  </a:cubicBezTo>
                  <a:cubicBezTo>
                    <a:pt x="1340" y="35"/>
                    <a:pt x="1215" y="0"/>
                    <a:pt x="109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 name="Google Shape;1557;p49">
              <a:extLst>
                <a:ext uri="{FF2B5EF4-FFF2-40B4-BE49-F238E27FC236}">
                  <a16:creationId xmlns:a16="http://schemas.microsoft.com/office/drawing/2014/main" id="{2696200D-9664-45CD-8E4C-5433332BB52A}"/>
                </a:ext>
              </a:extLst>
            </p:cNvPr>
            <p:cNvSpPr/>
            <p:nvPr/>
          </p:nvSpPr>
          <p:spPr>
            <a:xfrm>
              <a:off x="1882883" y="4119771"/>
              <a:ext cx="35121" cy="27502"/>
            </a:xfrm>
            <a:custGeom>
              <a:avLst/>
              <a:gdLst/>
              <a:ahLst/>
              <a:cxnLst/>
              <a:rect l="l" t="t" r="r" b="b"/>
              <a:pathLst>
                <a:path w="1535" h="1202" extrusionOk="0">
                  <a:moveTo>
                    <a:pt x="767" y="0"/>
                  </a:moveTo>
                  <a:cubicBezTo>
                    <a:pt x="0" y="0"/>
                    <a:pt x="0" y="1201"/>
                    <a:pt x="767" y="1201"/>
                  </a:cubicBezTo>
                  <a:cubicBezTo>
                    <a:pt x="1535" y="1201"/>
                    <a:pt x="1535" y="0"/>
                    <a:pt x="76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 name="Google Shape;1558;p49">
              <a:extLst>
                <a:ext uri="{FF2B5EF4-FFF2-40B4-BE49-F238E27FC236}">
                  <a16:creationId xmlns:a16="http://schemas.microsoft.com/office/drawing/2014/main" id="{10966099-58E1-4392-AB7F-2295CDA48162}"/>
                </a:ext>
              </a:extLst>
            </p:cNvPr>
            <p:cNvSpPr/>
            <p:nvPr/>
          </p:nvSpPr>
          <p:spPr>
            <a:xfrm>
              <a:off x="2044652" y="4719606"/>
              <a:ext cx="80172" cy="61822"/>
            </a:xfrm>
            <a:custGeom>
              <a:avLst/>
              <a:gdLst/>
              <a:ahLst/>
              <a:cxnLst/>
              <a:rect l="l" t="t" r="r" b="b"/>
              <a:pathLst>
                <a:path w="3504" h="2702" extrusionOk="0">
                  <a:moveTo>
                    <a:pt x="1769" y="0"/>
                  </a:moveTo>
                  <a:cubicBezTo>
                    <a:pt x="1" y="0"/>
                    <a:pt x="1" y="2702"/>
                    <a:pt x="1769" y="2702"/>
                  </a:cubicBezTo>
                  <a:cubicBezTo>
                    <a:pt x="3503" y="2702"/>
                    <a:pt x="3503" y="0"/>
                    <a:pt x="17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8" name="Google Shape;1559;p49">
              <a:extLst>
                <a:ext uri="{FF2B5EF4-FFF2-40B4-BE49-F238E27FC236}">
                  <a16:creationId xmlns:a16="http://schemas.microsoft.com/office/drawing/2014/main" id="{924FCD51-CC93-4A41-9F34-0CA8D8663B87}"/>
                </a:ext>
              </a:extLst>
            </p:cNvPr>
            <p:cNvSpPr/>
            <p:nvPr/>
          </p:nvSpPr>
          <p:spPr>
            <a:xfrm>
              <a:off x="2767365" y="4561062"/>
              <a:ext cx="33588" cy="33039"/>
            </a:xfrm>
            <a:custGeom>
              <a:avLst/>
              <a:gdLst/>
              <a:ahLst/>
              <a:cxnLst/>
              <a:rect l="l" t="t" r="r" b="b"/>
              <a:pathLst>
                <a:path w="1468" h="1444" extrusionOk="0">
                  <a:moveTo>
                    <a:pt x="747" y="0"/>
                  </a:moveTo>
                  <a:cubicBezTo>
                    <a:pt x="592" y="0"/>
                    <a:pt x="434" y="75"/>
                    <a:pt x="334" y="225"/>
                  </a:cubicBezTo>
                  <a:cubicBezTo>
                    <a:pt x="200" y="292"/>
                    <a:pt x="134" y="459"/>
                    <a:pt x="100" y="592"/>
                  </a:cubicBezTo>
                  <a:cubicBezTo>
                    <a:pt x="0" y="926"/>
                    <a:pt x="200" y="1326"/>
                    <a:pt x="567" y="1426"/>
                  </a:cubicBezTo>
                  <a:cubicBezTo>
                    <a:pt x="619" y="1438"/>
                    <a:pt x="670" y="1443"/>
                    <a:pt x="721" y="1443"/>
                  </a:cubicBezTo>
                  <a:cubicBezTo>
                    <a:pt x="967" y="1443"/>
                    <a:pt x="1196" y="1314"/>
                    <a:pt x="1334" y="1093"/>
                  </a:cubicBezTo>
                  <a:cubicBezTo>
                    <a:pt x="1468" y="826"/>
                    <a:pt x="1435" y="392"/>
                    <a:pt x="1134" y="225"/>
                  </a:cubicBezTo>
                  <a:cubicBezTo>
                    <a:pt x="1051" y="75"/>
                    <a:pt x="901" y="0"/>
                    <a:pt x="74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 name="Google Shape;1560;p49">
              <a:extLst>
                <a:ext uri="{FF2B5EF4-FFF2-40B4-BE49-F238E27FC236}">
                  <a16:creationId xmlns:a16="http://schemas.microsoft.com/office/drawing/2014/main" id="{0893B6E5-0D7E-4804-B2B1-F0FB1E02E47E}"/>
                </a:ext>
              </a:extLst>
            </p:cNvPr>
            <p:cNvSpPr/>
            <p:nvPr/>
          </p:nvSpPr>
          <p:spPr>
            <a:xfrm>
              <a:off x="3542721" y="4432854"/>
              <a:ext cx="48849" cy="47911"/>
            </a:xfrm>
            <a:custGeom>
              <a:avLst/>
              <a:gdLst/>
              <a:ahLst/>
              <a:cxnLst/>
              <a:rect l="l" t="t" r="r" b="b"/>
              <a:pathLst>
                <a:path w="2135" h="2094" extrusionOk="0">
                  <a:moveTo>
                    <a:pt x="1051" y="0"/>
                  </a:moveTo>
                  <a:cubicBezTo>
                    <a:pt x="826" y="0"/>
                    <a:pt x="600" y="75"/>
                    <a:pt x="467" y="225"/>
                  </a:cubicBezTo>
                  <a:lnTo>
                    <a:pt x="334" y="392"/>
                  </a:lnTo>
                  <a:cubicBezTo>
                    <a:pt x="100" y="659"/>
                    <a:pt x="0" y="993"/>
                    <a:pt x="100" y="1359"/>
                  </a:cubicBezTo>
                  <a:cubicBezTo>
                    <a:pt x="200" y="1760"/>
                    <a:pt x="600" y="2093"/>
                    <a:pt x="1034" y="2093"/>
                  </a:cubicBezTo>
                  <a:cubicBezTo>
                    <a:pt x="1401" y="2093"/>
                    <a:pt x="1735" y="1893"/>
                    <a:pt x="1901" y="1593"/>
                  </a:cubicBezTo>
                  <a:cubicBezTo>
                    <a:pt x="2135" y="1159"/>
                    <a:pt x="2035" y="726"/>
                    <a:pt x="1735" y="392"/>
                  </a:cubicBezTo>
                  <a:lnTo>
                    <a:pt x="1635" y="225"/>
                  </a:lnTo>
                  <a:cubicBezTo>
                    <a:pt x="1501" y="75"/>
                    <a:pt x="1276" y="0"/>
                    <a:pt x="105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0" name="Google Shape;1561;p49">
              <a:extLst>
                <a:ext uri="{FF2B5EF4-FFF2-40B4-BE49-F238E27FC236}">
                  <a16:creationId xmlns:a16="http://schemas.microsoft.com/office/drawing/2014/main" id="{3FB93E8E-EE27-40D6-A3CC-2F5DA521CB48}"/>
                </a:ext>
              </a:extLst>
            </p:cNvPr>
            <p:cNvSpPr/>
            <p:nvPr/>
          </p:nvSpPr>
          <p:spPr>
            <a:xfrm>
              <a:off x="3400008" y="3846335"/>
              <a:ext cx="30545" cy="27067"/>
            </a:xfrm>
            <a:custGeom>
              <a:avLst/>
              <a:gdLst/>
              <a:ahLst/>
              <a:cxnLst/>
              <a:rect l="l" t="t" r="r" b="b"/>
              <a:pathLst>
                <a:path w="1335" h="1183" extrusionOk="0">
                  <a:moveTo>
                    <a:pt x="595" y="0"/>
                  </a:moveTo>
                  <a:cubicBezTo>
                    <a:pt x="275" y="0"/>
                    <a:pt x="0" y="206"/>
                    <a:pt x="0" y="578"/>
                  </a:cubicBezTo>
                  <a:cubicBezTo>
                    <a:pt x="0" y="957"/>
                    <a:pt x="288" y="1183"/>
                    <a:pt x="616" y="1183"/>
                  </a:cubicBezTo>
                  <a:cubicBezTo>
                    <a:pt x="720" y="1183"/>
                    <a:pt x="829" y="1160"/>
                    <a:pt x="934" y="1111"/>
                  </a:cubicBezTo>
                  <a:cubicBezTo>
                    <a:pt x="1134" y="1011"/>
                    <a:pt x="1335" y="844"/>
                    <a:pt x="1335" y="578"/>
                  </a:cubicBezTo>
                  <a:cubicBezTo>
                    <a:pt x="1335" y="344"/>
                    <a:pt x="1134" y="144"/>
                    <a:pt x="934" y="77"/>
                  </a:cubicBezTo>
                  <a:cubicBezTo>
                    <a:pt x="822" y="25"/>
                    <a:pt x="706" y="0"/>
                    <a:pt x="59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 name="Google Shape;1562;p49">
              <a:extLst>
                <a:ext uri="{FF2B5EF4-FFF2-40B4-BE49-F238E27FC236}">
                  <a16:creationId xmlns:a16="http://schemas.microsoft.com/office/drawing/2014/main" id="{170F5174-DC6D-47B0-BA67-59B765A61FF6}"/>
                </a:ext>
              </a:extLst>
            </p:cNvPr>
            <p:cNvSpPr/>
            <p:nvPr/>
          </p:nvSpPr>
          <p:spPr>
            <a:xfrm>
              <a:off x="3736542" y="3784747"/>
              <a:ext cx="42008" cy="38759"/>
            </a:xfrm>
            <a:custGeom>
              <a:avLst/>
              <a:gdLst/>
              <a:ahLst/>
              <a:cxnLst/>
              <a:rect l="l" t="t" r="r" b="b"/>
              <a:pathLst>
                <a:path w="1836" h="1694" extrusionOk="0">
                  <a:moveTo>
                    <a:pt x="901" y="1"/>
                  </a:moveTo>
                  <a:cubicBezTo>
                    <a:pt x="301" y="1"/>
                    <a:pt x="1" y="668"/>
                    <a:pt x="234" y="1168"/>
                  </a:cubicBezTo>
                  <a:cubicBezTo>
                    <a:pt x="268" y="1235"/>
                    <a:pt x="334" y="1301"/>
                    <a:pt x="368" y="1368"/>
                  </a:cubicBezTo>
                  <a:cubicBezTo>
                    <a:pt x="468" y="1585"/>
                    <a:pt x="693" y="1693"/>
                    <a:pt x="918" y="1693"/>
                  </a:cubicBezTo>
                  <a:cubicBezTo>
                    <a:pt x="1143" y="1693"/>
                    <a:pt x="1368" y="1585"/>
                    <a:pt x="1468" y="1368"/>
                  </a:cubicBezTo>
                  <a:cubicBezTo>
                    <a:pt x="1502" y="1301"/>
                    <a:pt x="1535" y="1235"/>
                    <a:pt x="1569" y="1168"/>
                  </a:cubicBezTo>
                  <a:cubicBezTo>
                    <a:pt x="1835" y="668"/>
                    <a:pt x="1535" y="1"/>
                    <a:pt x="90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 name="Google Shape;1563;p49">
              <a:extLst>
                <a:ext uri="{FF2B5EF4-FFF2-40B4-BE49-F238E27FC236}">
                  <a16:creationId xmlns:a16="http://schemas.microsoft.com/office/drawing/2014/main" id="{9036BB9B-496C-4EE1-8DD3-6F51570F537F}"/>
                </a:ext>
              </a:extLst>
            </p:cNvPr>
            <p:cNvSpPr/>
            <p:nvPr/>
          </p:nvSpPr>
          <p:spPr>
            <a:xfrm>
              <a:off x="3809042" y="3204954"/>
              <a:ext cx="41230" cy="37798"/>
            </a:xfrm>
            <a:custGeom>
              <a:avLst/>
              <a:gdLst/>
              <a:ahLst/>
              <a:cxnLst/>
              <a:rect l="l" t="t" r="r" b="b"/>
              <a:pathLst>
                <a:path w="1802" h="1652" extrusionOk="0">
                  <a:moveTo>
                    <a:pt x="980" y="0"/>
                  </a:moveTo>
                  <a:cubicBezTo>
                    <a:pt x="850" y="0"/>
                    <a:pt x="720" y="38"/>
                    <a:pt x="601" y="125"/>
                  </a:cubicBezTo>
                  <a:cubicBezTo>
                    <a:pt x="534" y="159"/>
                    <a:pt x="501" y="192"/>
                    <a:pt x="468" y="226"/>
                  </a:cubicBezTo>
                  <a:cubicBezTo>
                    <a:pt x="1" y="559"/>
                    <a:pt x="1" y="1093"/>
                    <a:pt x="468" y="1426"/>
                  </a:cubicBezTo>
                  <a:cubicBezTo>
                    <a:pt x="501" y="1460"/>
                    <a:pt x="534" y="1493"/>
                    <a:pt x="601" y="1526"/>
                  </a:cubicBezTo>
                  <a:cubicBezTo>
                    <a:pt x="720" y="1614"/>
                    <a:pt x="850" y="1652"/>
                    <a:pt x="980" y="1652"/>
                  </a:cubicBezTo>
                  <a:cubicBezTo>
                    <a:pt x="1395" y="1652"/>
                    <a:pt x="1802" y="1258"/>
                    <a:pt x="1802" y="826"/>
                  </a:cubicBezTo>
                  <a:cubicBezTo>
                    <a:pt x="1802" y="394"/>
                    <a:pt x="1395" y="0"/>
                    <a:pt x="98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3" name="Google Shape;1564;p49">
              <a:extLst>
                <a:ext uri="{FF2B5EF4-FFF2-40B4-BE49-F238E27FC236}">
                  <a16:creationId xmlns:a16="http://schemas.microsoft.com/office/drawing/2014/main" id="{DC034DD7-8207-48B2-9BDC-3E9F54677C1F}"/>
                </a:ext>
              </a:extLst>
            </p:cNvPr>
            <p:cNvSpPr/>
            <p:nvPr/>
          </p:nvSpPr>
          <p:spPr>
            <a:xfrm>
              <a:off x="4077675" y="2485879"/>
              <a:ext cx="33611" cy="25969"/>
            </a:xfrm>
            <a:custGeom>
              <a:avLst/>
              <a:gdLst/>
              <a:ahLst/>
              <a:cxnLst/>
              <a:rect l="l" t="t" r="r" b="b"/>
              <a:pathLst>
                <a:path w="1469" h="1135" extrusionOk="0">
                  <a:moveTo>
                    <a:pt x="734" y="1"/>
                  </a:moveTo>
                  <a:cubicBezTo>
                    <a:pt x="0" y="1"/>
                    <a:pt x="0" y="1135"/>
                    <a:pt x="734" y="1135"/>
                  </a:cubicBezTo>
                  <a:cubicBezTo>
                    <a:pt x="1468" y="1135"/>
                    <a:pt x="1468" y="1"/>
                    <a:pt x="73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4" name="Google Shape;1565;p49">
              <a:extLst>
                <a:ext uri="{FF2B5EF4-FFF2-40B4-BE49-F238E27FC236}">
                  <a16:creationId xmlns:a16="http://schemas.microsoft.com/office/drawing/2014/main" id="{1EF07325-D4D9-4842-82D5-D18A07659A26}"/>
                </a:ext>
              </a:extLst>
            </p:cNvPr>
            <p:cNvSpPr/>
            <p:nvPr/>
          </p:nvSpPr>
          <p:spPr>
            <a:xfrm>
              <a:off x="3800921" y="1952276"/>
              <a:ext cx="34869" cy="31346"/>
            </a:xfrm>
            <a:custGeom>
              <a:avLst/>
              <a:gdLst/>
              <a:ahLst/>
              <a:cxnLst/>
              <a:rect l="l" t="t" r="r" b="b"/>
              <a:pathLst>
                <a:path w="1524" h="1370" extrusionOk="0">
                  <a:moveTo>
                    <a:pt x="577" y="0"/>
                  </a:moveTo>
                  <a:cubicBezTo>
                    <a:pt x="244" y="0"/>
                    <a:pt x="0" y="315"/>
                    <a:pt x="55" y="675"/>
                  </a:cubicBezTo>
                  <a:cubicBezTo>
                    <a:pt x="89" y="875"/>
                    <a:pt x="156" y="1042"/>
                    <a:pt x="289" y="1175"/>
                  </a:cubicBezTo>
                  <a:cubicBezTo>
                    <a:pt x="411" y="1298"/>
                    <a:pt x="595" y="1370"/>
                    <a:pt x="781" y="1370"/>
                  </a:cubicBezTo>
                  <a:cubicBezTo>
                    <a:pt x="900" y="1370"/>
                    <a:pt x="1019" y="1340"/>
                    <a:pt x="1123" y="1275"/>
                  </a:cubicBezTo>
                  <a:cubicBezTo>
                    <a:pt x="1456" y="1042"/>
                    <a:pt x="1523" y="642"/>
                    <a:pt x="1323" y="275"/>
                  </a:cubicBezTo>
                  <a:cubicBezTo>
                    <a:pt x="1236" y="129"/>
                    <a:pt x="1048" y="35"/>
                    <a:pt x="868" y="35"/>
                  </a:cubicBezTo>
                  <a:cubicBezTo>
                    <a:pt x="842" y="35"/>
                    <a:pt x="815" y="37"/>
                    <a:pt x="789" y="41"/>
                  </a:cubicBezTo>
                  <a:cubicBezTo>
                    <a:pt x="716" y="13"/>
                    <a:pt x="645" y="0"/>
                    <a:pt x="57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5" name="Google Shape;1566;p49">
              <a:extLst>
                <a:ext uri="{FF2B5EF4-FFF2-40B4-BE49-F238E27FC236}">
                  <a16:creationId xmlns:a16="http://schemas.microsoft.com/office/drawing/2014/main" id="{544DF3A0-DE97-4025-A9FD-8753A120895C}"/>
                </a:ext>
              </a:extLst>
            </p:cNvPr>
            <p:cNvSpPr/>
            <p:nvPr/>
          </p:nvSpPr>
          <p:spPr>
            <a:xfrm>
              <a:off x="3947179" y="1652233"/>
              <a:ext cx="31300" cy="27296"/>
            </a:xfrm>
            <a:custGeom>
              <a:avLst/>
              <a:gdLst/>
              <a:ahLst/>
              <a:cxnLst/>
              <a:rect l="l" t="t" r="r" b="b"/>
              <a:pathLst>
                <a:path w="1368" h="1193" extrusionOk="0">
                  <a:moveTo>
                    <a:pt x="619" y="1"/>
                  </a:moveTo>
                  <a:cubicBezTo>
                    <a:pt x="281" y="1"/>
                    <a:pt x="0" y="202"/>
                    <a:pt x="0" y="581"/>
                  </a:cubicBezTo>
                  <a:cubicBezTo>
                    <a:pt x="0" y="965"/>
                    <a:pt x="289" y="1192"/>
                    <a:pt x="633" y="1192"/>
                  </a:cubicBezTo>
                  <a:cubicBezTo>
                    <a:pt x="677" y="1192"/>
                    <a:pt x="722" y="1189"/>
                    <a:pt x="768" y="1181"/>
                  </a:cubicBezTo>
                  <a:cubicBezTo>
                    <a:pt x="1068" y="1148"/>
                    <a:pt x="1368" y="914"/>
                    <a:pt x="1368" y="581"/>
                  </a:cubicBezTo>
                  <a:cubicBezTo>
                    <a:pt x="1368" y="247"/>
                    <a:pt x="1068" y="47"/>
                    <a:pt x="768" y="13"/>
                  </a:cubicBezTo>
                  <a:cubicBezTo>
                    <a:pt x="717" y="5"/>
                    <a:pt x="667" y="1"/>
                    <a:pt x="61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6" name="Google Shape;1567;p49">
              <a:extLst>
                <a:ext uri="{FF2B5EF4-FFF2-40B4-BE49-F238E27FC236}">
                  <a16:creationId xmlns:a16="http://schemas.microsoft.com/office/drawing/2014/main" id="{4CCC72D0-0840-4CB6-87AE-82DEF881B7BA}"/>
                </a:ext>
              </a:extLst>
            </p:cNvPr>
            <p:cNvSpPr/>
            <p:nvPr/>
          </p:nvSpPr>
          <p:spPr>
            <a:xfrm>
              <a:off x="3421376" y="1504487"/>
              <a:ext cx="22903" cy="17572"/>
            </a:xfrm>
            <a:custGeom>
              <a:avLst/>
              <a:gdLst/>
              <a:ahLst/>
              <a:cxnLst/>
              <a:rect l="l" t="t" r="r" b="b"/>
              <a:pathLst>
                <a:path w="1001" h="768" extrusionOk="0">
                  <a:moveTo>
                    <a:pt x="501" y="0"/>
                  </a:moveTo>
                  <a:cubicBezTo>
                    <a:pt x="0" y="0"/>
                    <a:pt x="0" y="767"/>
                    <a:pt x="501" y="767"/>
                  </a:cubicBezTo>
                  <a:cubicBezTo>
                    <a:pt x="1001" y="767"/>
                    <a:pt x="1001" y="0"/>
                    <a:pt x="50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7" name="Google Shape;1568;p49">
              <a:extLst>
                <a:ext uri="{FF2B5EF4-FFF2-40B4-BE49-F238E27FC236}">
                  <a16:creationId xmlns:a16="http://schemas.microsoft.com/office/drawing/2014/main" id="{D9AA726C-8FDC-419C-ADF9-C70083F99D9F}"/>
                </a:ext>
              </a:extLst>
            </p:cNvPr>
            <p:cNvSpPr/>
            <p:nvPr/>
          </p:nvSpPr>
          <p:spPr>
            <a:xfrm>
              <a:off x="2724630" y="1279346"/>
              <a:ext cx="29790" cy="22926"/>
            </a:xfrm>
            <a:custGeom>
              <a:avLst/>
              <a:gdLst/>
              <a:ahLst/>
              <a:cxnLst/>
              <a:rect l="l" t="t" r="r" b="b"/>
              <a:pathLst>
                <a:path w="1302" h="1002" extrusionOk="0">
                  <a:moveTo>
                    <a:pt x="667" y="1"/>
                  </a:moveTo>
                  <a:cubicBezTo>
                    <a:pt x="0" y="1"/>
                    <a:pt x="0" y="1002"/>
                    <a:pt x="667" y="1002"/>
                  </a:cubicBezTo>
                  <a:cubicBezTo>
                    <a:pt x="1301" y="1002"/>
                    <a:pt x="1301" y="1"/>
                    <a:pt x="66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8" name="Google Shape;1569;p49">
              <a:extLst>
                <a:ext uri="{FF2B5EF4-FFF2-40B4-BE49-F238E27FC236}">
                  <a16:creationId xmlns:a16="http://schemas.microsoft.com/office/drawing/2014/main" id="{6A01AE2D-8FDE-458C-B745-FF5E6E05833E}"/>
                </a:ext>
              </a:extLst>
            </p:cNvPr>
            <p:cNvSpPr/>
            <p:nvPr/>
          </p:nvSpPr>
          <p:spPr>
            <a:xfrm>
              <a:off x="2359841" y="1241907"/>
              <a:ext cx="42763" cy="37455"/>
            </a:xfrm>
            <a:custGeom>
              <a:avLst/>
              <a:gdLst/>
              <a:ahLst/>
              <a:cxnLst/>
              <a:rect l="l" t="t" r="r" b="b"/>
              <a:pathLst>
                <a:path w="1869" h="1637" extrusionOk="0">
                  <a:moveTo>
                    <a:pt x="1035" y="1"/>
                  </a:moveTo>
                  <a:cubicBezTo>
                    <a:pt x="734" y="34"/>
                    <a:pt x="534" y="101"/>
                    <a:pt x="301" y="301"/>
                  </a:cubicBezTo>
                  <a:cubicBezTo>
                    <a:pt x="0" y="534"/>
                    <a:pt x="0" y="1135"/>
                    <a:pt x="301" y="1368"/>
                  </a:cubicBezTo>
                  <a:cubicBezTo>
                    <a:pt x="534" y="1568"/>
                    <a:pt x="734" y="1635"/>
                    <a:pt x="1035" y="1635"/>
                  </a:cubicBezTo>
                  <a:cubicBezTo>
                    <a:pt x="1052" y="1636"/>
                    <a:pt x="1068" y="1637"/>
                    <a:pt x="1085" y="1637"/>
                  </a:cubicBezTo>
                  <a:cubicBezTo>
                    <a:pt x="1499" y="1637"/>
                    <a:pt x="1868" y="1251"/>
                    <a:pt x="1868" y="834"/>
                  </a:cubicBezTo>
                  <a:cubicBezTo>
                    <a:pt x="1868" y="401"/>
                    <a:pt x="1468" y="1"/>
                    <a:pt x="10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9" name="Google Shape;1570;p49">
              <a:extLst>
                <a:ext uri="{FF2B5EF4-FFF2-40B4-BE49-F238E27FC236}">
                  <a16:creationId xmlns:a16="http://schemas.microsoft.com/office/drawing/2014/main" id="{E14D0EFC-55EF-490F-924E-0D9D865492C4}"/>
                </a:ext>
              </a:extLst>
            </p:cNvPr>
            <p:cNvSpPr/>
            <p:nvPr/>
          </p:nvSpPr>
          <p:spPr>
            <a:xfrm>
              <a:off x="867904" y="1612654"/>
              <a:ext cx="28257" cy="34183"/>
            </a:xfrm>
            <a:custGeom>
              <a:avLst/>
              <a:gdLst/>
              <a:ahLst/>
              <a:cxnLst/>
              <a:rect l="l" t="t" r="r" b="b"/>
              <a:pathLst>
                <a:path w="1235" h="1494" extrusionOk="0">
                  <a:moveTo>
                    <a:pt x="630" y="1"/>
                  </a:moveTo>
                  <a:cubicBezTo>
                    <a:pt x="467" y="1"/>
                    <a:pt x="300" y="92"/>
                    <a:pt x="267" y="276"/>
                  </a:cubicBezTo>
                  <a:cubicBezTo>
                    <a:pt x="267" y="342"/>
                    <a:pt x="234" y="509"/>
                    <a:pt x="234" y="509"/>
                  </a:cubicBezTo>
                  <a:cubicBezTo>
                    <a:pt x="67" y="709"/>
                    <a:pt x="0" y="976"/>
                    <a:pt x="134" y="1210"/>
                  </a:cubicBezTo>
                  <a:cubicBezTo>
                    <a:pt x="134" y="1210"/>
                    <a:pt x="167" y="1243"/>
                    <a:pt x="167" y="1243"/>
                  </a:cubicBezTo>
                  <a:cubicBezTo>
                    <a:pt x="267" y="1410"/>
                    <a:pt x="442" y="1493"/>
                    <a:pt x="617" y="1493"/>
                  </a:cubicBezTo>
                  <a:cubicBezTo>
                    <a:pt x="792" y="1493"/>
                    <a:pt x="968" y="1410"/>
                    <a:pt x="1068" y="1243"/>
                  </a:cubicBezTo>
                  <a:cubicBezTo>
                    <a:pt x="1068" y="1243"/>
                    <a:pt x="1101" y="1210"/>
                    <a:pt x="1101" y="1210"/>
                  </a:cubicBezTo>
                  <a:cubicBezTo>
                    <a:pt x="1234" y="976"/>
                    <a:pt x="1201" y="709"/>
                    <a:pt x="1034" y="509"/>
                  </a:cubicBezTo>
                  <a:cubicBezTo>
                    <a:pt x="1001" y="509"/>
                    <a:pt x="1001" y="342"/>
                    <a:pt x="968" y="276"/>
                  </a:cubicBezTo>
                  <a:cubicBezTo>
                    <a:pt x="951" y="92"/>
                    <a:pt x="792" y="1"/>
                    <a:pt x="63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0" name="Google Shape;1571;p49">
              <a:extLst>
                <a:ext uri="{FF2B5EF4-FFF2-40B4-BE49-F238E27FC236}">
                  <a16:creationId xmlns:a16="http://schemas.microsoft.com/office/drawing/2014/main" id="{0B5AA669-07A0-4DF5-835A-5C9798D3F857}"/>
                </a:ext>
              </a:extLst>
            </p:cNvPr>
            <p:cNvSpPr/>
            <p:nvPr/>
          </p:nvSpPr>
          <p:spPr>
            <a:xfrm>
              <a:off x="1916445" y="4758086"/>
              <a:ext cx="32856" cy="21050"/>
            </a:xfrm>
            <a:custGeom>
              <a:avLst/>
              <a:gdLst/>
              <a:ahLst/>
              <a:cxnLst/>
              <a:rect l="l" t="t" r="r" b="b"/>
              <a:pathLst>
                <a:path w="1436" h="920" extrusionOk="0">
                  <a:moveTo>
                    <a:pt x="908" y="1"/>
                  </a:moveTo>
                  <a:cubicBezTo>
                    <a:pt x="721" y="1"/>
                    <a:pt x="496" y="93"/>
                    <a:pt x="335" y="119"/>
                  </a:cubicBezTo>
                  <a:cubicBezTo>
                    <a:pt x="1" y="219"/>
                    <a:pt x="1" y="720"/>
                    <a:pt x="335" y="820"/>
                  </a:cubicBezTo>
                  <a:cubicBezTo>
                    <a:pt x="535" y="853"/>
                    <a:pt x="735" y="920"/>
                    <a:pt x="902" y="920"/>
                  </a:cubicBezTo>
                  <a:cubicBezTo>
                    <a:pt x="1168" y="920"/>
                    <a:pt x="1435" y="720"/>
                    <a:pt x="1435" y="453"/>
                  </a:cubicBezTo>
                  <a:cubicBezTo>
                    <a:pt x="1435" y="219"/>
                    <a:pt x="1235" y="86"/>
                    <a:pt x="1035" y="19"/>
                  </a:cubicBezTo>
                  <a:cubicBezTo>
                    <a:pt x="996" y="6"/>
                    <a:pt x="953" y="1"/>
                    <a:pt x="90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1" name="Google Shape;1572;p49">
              <a:extLst>
                <a:ext uri="{FF2B5EF4-FFF2-40B4-BE49-F238E27FC236}">
                  <a16:creationId xmlns:a16="http://schemas.microsoft.com/office/drawing/2014/main" id="{388E0F74-8931-47A0-9974-BFB31CC0C4C9}"/>
                </a:ext>
              </a:extLst>
            </p:cNvPr>
            <p:cNvSpPr/>
            <p:nvPr/>
          </p:nvSpPr>
          <p:spPr>
            <a:xfrm>
              <a:off x="3120692" y="4308262"/>
              <a:ext cx="44296" cy="33611"/>
            </a:xfrm>
            <a:custGeom>
              <a:avLst/>
              <a:gdLst/>
              <a:ahLst/>
              <a:cxnLst/>
              <a:rect l="l" t="t" r="r" b="b"/>
              <a:pathLst>
                <a:path w="1936" h="1469" extrusionOk="0">
                  <a:moveTo>
                    <a:pt x="968" y="1"/>
                  </a:moveTo>
                  <a:cubicBezTo>
                    <a:pt x="1" y="1"/>
                    <a:pt x="1" y="1468"/>
                    <a:pt x="968" y="1468"/>
                  </a:cubicBezTo>
                  <a:cubicBezTo>
                    <a:pt x="979" y="1469"/>
                    <a:pt x="989" y="1469"/>
                    <a:pt x="999" y="1469"/>
                  </a:cubicBezTo>
                  <a:cubicBezTo>
                    <a:pt x="1935" y="1469"/>
                    <a:pt x="1925" y="1"/>
                    <a:pt x="96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2" name="Google Shape;1573;p49">
              <a:extLst>
                <a:ext uri="{FF2B5EF4-FFF2-40B4-BE49-F238E27FC236}">
                  <a16:creationId xmlns:a16="http://schemas.microsoft.com/office/drawing/2014/main" id="{A445EE8C-C2FC-4652-9437-C255CCF4014F}"/>
                </a:ext>
              </a:extLst>
            </p:cNvPr>
            <p:cNvSpPr/>
            <p:nvPr/>
          </p:nvSpPr>
          <p:spPr>
            <a:xfrm>
              <a:off x="4218854" y="3069494"/>
              <a:ext cx="22926" cy="34549"/>
            </a:xfrm>
            <a:custGeom>
              <a:avLst/>
              <a:gdLst/>
              <a:ahLst/>
              <a:cxnLst/>
              <a:rect l="l" t="t" r="r" b="b"/>
              <a:pathLst>
                <a:path w="1002" h="1510" extrusionOk="0">
                  <a:moveTo>
                    <a:pt x="501" y="0"/>
                  </a:moveTo>
                  <a:cubicBezTo>
                    <a:pt x="259" y="0"/>
                    <a:pt x="17" y="159"/>
                    <a:pt x="0" y="476"/>
                  </a:cubicBezTo>
                  <a:cubicBezTo>
                    <a:pt x="0" y="743"/>
                    <a:pt x="34" y="976"/>
                    <a:pt x="101" y="1210"/>
                  </a:cubicBezTo>
                  <a:cubicBezTo>
                    <a:pt x="151" y="1410"/>
                    <a:pt x="326" y="1510"/>
                    <a:pt x="501" y="1510"/>
                  </a:cubicBezTo>
                  <a:cubicBezTo>
                    <a:pt x="676" y="1510"/>
                    <a:pt x="851" y="1410"/>
                    <a:pt x="901" y="1210"/>
                  </a:cubicBezTo>
                  <a:cubicBezTo>
                    <a:pt x="968" y="976"/>
                    <a:pt x="1001" y="743"/>
                    <a:pt x="1001" y="476"/>
                  </a:cubicBezTo>
                  <a:cubicBezTo>
                    <a:pt x="985" y="159"/>
                    <a:pt x="743" y="0"/>
                    <a:pt x="50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3" name="Google Shape;1574;p49">
              <a:extLst>
                <a:ext uri="{FF2B5EF4-FFF2-40B4-BE49-F238E27FC236}">
                  <a16:creationId xmlns:a16="http://schemas.microsoft.com/office/drawing/2014/main" id="{7CF15E05-A4F7-4DEB-94F5-85F543B60FA0}"/>
                </a:ext>
              </a:extLst>
            </p:cNvPr>
            <p:cNvSpPr/>
            <p:nvPr/>
          </p:nvSpPr>
          <p:spPr>
            <a:xfrm>
              <a:off x="3927800" y="1818525"/>
              <a:ext cx="101750" cy="59600"/>
            </a:xfrm>
            <a:custGeom>
              <a:avLst/>
              <a:gdLst/>
              <a:ahLst/>
              <a:cxnLst/>
              <a:rect l="l" t="t" r="r" b="b"/>
              <a:pathLst>
                <a:path w="4070" h="2384" extrusionOk="0">
                  <a:moveTo>
                    <a:pt x="2253" y="0"/>
                  </a:moveTo>
                  <a:cubicBezTo>
                    <a:pt x="1652" y="0"/>
                    <a:pt x="1016" y="204"/>
                    <a:pt x="534" y="493"/>
                  </a:cubicBezTo>
                  <a:cubicBezTo>
                    <a:pt x="0" y="827"/>
                    <a:pt x="0" y="1627"/>
                    <a:pt x="534" y="1928"/>
                  </a:cubicBezTo>
                  <a:cubicBezTo>
                    <a:pt x="1021" y="2208"/>
                    <a:pt x="1644" y="2384"/>
                    <a:pt x="2245" y="2384"/>
                  </a:cubicBezTo>
                  <a:cubicBezTo>
                    <a:pt x="2714" y="2384"/>
                    <a:pt x="3170" y="2277"/>
                    <a:pt x="3536" y="2028"/>
                  </a:cubicBezTo>
                  <a:cubicBezTo>
                    <a:pt x="3937" y="1761"/>
                    <a:pt x="4070" y="1294"/>
                    <a:pt x="3837" y="860"/>
                  </a:cubicBezTo>
                  <a:cubicBezTo>
                    <a:pt x="3508" y="237"/>
                    <a:pt x="2901" y="0"/>
                    <a:pt x="225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44" name="Google Shape;1575;p49">
              <a:extLst>
                <a:ext uri="{FF2B5EF4-FFF2-40B4-BE49-F238E27FC236}">
                  <a16:creationId xmlns:a16="http://schemas.microsoft.com/office/drawing/2014/main" id="{D5EA13B7-F5A2-4466-967A-4BFAF836CDCF}"/>
                </a:ext>
              </a:extLst>
            </p:cNvPr>
            <p:cNvSpPr/>
            <p:nvPr/>
          </p:nvSpPr>
          <p:spPr>
            <a:xfrm>
              <a:off x="4171300" y="2025975"/>
              <a:ext cx="55900" cy="43400"/>
            </a:xfrm>
            <a:custGeom>
              <a:avLst/>
              <a:gdLst/>
              <a:ahLst/>
              <a:cxnLst/>
              <a:rect l="l" t="t" r="r" b="b"/>
              <a:pathLst>
                <a:path w="2236" h="1736" extrusionOk="0">
                  <a:moveTo>
                    <a:pt x="1135" y="1"/>
                  </a:moveTo>
                  <a:cubicBezTo>
                    <a:pt x="1" y="1"/>
                    <a:pt x="1" y="1735"/>
                    <a:pt x="1135" y="1735"/>
                  </a:cubicBezTo>
                  <a:cubicBezTo>
                    <a:pt x="2236" y="1735"/>
                    <a:pt x="2236" y="1"/>
                    <a:pt x="11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65" name="Google Shape;1576;p49">
            <a:extLst>
              <a:ext uri="{FF2B5EF4-FFF2-40B4-BE49-F238E27FC236}">
                <a16:creationId xmlns:a16="http://schemas.microsoft.com/office/drawing/2014/main" id="{FCCDC75C-9788-4781-99D2-B61358D85C39}"/>
              </a:ext>
            </a:extLst>
          </p:cNvPr>
          <p:cNvSpPr/>
          <p:nvPr/>
        </p:nvSpPr>
        <p:spPr>
          <a:xfrm>
            <a:off x="6761390" y="1761205"/>
            <a:ext cx="5327379" cy="728800"/>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algn="just">
              <a:buClr>
                <a:srgbClr val="000000"/>
              </a:buClr>
              <a:buSzPts val="1100"/>
            </a:pPr>
            <a:r>
              <a:rPr lang="es-CO" sz="1500" dirty="0">
                <a:effectLst/>
                <a:latin typeface="Arial" panose="020B0604020202020204" pitchFamily="34" charset="0"/>
                <a:ea typeface="Calibri" panose="020F0502020204030204" pitchFamily="34" charset="0"/>
                <a:cs typeface="Arial" panose="020B0604020202020204" pitchFamily="34" charset="0"/>
              </a:rPr>
              <a:t>Recopilación de la información para liquidar (por cambios en el personal de la Aerocivil y del contratista/ejecutor).</a:t>
            </a:r>
            <a:r>
              <a:rPr lang="es-CO" sz="1500" dirty="0">
                <a:effectLst/>
                <a:latin typeface="Arial" panose="020B0604020202020204" pitchFamily="34" charset="0"/>
                <a:cs typeface="Arial" panose="020B0604020202020204" pitchFamily="34" charset="0"/>
              </a:rPr>
              <a:t> </a:t>
            </a:r>
            <a:endParaRPr sz="1500" dirty="0">
              <a:solidFill>
                <a:srgbClr val="000000"/>
              </a:solidFill>
              <a:latin typeface="Arial" panose="020B0604020202020204" pitchFamily="34" charset="0"/>
              <a:ea typeface="Roboto"/>
              <a:cs typeface="Arial" panose="020B0604020202020204" pitchFamily="34" charset="0"/>
              <a:sym typeface="Roboto"/>
            </a:endParaRPr>
          </a:p>
        </p:txBody>
      </p:sp>
      <p:sp>
        <p:nvSpPr>
          <p:cNvPr id="66" name="Google Shape;1577;p49">
            <a:extLst>
              <a:ext uri="{FF2B5EF4-FFF2-40B4-BE49-F238E27FC236}">
                <a16:creationId xmlns:a16="http://schemas.microsoft.com/office/drawing/2014/main" id="{1749D3C0-98F6-48BF-B006-58E0DB0C4C73}"/>
              </a:ext>
            </a:extLst>
          </p:cNvPr>
          <p:cNvSpPr/>
          <p:nvPr/>
        </p:nvSpPr>
        <p:spPr>
          <a:xfrm>
            <a:off x="6676968" y="2649741"/>
            <a:ext cx="5391944" cy="728800"/>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algn="just">
              <a:buClr>
                <a:srgbClr val="000000"/>
              </a:buClr>
              <a:buSzPts val="1100"/>
            </a:pPr>
            <a:r>
              <a:rPr lang="es-CO" sz="1500" dirty="0">
                <a:effectLst/>
                <a:latin typeface="Arial" panose="020B0604020202020204" pitchFamily="34" charset="0"/>
                <a:ea typeface="Calibri" panose="020F0502020204030204" pitchFamily="34" charset="0"/>
                <a:cs typeface="Arial" panose="020B0604020202020204" pitchFamily="34" charset="0"/>
              </a:rPr>
              <a:t>Dificultades para la elaboración del Informe Final de Supervisión y el Acta de Liquidación.</a:t>
            </a:r>
            <a:r>
              <a:rPr lang="es-CO" sz="1500" dirty="0">
                <a:effectLst/>
                <a:latin typeface="Arial" panose="020B0604020202020204" pitchFamily="34" charset="0"/>
                <a:cs typeface="Arial" panose="020B0604020202020204" pitchFamily="34" charset="0"/>
              </a:rPr>
              <a:t> </a:t>
            </a:r>
            <a:endParaRPr sz="1500" dirty="0">
              <a:solidFill>
                <a:srgbClr val="000000"/>
              </a:solidFill>
              <a:latin typeface="Arial" panose="020B0604020202020204" pitchFamily="34" charset="0"/>
              <a:ea typeface="Roboto"/>
              <a:cs typeface="Arial" panose="020B0604020202020204" pitchFamily="34" charset="0"/>
              <a:sym typeface="Roboto"/>
            </a:endParaRPr>
          </a:p>
        </p:txBody>
      </p:sp>
      <p:sp>
        <p:nvSpPr>
          <p:cNvPr id="67" name="Google Shape;1578;p49">
            <a:extLst>
              <a:ext uri="{FF2B5EF4-FFF2-40B4-BE49-F238E27FC236}">
                <a16:creationId xmlns:a16="http://schemas.microsoft.com/office/drawing/2014/main" id="{40E1F0F2-BB01-4758-87F5-E6F283EFA661}"/>
              </a:ext>
            </a:extLst>
          </p:cNvPr>
          <p:cNvSpPr/>
          <p:nvPr/>
        </p:nvSpPr>
        <p:spPr>
          <a:xfrm>
            <a:off x="6764772" y="3533647"/>
            <a:ext cx="5304139" cy="728800"/>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algn="just">
              <a:buClr>
                <a:srgbClr val="000000"/>
              </a:buClr>
              <a:buSzPts val="1100"/>
            </a:pPr>
            <a:r>
              <a:rPr lang="es-CO" sz="1500" dirty="0">
                <a:solidFill>
                  <a:srgbClr val="000000"/>
                </a:solidFill>
                <a:latin typeface="Arial" panose="020B0604020202020204" pitchFamily="34" charset="0"/>
                <a:ea typeface="Roboto"/>
                <a:cs typeface="Arial" panose="020B0604020202020204" pitchFamily="34" charset="0"/>
                <a:sym typeface="Roboto"/>
              </a:rPr>
              <a:t>Complicaciones con los pagos al contratista/ejecutor (saldos fenecidos).</a:t>
            </a:r>
            <a:endParaRPr sz="1500" dirty="0">
              <a:solidFill>
                <a:srgbClr val="000000"/>
              </a:solidFill>
              <a:latin typeface="Arial" panose="020B0604020202020204" pitchFamily="34" charset="0"/>
              <a:ea typeface="Roboto"/>
              <a:cs typeface="Arial" panose="020B0604020202020204" pitchFamily="34" charset="0"/>
              <a:sym typeface="Roboto"/>
            </a:endParaRPr>
          </a:p>
        </p:txBody>
      </p:sp>
      <p:sp>
        <p:nvSpPr>
          <p:cNvPr id="68" name="Google Shape;1579;p49">
            <a:extLst>
              <a:ext uri="{FF2B5EF4-FFF2-40B4-BE49-F238E27FC236}">
                <a16:creationId xmlns:a16="http://schemas.microsoft.com/office/drawing/2014/main" id="{5A1E015C-1C51-46CD-A2ED-9B2FA77EA35A}"/>
              </a:ext>
            </a:extLst>
          </p:cNvPr>
          <p:cNvSpPr/>
          <p:nvPr/>
        </p:nvSpPr>
        <p:spPr>
          <a:xfrm>
            <a:off x="6220915" y="1709405"/>
            <a:ext cx="729721" cy="728848"/>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5"/>
          </a:solidFill>
          <a:ln>
            <a:noFill/>
          </a:ln>
        </p:spPr>
        <p:txBody>
          <a:bodyPr spcFirstLastPara="1" wrap="square" lIns="121900" tIns="121900" rIns="121900" bIns="121900" anchor="ctr" anchorCtr="0">
            <a:noAutofit/>
          </a:bodyPr>
          <a:lstStyle/>
          <a:p>
            <a:pPr algn="ctr">
              <a:buClr>
                <a:srgbClr val="000000"/>
              </a:buClr>
              <a:buSzPts val="1100"/>
            </a:pPr>
            <a:r>
              <a:rPr lang="en" sz="3333" b="1" dirty="0">
                <a:solidFill>
                  <a:srgbClr val="FFFFFF"/>
                </a:solidFill>
                <a:latin typeface="Roboto"/>
                <a:ea typeface="Roboto"/>
                <a:cs typeface="Roboto"/>
                <a:sym typeface="Roboto"/>
              </a:rPr>
              <a:t>1</a:t>
            </a:r>
            <a:endParaRPr sz="2400" dirty="0">
              <a:solidFill>
                <a:srgbClr val="FFFFFF"/>
              </a:solidFill>
            </a:endParaRPr>
          </a:p>
        </p:txBody>
      </p:sp>
      <p:sp>
        <p:nvSpPr>
          <p:cNvPr id="69" name="Google Shape;1580;p49">
            <a:extLst>
              <a:ext uri="{FF2B5EF4-FFF2-40B4-BE49-F238E27FC236}">
                <a16:creationId xmlns:a16="http://schemas.microsoft.com/office/drawing/2014/main" id="{FCCFBE67-5621-408B-A9CA-3A03F52D4C3E}"/>
              </a:ext>
            </a:extLst>
          </p:cNvPr>
          <p:cNvSpPr/>
          <p:nvPr/>
        </p:nvSpPr>
        <p:spPr>
          <a:xfrm>
            <a:off x="6190875" y="2644830"/>
            <a:ext cx="729721" cy="728821"/>
          </a:xfrm>
          <a:custGeom>
            <a:avLst/>
            <a:gdLst/>
            <a:ahLst/>
            <a:cxnLst/>
            <a:rect l="l" t="t" r="r" b="b"/>
            <a:pathLst>
              <a:path w="27554" h="27520" extrusionOk="0">
                <a:moveTo>
                  <a:pt x="27553" y="13777"/>
                </a:moveTo>
                <a:cubicBezTo>
                  <a:pt x="27553" y="21349"/>
                  <a:pt x="21382" y="27520"/>
                  <a:pt x="13777" y="27520"/>
                </a:cubicBezTo>
                <a:cubicBezTo>
                  <a:pt x="6171" y="27520"/>
                  <a:pt x="0" y="21349"/>
                  <a:pt x="0" y="13777"/>
                </a:cubicBezTo>
                <a:cubicBezTo>
                  <a:pt x="0" y="6171"/>
                  <a:pt x="6171" y="0"/>
                  <a:pt x="13777" y="0"/>
                </a:cubicBezTo>
                <a:cubicBezTo>
                  <a:pt x="21382" y="0"/>
                  <a:pt x="27553" y="6171"/>
                  <a:pt x="27553" y="13777"/>
                </a:cubicBezTo>
                <a:close/>
              </a:path>
            </a:pathLst>
          </a:custGeom>
          <a:solidFill>
            <a:schemeClr val="accent1"/>
          </a:solidFill>
          <a:ln>
            <a:noFill/>
          </a:ln>
        </p:spPr>
        <p:txBody>
          <a:bodyPr spcFirstLastPara="1" wrap="square" lIns="121900" tIns="121900" rIns="121900" bIns="121900" anchor="ctr" anchorCtr="0">
            <a:noAutofit/>
          </a:bodyPr>
          <a:lstStyle/>
          <a:p>
            <a:pPr algn="ctr">
              <a:buClr>
                <a:srgbClr val="000000"/>
              </a:buClr>
              <a:buSzPts val="1100"/>
            </a:pPr>
            <a:r>
              <a:rPr lang="en" sz="3333" b="1">
                <a:solidFill>
                  <a:srgbClr val="FFFFFF"/>
                </a:solidFill>
                <a:latin typeface="Roboto"/>
                <a:ea typeface="Roboto"/>
                <a:cs typeface="Roboto"/>
                <a:sym typeface="Roboto"/>
              </a:rPr>
              <a:t>2</a:t>
            </a:r>
            <a:endParaRPr sz="2400">
              <a:solidFill>
                <a:srgbClr val="FFFFFF"/>
              </a:solidFill>
            </a:endParaRPr>
          </a:p>
        </p:txBody>
      </p:sp>
      <p:sp>
        <p:nvSpPr>
          <p:cNvPr id="70" name="Google Shape;1581;p49">
            <a:extLst>
              <a:ext uri="{FF2B5EF4-FFF2-40B4-BE49-F238E27FC236}">
                <a16:creationId xmlns:a16="http://schemas.microsoft.com/office/drawing/2014/main" id="{F6B4243A-207A-4821-BBEF-5C6B319E8A66}"/>
              </a:ext>
            </a:extLst>
          </p:cNvPr>
          <p:cNvSpPr/>
          <p:nvPr/>
        </p:nvSpPr>
        <p:spPr>
          <a:xfrm>
            <a:off x="6195281" y="3531908"/>
            <a:ext cx="729721" cy="728848"/>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3"/>
          </a:solidFill>
          <a:ln>
            <a:noFill/>
          </a:ln>
        </p:spPr>
        <p:txBody>
          <a:bodyPr spcFirstLastPara="1" wrap="square" lIns="121900" tIns="121900" rIns="121900" bIns="121900" anchor="ctr" anchorCtr="0">
            <a:noAutofit/>
          </a:bodyPr>
          <a:lstStyle/>
          <a:p>
            <a:pPr algn="ctr">
              <a:buClr>
                <a:srgbClr val="000000"/>
              </a:buClr>
              <a:buSzPts val="1100"/>
            </a:pPr>
            <a:r>
              <a:rPr lang="en" sz="3333" b="1" dirty="0">
                <a:solidFill>
                  <a:srgbClr val="FFFFFF"/>
                </a:solidFill>
                <a:latin typeface="Roboto"/>
                <a:ea typeface="Roboto"/>
                <a:cs typeface="Roboto"/>
                <a:sym typeface="Roboto"/>
              </a:rPr>
              <a:t>3</a:t>
            </a:r>
            <a:endParaRPr lang="en" sz="2400" dirty="0">
              <a:solidFill>
                <a:srgbClr val="FFFFFF"/>
              </a:solidFill>
            </a:endParaRPr>
          </a:p>
        </p:txBody>
      </p:sp>
      <p:sp>
        <p:nvSpPr>
          <p:cNvPr id="71" name="Google Shape;336;p35">
            <a:extLst>
              <a:ext uri="{FF2B5EF4-FFF2-40B4-BE49-F238E27FC236}">
                <a16:creationId xmlns:a16="http://schemas.microsoft.com/office/drawing/2014/main" id="{E833C62C-18D1-4D15-8AF3-BC517098419B}"/>
              </a:ext>
            </a:extLst>
          </p:cNvPr>
          <p:cNvSpPr/>
          <p:nvPr/>
        </p:nvSpPr>
        <p:spPr>
          <a:xfrm>
            <a:off x="434854" y="652920"/>
            <a:ext cx="7953850" cy="714889"/>
          </a:xfrm>
          <a:prstGeom prst="roundRect">
            <a:avLst>
              <a:gd name="adj" fmla="val 50000"/>
            </a:avLst>
          </a:prstGeom>
          <a:solidFill>
            <a:schemeClr val="accent6"/>
          </a:solidFill>
          <a:ln>
            <a:noFill/>
          </a:ln>
        </p:spPr>
        <p:txBody>
          <a:bodyPr spcFirstLastPara="1" wrap="square" lIns="121900" tIns="121900" rIns="121900" bIns="121900" anchor="ctr" anchorCtr="0">
            <a:noAutofit/>
          </a:bodyPr>
          <a:lstStyle/>
          <a:p>
            <a:r>
              <a:rPr lang="es-ES" sz="2000" b="1" dirty="0">
                <a:effectLst/>
                <a:latin typeface="Arial" panose="020B0604020202020204" pitchFamily="34" charset="0"/>
                <a:ea typeface="Calibri" panose="020F0502020204030204" pitchFamily="34" charset="0"/>
                <a:cs typeface="Arial" panose="020B0604020202020204" pitchFamily="34" charset="0"/>
              </a:rPr>
              <a:t>Problemas generados por una solicitud de liquidación tardía:</a:t>
            </a:r>
            <a:endParaRPr lang="es-CO" sz="20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72" name="Google Shape;1578;p49">
            <a:extLst>
              <a:ext uri="{FF2B5EF4-FFF2-40B4-BE49-F238E27FC236}">
                <a16:creationId xmlns:a16="http://schemas.microsoft.com/office/drawing/2014/main" id="{E02DEB8D-E2FA-49E3-B264-FFF4BEFEB8A2}"/>
              </a:ext>
            </a:extLst>
          </p:cNvPr>
          <p:cNvSpPr/>
          <p:nvPr/>
        </p:nvSpPr>
        <p:spPr>
          <a:xfrm>
            <a:off x="6733363" y="4369209"/>
            <a:ext cx="5304139" cy="728800"/>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algn="just">
              <a:buClr>
                <a:srgbClr val="000000"/>
              </a:buClr>
              <a:buSzPts val="1100"/>
            </a:pPr>
            <a:r>
              <a:rPr lang="es-CO" sz="1500" dirty="0">
                <a:solidFill>
                  <a:srgbClr val="000000"/>
                </a:solidFill>
                <a:latin typeface="Arial" panose="020B0604020202020204" pitchFamily="34" charset="0"/>
                <a:ea typeface="Roboto"/>
                <a:cs typeface="Arial" panose="020B0604020202020204" pitchFamily="34" charset="0"/>
                <a:sym typeface="Roboto"/>
              </a:rPr>
              <a:t>Vencimiento de los amparos de las pólizas de seguro.</a:t>
            </a:r>
            <a:endParaRPr sz="1500" dirty="0">
              <a:solidFill>
                <a:srgbClr val="000000"/>
              </a:solidFill>
              <a:latin typeface="Arial" panose="020B0604020202020204" pitchFamily="34" charset="0"/>
              <a:ea typeface="Roboto"/>
              <a:cs typeface="Arial" panose="020B0604020202020204" pitchFamily="34" charset="0"/>
              <a:sym typeface="Roboto"/>
            </a:endParaRPr>
          </a:p>
        </p:txBody>
      </p:sp>
      <p:sp>
        <p:nvSpPr>
          <p:cNvPr id="73" name="Google Shape;1578;p49">
            <a:extLst>
              <a:ext uri="{FF2B5EF4-FFF2-40B4-BE49-F238E27FC236}">
                <a16:creationId xmlns:a16="http://schemas.microsoft.com/office/drawing/2014/main" id="{2A4D96CD-B384-4807-8659-0EBAE54305B6}"/>
              </a:ext>
            </a:extLst>
          </p:cNvPr>
          <p:cNvSpPr/>
          <p:nvPr/>
        </p:nvSpPr>
        <p:spPr>
          <a:xfrm>
            <a:off x="6733363" y="5235203"/>
            <a:ext cx="5304139" cy="728800"/>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algn="just">
              <a:buClr>
                <a:srgbClr val="000000"/>
              </a:buClr>
              <a:buSzPts val="1100"/>
            </a:pPr>
            <a:r>
              <a:rPr lang="es-CO" sz="1500" dirty="0">
                <a:effectLst/>
                <a:latin typeface="Arial" panose="020B0604020202020204" pitchFamily="34" charset="0"/>
                <a:ea typeface="Calibri" panose="020F0502020204030204" pitchFamily="34" charset="0"/>
              </a:rPr>
              <a:t>Generación de responsabilidad civil, fiscal, penal</a:t>
            </a:r>
            <a:r>
              <a:rPr lang="es-CO" sz="1500" dirty="0">
                <a:latin typeface="Arial" panose="020B0604020202020204" pitchFamily="34" charset="0"/>
                <a:ea typeface="Calibri" panose="020F0502020204030204" pitchFamily="34" charset="0"/>
              </a:rPr>
              <a:t> y</a:t>
            </a:r>
            <a:r>
              <a:rPr lang="es-CO" sz="1500" dirty="0">
                <a:effectLst/>
                <a:latin typeface="Arial" panose="020B0604020202020204" pitchFamily="34" charset="0"/>
                <a:ea typeface="Calibri" panose="020F0502020204030204" pitchFamily="34" charset="0"/>
              </a:rPr>
              <a:t> disciplinaria, para la supervisión. </a:t>
            </a:r>
            <a:endParaRPr sz="1500" dirty="0">
              <a:solidFill>
                <a:srgbClr val="000000"/>
              </a:solidFill>
              <a:latin typeface="Roboto"/>
              <a:ea typeface="Roboto"/>
              <a:cs typeface="Roboto"/>
              <a:sym typeface="Roboto"/>
            </a:endParaRPr>
          </a:p>
        </p:txBody>
      </p:sp>
      <p:sp>
        <p:nvSpPr>
          <p:cNvPr id="74" name="Google Shape;1578;p49">
            <a:extLst>
              <a:ext uri="{FF2B5EF4-FFF2-40B4-BE49-F238E27FC236}">
                <a16:creationId xmlns:a16="http://schemas.microsoft.com/office/drawing/2014/main" id="{AE6DF76E-CB76-4528-9E4D-827788ADF966}"/>
              </a:ext>
            </a:extLst>
          </p:cNvPr>
          <p:cNvSpPr/>
          <p:nvPr/>
        </p:nvSpPr>
        <p:spPr>
          <a:xfrm>
            <a:off x="6733363" y="6125033"/>
            <a:ext cx="5304139" cy="514556"/>
          </a:xfrm>
          <a:prstGeom prst="roundRect">
            <a:avLst>
              <a:gd name="adj" fmla="val 16667"/>
            </a:avLst>
          </a:prstGeom>
          <a:solidFill>
            <a:srgbClr val="EEEEEE"/>
          </a:solidFill>
          <a:ln>
            <a:noFill/>
          </a:ln>
        </p:spPr>
        <p:txBody>
          <a:bodyPr spcFirstLastPara="1" wrap="square" lIns="243833" tIns="121900" rIns="182867" bIns="121900" anchor="ctr" anchorCtr="0">
            <a:noAutofit/>
          </a:bodyPr>
          <a:lstStyle/>
          <a:p>
            <a:pPr lvl="0" algn="just">
              <a:tabLst>
                <a:tab pos="457200" algn="l"/>
              </a:tabLst>
            </a:pPr>
            <a:r>
              <a:rPr lang="es-CO" sz="1500" kern="100" dirty="0">
                <a:effectLst/>
                <a:latin typeface="Arial" panose="020B0604020202020204" pitchFamily="34" charset="0"/>
                <a:ea typeface="Calibri" panose="020F0502020204030204" pitchFamily="34" charset="0"/>
              </a:rPr>
              <a:t>Posible detrimento patrimonial para </a:t>
            </a:r>
            <a:r>
              <a:rPr lang="es-CO" sz="1500" kern="100" dirty="0">
                <a:latin typeface="Arial" panose="020B0604020202020204" pitchFamily="34" charset="0"/>
                <a:ea typeface="Calibri" panose="020F0502020204030204" pitchFamily="34" charset="0"/>
              </a:rPr>
              <a:t>la Aerocivil</a:t>
            </a:r>
            <a:r>
              <a:rPr lang="es-CO" sz="1500" kern="100" dirty="0">
                <a:effectLst/>
                <a:latin typeface="Arial" panose="020B0604020202020204" pitchFamily="34" charset="0"/>
                <a:ea typeface="Calibri" panose="020F0502020204030204" pitchFamily="34" charset="0"/>
              </a:rPr>
              <a:t>.</a:t>
            </a:r>
          </a:p>
        </p:txBody>
      </p:sp>
      <p:sp>
        <p:nvSpPr>
          <p:cNvPr id="75" name="Google Shape;1581;p49">
            <a:extLst>
              <a:ext uri="{FF2B5EF4-FFF2-40B4-BE49-F238E27FC236}">
                <a16:creationId xmlns:a16="http://schemas.microsoft.com/office/drawing/2014/main" id="{7B01C78F-FA10-485C-A8C8-EE72BF9D95D5}"/>
              </a:ext>
            </a:extLst>
          </p:cNvPr>
          <p:cNvSpPr/>
          <p:nvPr/>
        </p:nvSpPr>
        <p:spPr>
          <a:xfrm>
            <a:off x="6220914" y="4397950"/>
            <a:ext cx="729721" cy="728848"/>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6"/>
          </a:solidFill>
          <a:ln>
            <a:noFill/>
          </a:ln>
        </p:spPr>
        <p:txBody>
          <a:bodyPr spcFirstLastPara="1" wrap="square" lIns="121900" tIns="121900" rIns="121900" bIns="121900" anchor="ctr" anchorCtr="0">
            <a:noAutofit/>
          </a:bodyPr>
          <a:lstStyle/>
          <a:p>
            <a:pPr algn="ctr">
              <a:buClr>
                <a:srgbClr val="000000"/>
              </a:buClr>
              <a:buSzPts val="1100"/>
            </a:pPr>
            <a:r>
              <a:rPr lang="en" sz="3333" b="1" dirty="0">
                <a:solidFill>
                  <a:srgbClr val="FFFFFF"/>
                </a:solidFill>
                <a:latin typeface="Roboto"/>
                <a:ea typeface="Roboto"/>
                <a:cs typeface="Roboto"/>
                <a:sym typeface="Roboto"/>
              </a:rPr>
              <a:t>4</a:t>
            </a:r>
            <a:endParaRPr lang="en" sz="2400" dirty="0">
              <a:solidFill>
                <a:srgbClr val="FFFFFF"/>
              </a:solidFill>
            </a:endParaRPr>
          </a:p>
        </p:txBody>
      </p:sp>
      <p:sp>
        <p:nvSpPr>
          <p:cNvPr id="76" name="Google Shape;1581;p49">
            <a:extLst>
              <a:ext uri="{FF2B5EF4-FFF2-40B4-BE49-F238E27FC236}">
                <a16:creationId xmlns:a16="http://schemas.microsoft.com/office/drawing/2014/main" id="{64E47DBF-AEB8-49FC-BB7B-E124B2F26F1F}"/>
              </a:ext>
            </a:extLst>
          </p:cNvPr>
          <p:cNvSpPr/>
          <p:nvPr/>
        </p:nvSpPr>
        <p:spPr>
          <a:xfrm>
            <a:off x="6220913" y="5232702"/>
            <a:ext cx="729721" cy="728848"/>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2"/>
          </a:solidFill>
          <a:ln>
            <a:noFill/>
          </a:ln>
        </p:spPr>
        <p:txBody>
          <a:bodyPr spcFirstLastPara="1" wrap="square" lIns="121900" tIns="121900" rIns="121900" bIns="121900" anchor="ctr" anchorCtr="0">
            <a:noAutofit/>
          </a:bodyPr>
          <a:lstStyle/>
          <a:p>
            <a:pPr algn="ctr">
              <a:buClr>
                <a:srgbClr val="000000"/>
              </a:buClr>
              <a:buSzPts val="1100"/>
            </a:pPr>
            <a:r>
              <a:rPr lang="en" sz="3333" b="1" dirty="0">
                <a:solidFill>
                  <a:srgbClr val="FFFFFF"/>
                </a:solidFill>
                <a:latin typeface="Roboto"/>
                <a:ea typeface="Roboto"/>
                <a:cs typeface="Roboto"/>
                <a:sym typeface="Roboto"/>
              </a:rPr>
              <a:t>5</a:t>
            </a:r>
            <a:endParaRPr lang="en" sz="2400" dirty="0">
              <a:solidFill>
                <a:srgbClr val="FFFFFF"/>
              </a:solidFill>
            </a:endParaRPr>
          </a:p>
        </p:txBody>
      </p:sp>
      <p:sp>
        <p:nvSpPr>
          <p:cNvPr id="77" name="Google Shape;1581;p49">
            <a:extLst>
              <a:ext uri="{FF2B5EF4-FFF2-40B4-BE49-F238E27FC236}">
                <a16:creationId xmlns:a16="http://schemas.microsoft.com/office/drawing/2014/main" id="{B4FC8EA8-C2BB-4CD0-B004-069DA9F8446B}"/>
              </a:ext>
            </a:extLst>
          </p:cNvPr>
          <p:cNvSpPr/>
          <p:nvPr/>
        </p:nvSpPr>
        <p:spPr>
          <a:xfrm>
            <a:off x="6174114" y="6058814"/>
            <a:ext cx="746482" cy="649250"/>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4"/>
          </a:solidFill>
          <a:ln>
            <a:noFill/>
          </a:ln>
        </p:spPr>
        <p:txBody>
          <a:bodyPr spcFirstLastPara="1" wrap="square" lIns="121900" tIns="121900" rIns="121900" bIns="121900" anchor="ctr" anchorCtr="0">
            <a:noAutofit/>
          </a:bodyPr>
          <a:lstStyle/>
          <a:p>
            <a:pPr algn="ctr">
              <a:buClr>
                <a:srgbClr val="000000"/>
              </a:buClr>
              <a:buSzPts val="1100"/>
            </a:pPr>
            <a:r>
              <a:rPr lang="en" sz="3333" b="1" dirty="0">
                <a:solidFill>
                  <a:srgbClr val="FFFFFF"/>
                </a:solidFill>
                <a:latin typeface="Roboto"/>
                <a:ea typeface="Roboto"/>
                <a:cs typeface="Roboto"/>
                <a:sym typeface="Roboto"/>
              </a:rPr>
              <a:t>6</a:t>
            </a:r>
            <a:endParaRPr lang="en" sz="2400" dirty="0">
              <a:solidFill>
                <a:srgbClr val="FFFFFF"/>
              </a:solidFill>
            </a:endParaRPr>
          </a:p>
        </p:txBody>
      </p:sp>
    </p:spTree>
    <p:extLst>
      <p:ext uri="{BB962C8B-B14F-4D97-AF65-F5344CB8AC3E}">
        <p14:creationId xmlns:p14="http://schemas.microsoft.com/office/powerpoint/2010/main" val="2540682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5CE63FA-9C8E-4F11-8006-024F330A632C}"/>
              </a:ext>
            </a:extLst>
          </p:cNvPr>
          <p:cNvSpPr txBox="1"/>
          <p:nvPr/>
        </p:nvSpPr>
        <p:spPr>
          <a:xfrm>
            <a:off x="1924914" y="452374"/>
            <a:ext cx="7819587" cy="3352200"/>
          </a:xfrm>
          <a:prstGeom prst="rect">
            <a:avLst/>
          </a:prstGeom>
        </p:spPr>
        <p:txBody>
          <a:bodyPr vert="horz" wrap="square" lIns="0" tIns="12700" rIns="0" bIns="0" rtlCol="0">
            <a:spAutoFit/>
          </a:bodyPr>
          <a:lstStyle/>
          <a:p>
            <a:pPr marL="334010" marR="349250" indent="1016000">
              <a:spcBef>
                <a:spcPts val="100"/>
              </a:spcBef>
            </a:pPr>
            <a:r>
              <a:rPr sz="2400" b="1" dirty="0">
                <a:solidFill>
                  <a:srgbClr val="FF0000"/>
                </a:solidFill>
                <a:latin typeface="Arial"/>
                <a:cs typeface="Arial"/>
              </a:rPr>
              <a:t>¿QUÉ</a:t>
            </a:r>
            <a:r>
              <a:rPr sz="2400" b="1" spc="75" dirty="0">
                <a:solidFill>
                  <a:srgbClr val="FF0000"/>
                </a:solidFill>
                <a:latin typeface="Arial"/>
                <a:cs typeface="Arial"/>
              </a:rPr>
              <a:t> </a:t>
            </a:r>
            <a:r>
              <a:rPr sz="2400" b="1" spc="-50" dirty="0">
                <a:solidFill>
                  <a:srgbClr val="FF0000"/>
                </a:solidFill>
                <a:latin typeface="Arial"/>
                <a:cs typeface="Arial"/>
              </a:rPr>
              <a:t>PASA</a:t>
            </a:r>
            <a:r>
              <a:rPr sz="2400" b="1" spc="25" dirty="0">
                <a:solidFill>
                  <a:srgbClr val="FF0000"/>
                </a:solidFill>
                <a:latin typeface="Arial"/>
                <a:cs typeface="Arial"/>
              </a:rPr>
              <a:t> </a:t>
            </a:r>
            <a:r>
              <a:rPr sz="2400" b="1" dirty="0">
                <a:solidFill>
                  <a:srgbClr val="FF0000"/>
                </a:solidFill>
                <a:latin typeface="Arial"/>
                <a:cs typeface="Arial"/>
              </a:rPr>
              <a:t>CON</a:t>
            </a:r>
            <a:r>
              <a:rPr sz="2400" b="1" spc="95" dirty="0">
                <a:solidFill>
                  <a:srgbClr val="FF0000"/>
                </a:solidFill>
                <a:latin typeface="Arial"/>
                <a:cs typeface="Arial"/>
              </a:rPr>
              <a:t> </a:t>
            </a:r>
            <a:r>
              <a:rPr sz="2400" b="1" dirty="0">
                <a:solidFill>
                  <a:srgbClr val="FF0000"/>
                </a:solidFill>
                <a:latin typeface="Arial"/>
                <a:cs typeface="Arial"/>
              </a:rPr>
              <a:t>LA</a:t>
            </a:r>
            <a:r>
              <a:rPr sz="2400" b="1" spc="5" dirty="0">
                <a:solidFill>
                  <a:srgbClr val="FF0000"/>
                </a:solidFill>
                <a:latin typeface="Arial"/>
                <a:cs typeface="Arial"/>
              </a:rPr>
              <a:t> </a:t>
            </a:r>
            <a:r>
              <a:rPr sz="2400" b="1" spc="-5" dirty="0">
                <a:solidFill>
                  <a:srgbClr val="FF0000"/>
                </a:solidFill>
                <a:latin typeface="Arial"/>
                <a:cs typeface="Arial"/>
              </a:rPr>
              <a:t>GARANTÍA </a:t>
            </a:r>
            <a:r>
              <a:rPr sz="2400" b="1" dirty="0">
                <a:solidFill>
                  <a:srgbClr val="FF0000"/>
                </a:solidFill>
                <a:latin typeface="Arial"/>
                <a:cs typeface="Arial"/>
              </a:rPr>
              <a:t> </a:t>
            </a:r>
            <a:r>
              <a:rPr sz="2400" b="1" spc="-5" dirty="0">
                <a:solidFill>
                  <a:srgbClr val="FF0000"/>
                </a:solidFill>
                <a:latin typeface="Arial"/>
                <a:cs typeface="Arial"/>
              </a:rPr>
              <a:t>ÚNICA</a:t>
            </a:r>
            <a:r>
              <a:rPr sz="2400" b="1" spc="-80" dirty="0">
                <a:solidFill>
                  <a:srgbClr val="FF0000"/>
                </a:solidFill>
                <a:latin typeface="Arial"/>
                <a:cs typeface="Arial"/>
              </a:rPr>
              <a:t> </a:t>
            </a:r>
            <a:r>
              <a:rPr sz="2400" b="1" spc="-5" dirty="0">
                <a:solidFill>
                  <a:srgbClr val="FF0000"/>
                </a:solidFill>
                <a:latin typeface="Arial"/>
                <a:cs typeface="Arial"/>
              </a:rPr>
              <a:t>EN</a:t>
            </a:r>
            <a:r>
              <a:rPr sz="2400" b="1" spc="-10" dirty="0">
                <a:solidFill>
                  <a:srgbClr val="FF0000"/>
                </a:solidFill>
                <a:latin typeface="Arial"/>
                <a:cs typeface="Arial"/>
              </a:rPr>
              <a:t> </a:t>
            </a:r>
            <a:r>
              <a:rPr sz="2400" b="1" dirty="0">
                <a:solidFill>
                  <a:srgbClr val="FF0000"/>
                </a:solidFill>
                <a:latin typeface="Arial"/>
                <a:cs typeface="Arial"/>
              </a:rPr>
              <a:t>LA</a:t>
            </a:r>
            <a:r>
              <a:rPr sz="2400" b="1" spc="-95" dirty="0">
                <a:solidFill>
                  <a:srgbClr val="FF0000"/>
                </a:solidFill>
                <a:latin typeface="Arial"/>
                <a:cs typeface="Arial"/>
              </a:rPr>
              <a:t> </a:t>
            </a:r>
            <a:r>
              <a:rPr sz="2400" b="1" spc="-5" dirty="0">
                <a:solidFill>
                  <a:srgbClr val="FF0000"/>
                </a:solidFill>
                <a:latin typeface="Arial"/>
                <a:cs typeface="Arial"/>
              </a:rPr>
              <a:t>LIQUIDACIÓN</a:t>
            </a:r>
            <a:r>
              <a:rPr sz="2400" b="1" dirty="0">
                <a:solidFill>
                  <a:srgbClr val="FF0000"/>
                </a:solidFill>
                <a:latin typeface="Arial"/>
                <a:cs typeface="Arial"/>
              </a:rPr>
              <a:t> </a:t>
            </a:r>
            <a:r>
              <a:rPr sz="2400" b="1" spc="-5" dirty="0">
                <a:solidFill>
                  <a:srgbClr val="FF0000"/>
                </a:solidFill>
                <a:latin typeface="Arial"/>
                <a:cs typeface="Arial"/>
              </a:rPr>
              <a:t>DEL</a:t>
            </a:r>
            <a:r>
              <a:rPr sz="2400" b="1" spc="-50" dirty="0">
                <a:solidFill>
                  <a:srgbClr val="FF0000"/>
                </a:solidFill>
                <a:latin typeface="Arial"/>
                <a:cs typeface="Arial"/>
              </a:rPr>
              <a:t> </a:t>
            </a:r>
            <a:r>
              <a:rPr sz="2400" b="1" spc="-30" dirty="0">
                <a:solidFill>
                  <a:srgbClr val="FF0000"/>
                </a:solidFill>
                <a:latin typeface="Arial"/>
                <a:cs typeface="Arial"/>
              </a:rPr>
              <a:t>CONTRATO?</a:t>
            </a:r>
            <a:endParaRPr sz="2400" dirty="0">
              <a:latin typeface="Arial"/>
              <a:cs typeface="Arial"/>
            </a:endParaRPr>
          </a:p>
          <a:p>
            <a:pPr>
              <a:spcBef>
                <a:spcPts val="5"/>
              </a:spcBef>
            </a:pPr>
            <a:endParaRPr sz="2500" dirty="0">
              <a:latin typeface="Arial"/>
              <a:cs typeface="Arial"/>
            </a:endParaRPr>
          </a:p>
          <a:p>
            <a:pPr marL="12700" marR="5080" algn="just"/>
            <a:r>
              <a:rPr lang="es-MX" sz="2400" spc="-50" dirty="0">
                <a:solidFill>
                  <a:srgbClr val="1E1C11"/>
                </a:solidFill>
                <a:latin typeface="Arial MT"/>
                <a:cs typeface="Arial MT"/>
              </a:rPr>
              <a:t>Para</a:t>
            </a:r>
            <a:r>
              <a:rPr lang="es-MX" sz="2400" spc="-45" dirty="0">
                <a:solidFill>
                  <a:srgbClr val="1E1C11"/>
                </a:solidFill>
                <a:latin typeface="Arial MT"/>
                <a:cs typeface="Arial MT"/>
              </a:rPr>
              <a:t> </a:t>
            </a:r>
            <a:r>
              <a:rPr lang="es-MX" sz="2400" spc="-5" dirty="0">
                <a:solidFill>
                  <a:srgbClr val="1E1C11"/>
                </a:solidFill>
                <a:latin typeface="Arial MT"/>
                <a:cs typeface="Arial MT"/>
              </a:rPr>
              <a:t>la</a:t>
            </a:r>
            <a:r>
              <a:rPr lang="es-MX" sz="2400" dirty="0">
                <a:solidFill>
                  <a:srgbClr val="1E1C11"/>
                </a:solidFill>
                <a:latin typeface="Arial MT"/>
                <a:cs typeface="Arial MT"/>
              </a:rPr>
              <a:t> </a:t>
            </a:r>
            <a:r>
              <a:rPr lang="es-MX" sz="2400" spc="-5" dirty="0">
                <a:solidFill>
                  <a:srgbClr val="1E1C11"/>
                </a:solidFill>
                <a:latin typeface="Arial MT"/>
                <a:cs typeface="Arial MT"/>
              </a:rPr>
              <a:t>liquidación</a:t>
            </a:r>
            <a:r>
              <a:rPr lang="es-MX" sz="2400" dirty="0">
                <a:solidFill>
                  <a:srgbClr val="1E1C11"/>
                </a:solidFill>
                <a:latin typeface="Arial MT"/>
                <a:cs typeface="Arial MT"/>
              </a:rPr>
              <a:t> </a:t>
            </a:r>
            <a:r>
              <a:rPr lang="es-MX" sz="2400" spc="-5" dirty="0">
                <a:solidFill>
                  <a:srgbClr val="1E1C11"/>
                </a:solidFill>
                <a:latin typeface="Arial MT"/>
                <a:cs typeface="Arial MT"/>
              </a:rPr>
              <a:t>se</a:t>
            </a:r>
            <a:r>
              <a:rPr lang="es-MX" sz="2400" dirty="0">
                <a:solidFill>
                  <a:srgbClr val="1E1C11"/>
                </a:solidFill>
                <a:latin typeface="Arial MT"/>
                <a:cs typeface="Arial MT"/>
              </a:rPr>
              <a:t> </a:t>
            </a:r>
            <a:r>
              <a:rPr lang="es-MX" sz="2400" spc="-5" dirty="0">
                <a:solidFill>
                  <a:srgbClr val="1E1C11"/>
                </a:solidFill>
                <a:latin typeface="Arial MT"/>
                <a:cs typeface="Arial MT"/>
              </a:rPr>
              <a:t>exigirá</a:t>
            </a:r>
            <a:r>
              <a:rPr lang="es-MX" sz="2400" dirty="0">
                <a:solidFill>
                  <a:srgbClr val="1E1C11"/>
                </a:solidFill>
                <a:latin typeface="Arial MT"/>
                <a:cs typeface="Arial MT"/>
              </a:rPr>
              <a:t> </a:t>
            </a:r>
            <a:r>
              <a:rPr lang="es-MX" sz="2400" spc="-10" dirty="0">
                <a:solidFill>
                  <a:srgbClr val="1E1C11"/>
                </a:solidFill>
                <a:latin typeface="Arial MT"/>
                <a:cs typeface="Arial MT"/>
              </a:rPr>
              <a:t>al </a:t>
            </a:r>
            <a:r>
              <a:rPr lang="es-MX" sz="2400" spc="-5" dirty="0">
                <a:solidFill>
                  <a:srgbClr val="1E1C11"/>
                </a:solidFill>
                <a:latin typeface="Arial MT"/>
                <a:cs typeface="Arial MT"/>
              </a:rPr>
              <a:t> </a:t>
            </a:r>
            <a:r>
              <a:rPr lang="es-MX" sz="2400" spc="-35" dirty="0">
                <a:solidFill>
                  <a:srgbClr val="1E1C11"/>
                </a:solidFill>
                <a:latin typeface="Arial MT"/>
                <a:cs typeface="Arial MT"/>
              </a:rPr>
              <a:t>contratista </a:t>
            </a:r>
            <a:r>
              <a:rPr lang="es-MX" sz="2400" spc="-5" dirty="0">
                <a:solidFill>
                  <a:srgbClr val="1E1C11"/>
                </a:solidFill>
                <a:latin typeface="Arial MT"/>
                <a:cs typeface="Arial MT"/>
              </a:rPr>
              <a:t>la extensión </a:t>
            </a:r>
            <a:r>
              <a:rPr lang="es-MX" sz="2400" dirty="0">
                <a:solidFill>
                  <a:srgbClr val="1E1C11"/>
                </a:solidFill>
                <a:latin typeface="Arial MT"/>
                <a:cs typeface="Arial MT"/>
              </a:rPr>
              <a:t>o </a:t>
            </a:r>
            <a:r>
              <a:rPr lang="es-MX" sz="2400" spc="-5" dirty="0">
                <a:solidFill>
                  <a:srgbClr val="1E1C11"/>
                </a:solidFill>
                <a:latin typeface="Arial MT"/>
                <a:cs typeface="Arial MT"/>
              </a:rPr>
              <a:t>ampliación, </a:t>
            </a:r>
            <a:r>
              <a:rPr lang="es-MX" sz="2400" spc="-15" dirty="0">
                <a:solidFill>
                  <a:srgbClr val="1E1C11"/>
                </a:solidFill>
                <a:latin typeface="Arial MT"/>
                <a:cs typeface="Arial MT"/>
              </a:rPr>
              <a:t>si </a:t>
            </a:r>
            <a:r>
              <a:rPr lang="es-MX" sz="2400" spc="-10" dirty="0">
                <a:solidFill>
                  <a:srgbClr val="1E1C11"/>
                </a:solidFill>
                <a:latin typeface="Arial MT"/>
                <a:cs typeface="Arial MT"/>
              </a:rPr>
              <a:t> </a:t>
            </a:r>
            <a:r>
              <a:rPr lang="es-MX" sz="2400" spc="-5" dirty="0">
                <a:solidFill>
                  <a:srgbClr val="1E1C11"/>
                </a:solidFill>
                <a:latin typeface="Arial MT"/>
                <a:cs typeface="Arial MT"/>
              </a:rPr>
              <a:t>es el caso, de la garantía del </a:t>
            </a:r>
            <a:r>
              <a:rPr lang="es-MX" sz="2400" spc="-35" dirty="0">
                <a:solidFill>
                  <a:srgbClr val="1E1C11"/>
                </a:solidFill>
                <a:latin typeface="Arial MT"/>
                <a:cs typeface="Arial MT"/>
              </a:rPr>
              <a:t>contrato </a:t>
            </a:r>
            <a:r>
              <a:rPr lang="es-MX" sz="2400" dirty="0">
                <a:solidFill>
                  <a:srgbClr val="1E1C11"/>
                </a:solidFill>
                <a:latin typeface="Arial MT"/>
                <a:cs typeface="Arial MT"/>
              </a:rPr>
              <a:t>a </a:t>
            </a:r>
            <a:r>
              <a:rPr lang="es-MX" sz="2400" spc="5" dirty="0">
                <a:solidFill>
                  <a:srgbClr val="1E1C11"/>
                </a:solidFill>
                <a:latin typeface="Arial MT"/>
                <a:cs typeface="Arial MT"/>
              </a:rPr>
              <a:t> </a:t>
            </a:r>
            <a:r>
              <a:rPr lang="es-MX" sz="2400" spc="-5" dirty="0">
                <a:solidFill>
                  <a:srgbClr val="1E1C11"/>
                </a:solidFill>
                <a:latin typeface="Arial MT"/>
                <a:cs typeface="Arial MT"/>
              </a:rPr>
              <a:t>la </a:t>
            </a:r>
            <a:r>
              <a:rPr lang="es-MX" sz="2400" spc="-20" dirty="0">
                <a:solidFill>
                  <a:srgbClr val="1E1C11"/>
                </a:solidFill>
                <a:latin typeface="Arial MT"/>
                <a:cs typeface="Arial MT"/>
              </a:rPr>
              <a:t>estabilidad </a:t>
            </a:r>
            <a:r>
              <a:rPr lang="es-MX" sz="2400" spc="-5" dirty="0">
                <a:solidFill>
                  <a:srgbClr val="1E1C11"/>
                </a:solidFill>
                <a:latin typeface="Arial MT"/>
                <a:cs typeface="Arial MT"/>
              </a:rPr>
              <a:t>de la obra, </a:t>
            </a:r>
            <a:r>
              <a:rPr lang="es-MX" sz="2400" dirty="0">
                <a:solidFill>
                  <a:srgbClr val="1E1C11"/>
                </a:solidFill>
                <a:latin typeface="Arial MT"/>
                <a:cs typeface="Arial MT"/>
              </a:rPr>
              <a:t>a </a:t>
            </a:r>
            <a:r>
              <a:rPr lang="es-MX" sz="2400" spc="-5" dirty="0">
                <a:solidFill>
                  <a:srgbClr val="1E1C11"/>
                </a:solidFill>
                <a:latin typeface="Arial MT"/>
                <a:cs typeface="Arial MT"/>
              </a:rPr>
              <a:t>la calidad del </a:t>
            </a:r>
            <a:r>
              <a:rPr lang="es-MX" sz="2400" dirty="0">
                <a:solidFill>
                  <a:srgbClr val="1E1C11"/>
                </a:solidFill>
                <a:latin typeface="Arial MT"/>
                <a:cs typeface="Arial MT"/>
              </a:rPr>
              <a:t> bien</a:t>
            </a:r>
            <a:r>
              <a:rPr lang="es-MX" sz="2400" spc="5" dirty="0">
                <a:solidFill>
                  <a:srgbClr val="1E1C11"/>
                </a:solidFill>
                <a:latin typeface="Arial MT"/>
                <a:cs typeface="Arial MT"/>
              </a:rPr>
              <a:t> </a:t>
            </a:r>
            <a:r>
              <a:rPr lang="es-MX" sz="2400" dirty="0">
                <a:solidFill>
                  <a:srgbClr val="1E1C11"/>
                </a:solidFill>
                <a:latin typeface="Arial MT"/>
                <a:cs typeface="Arial MT"/>
              </a:rPr>
              <a:t>o</a:t>
            </a:r>
            <a:r>
              <a:rPr lang="es-MX" sz="2400" spc="5" dirty="0">
                <a:solidFill>
                  <a:srgbClr val="1E1C11"/>
                </a:solidFill>
                <a:latin typeface="Arial MT"/>
                <a:cs typeface="Arial MT"/>
              </a:rPr>
              <a:t> </a:t>
            </a:r>
            <a:r>
              <a:rPr lang="es-MX" sz="2400" spc="-10" dirty="0">
                <a:solidFill>
                  <a:srgbClr val="1E1C11"/>
                </a:solidFill>
                <a:latin typeface="Arial MT"/>
                <a:cs typeface="Arial MT"/>
              </a:rPr>
              <a:t>servicio</a:t>
            </a:r>
            <a:r>
              <a:rPr lang="es-MX" sz="2400" spc="-5" dirty="0">
                <a:solidFill>
                  <a:srgbClr val="1E1C11"/>
                </a:solidFill>
                <a:latin typeface="Arial MT"/>
                <a:cs typeface="Arial MT"/>
              </a:rPr>
              <a:t> suministrado,</a:t>
            </a:r>
            <a:r>
              <a:rPr lang="es-MX" sz="2400" dirty="0">
                <a:solidFill>
                  <a:srgbClr val="1E1C11"/>
                </a:solidFill>
                <a:latin typeface="Arial MT"/>
                <a:cs typeface="Arial MT"/>
              </a:rPr>
              <a:t> a</a:t>
            </a:r>
            <a:r>
              <a:rPr lang="es-MX" sz="2400" spc="5" dirty="0">
                <a:solidFill>
                  <a:srgbClr val="1E1C11"/>
                </a:solidFill>
                <a:latin typeface="Arial MT"/>
                <a:cs typeface="Arial MT"/>
              </a:rPr>
              <a:t> </a:t>
            </a:r>
            <a:r>
              <a:rPr lang="es-MX" sz="2400" spc="-10" dirty="0">
                <a:solidFill>
                  <a:srgbClr val="1E1C11"/>
                </a:solidFill>
                <a:latin typeface="Arial MT"/>
                <a:cs typeface="Arial MT"/>
              </a:rPr>
              <a:t>la </a:t>
            </a:r>
            <a:r>
              <a:rPr lang="es-MX" sz="2400" spc="-5" dirty="0">
                <a:solidFill>
                  <a:srgbClr val="1E1C11"/>
                </a:solidFill>
                <a:latin typeface="Arial MT"/>
                <a:cs typeface="Arial MT"/>
              </a:rPr>
              <a:t> provisión de </a:t>
            </a:r>
            <a:r>
              <a:rPr lang="es-MX" sz="2400" spc="-10" dirty="0">
                <a:solidFill>
                  <a:srgbClr val="1E1C11"/>
                </a:solidFill>
                <a:latin typeface="Arial MT"/>
                <a:cs typeface="Arial MT"/>
              </a:rPr>
              <a:t>repuestos </a:t>
            </a:r>
            <a:r>
              <a:rPr lang="es-MX" sz="2400" dirty="0">
                <a:solidFill>
                  <a:srgbClr val="1E1C11"/>
                </a:solidFill>
                <a:latin typeface="Arial MT"/>
                <a:cs typeface="Arial MT"/>
              </a:rPr>
              <a:t>y </a:t>
            </a:r>
            <a:r>
              <a:rPr lang="es-MX" sz="2400" spc="-5" dirty="0">
                <a:solidFill>
                  <a:srgbClr val="1E1C11"/>
                </a:solidFill>
                <a:latin typeface="Arial MT"/>
                <a:cs typeface="Arial MT"/>
              </a:rPr>
              <a:t>accesorios, </a:t>
            </a:r>
            <a:r>
              <a:rPr lang="es-MX" sz="2400" spc="-25" dirty="0">
                <a:solidFill>
                  <a:srgbClr val="1E1C11"/>
                </a:solidFill>
                <a:latin typeface="Arial MT"/>
                <a:cs typeface="Arial MT"/>
              </a:rPr>
              <a:t>al </a:t>
            </a:r>
            <a:r>
              <a:rPr lang="es-MX" sz="2400" spc="-20" dirty="0">
                <a:solidFill>
                  <a:srgbClr val="1E1C11"/>
                </a:solidFill>
                <a:latin typeface="Arial MT"/>
                <a:cs typeface="Arial MT"/>
              </a:rPr>
              <a:t> </a:t>
            </a:r>
            <a:r>
              <a:rPr lang="es-MX" sz="2400" spc="-50" dirty="0">
                <a:solidFill>
                  <a:srgbClr val="1E1C11"/>
                </a:solidFill>
                <a:latin typeface="Arial MT"/>
                <a:cs typeface="Arial MT"/>
              </a:rPr>
              <a:t>pago</a:t>
            </a:r>
            <a:r>
              <a:rPr lang="es-MX" sz="2400" spc="-45" dirty="0">
                <a:solidFill>
                  <a:srgbClr val="1E1C11"/>
                </a:solidFill>
                <a:latin typeface="Arial MT"/>
                <a:cs typeface="Arial MT"/>
              </a:rPr>
              <a:t> </a:t>
            </a:r>
            <a:r>
              <a:rPr lang="es-MX" sz="2400" spc="-5" dirty="0">
                <a:solidFill>
                  <a:srgbClr val="1E1C11"/>
                </a:solidFill>
                <a:latin typeface="Arial MT"/>
                <a:cs typeface="Arial MT"/>
              </a:rPr>
              <a:t>de</a:t>
            </a:r>
            <a:r>
              <a:rPr lang="es-MX" sz="2400" dirty="0">
                <a:solidFill>
                  <a:srgbClr val="1E1C11"/>
                </a:solidFill>
                <a:latin typeface="Arial MT"/>
                <a:cs typeface="Arial MT"/>
              </a:rPr>
              <a:t> </a:t>
            </a:r>
            <a:r>
              <a:rPr lang="es-MX" sz="2400" spc="-5" dirty="0">
                <a:solidFill>
                  <a:srgbClr val="1E1C11"/>
                </a:solidFill>
                <a:latin typeface="Arial MT"/>
                <a:cs typeface="Arial MT"/>
              </a:rPr>
              <a:t>salarios,</a:t>
            </a:r>
            <a:r>
              <a:rPr lang="es-MX" sz="2400" dirty="0">
                <a:solidFill>
                  <a:srgbClr val="1E1C11"/>
                </a:solidFill>
                <a:latin typeface="Arial MT"/>
                <a:cs typeface="Arial MT"/>
              </a:rPr>
              <a:t> </a:t>
            </a:r>
            <a:r>
              <a:rPr lang="es-MX" sz="2400" spc="-20" dirty="0">
                <a:solidFill>
                  <a:srgbClr val="1E1C11"/>
                </a:solidFill>
                <a:latin typeface="Arial MT"/>
                <a:cs typeface="Arial MT"/>
              </a:rPr>
              <a:t>prestaciones</a:t>
            </a:r>
            <a:r>
              <a:rPr lang="es-MX" sz="2400" spc="-15" dirty="0">
                <a:solidFill>
                  <a:srgbClr val="1E1C11"/>
                </a:solidFill>
                <a:latin typeface="Arial MT"/>
                <a:cs typeface="Arial MT"/>
              </a:rPr>
              <a:t> </a:t>
            </a:r>
            <a:r>
              <a:rPr lang="es-MX" sz="2400" dirty="0">
                <a:solidFill>
                  <a:srgbClr val="1E1C11"/>
                </a:solidFill>
                <a:latin typeface="Arial MT"/>
                <a:cs typeface="Arial MT"/>
              </a:rPr>
              <a:t>e </a:t>
            </a:r>
            <a:r>
              <a:rPr lang="es-MX" sz="2400" spc="5" dirty="0">
                <a:solidFill>
                  <a:srgbClr val="1E1C11"/>
                </a:solidFill>
                <a:latin typeface="Arial MT"/>
                <a:cs typeface="Arial MT"/>
              </a:rPr>
              <a:t> </a:t>
            </a:r>
            <a:r>
              <a:rPr lang="es-MX" sz="2400" spc="-5" dirty="0">
                <a:solidFill>
                  <a:srgbClr val="1E1C11"/>
                </a:solidFill>
                <a:latin typeface="Arial MT"/>
                <a:cs typeface="Arial MT"/>
              </a:rPr>
              <a:t>indemnizaciones,</a:t>
            </a:r>
            <a:r>
              <a:rPr lang="es-MX" sz="2400" dirty="0">
                <a:solidFill>
                  <a:srgbClr val="1E1C11"/>
                </a:solidFill>
                <a:latin typeface="Arial MT"/>
                <a:cs typeface="Arial MT"/>
              </a:rPr>
              <a:t> a</a:t>
            </a:r>
            <a:r>
              <a:rPr lang="es-MX" sz="2400" spc="5" dirty="0">
                <a:solidFill>
                  <a:srgbClr val="1E1C11"/>
                </a:solidFill>
                <a:latin typeface="Arial MT"/>
                <a:cs typeface="Arial MT"/>
              </a:rPr>
              <a:t> </a:t>
            </a:r>
            <a:r>
              <a:rPr lang="es-MX" sz="2400" spc="-5" dirty="0">
                <a:solidFill>
                  <a:srgbClr val="1E1C11"/>
                </a:solidFill>
                <a:latin typeface="Arial MT"/>
                <a:cs typeface="Arial MT"/>
              </a:rPr>
              <a:t>la</a:t>
            </a:r>
            <a:r>
              <a:rPr lang="es-MX" sz="2400" dirty="0">
                <a:solidFill>
                  <a:srgbClr val="1E1C11"/>
                </a:solidFill>
                <a:latin typeface="Arial MT"/>
                <a:cs typeface="Arial MT"/>
              </a:rPr>
              <a:t> </a:t>
            </a:r>
            <a:r>
              <a:rPr lang="es-MX" sz="2400" spc="-5" dirty="0">
                <a:solidFill>
                  <a:srgbClr val="1E1C11"/>
                </a:solidFill>
                <a:latin typeface="Arial MT"/>
                <a:cs typeface="Arial MT"/>
              </a:rPr>
              <a:t>responsabilidad </a:t>
            </a:r>
            <a:r>
              <a:rPr lang="es-MX" sz="2400" dirty="0">
                <a:solidFill>
                  <a:srgbClr val="1E1C11"/>
                </a:solidFill>
                <a:latin typeface="Arial MT"/>
                <a:cs typeface="Arial MT"/>
              </a:rPr>
              <a:t> civil</a:t>
            </a:r>
            <a:r>
              <a:rPr lang="es-MX" sz="2400" spc="465" dirty="0">
                <a:solidFill>
                  <a:srgbClr val="1E1C11"/>
                </a:solidFill>
                <a:latin typeface="Arial MT"/>
                <a:cs typeface="Arial MT"/>
              </a:rPr>
              <a:t> </a:t>
            </a:r>
            <a:r>
              <a:rPr lang="es-MX" sz="2400" spc="-160" dirty="0">
                <a:solidFill>
                  <a:srgbClr val="1E1C11"/>
                </a:solidFill>
                <a:latin typeface="Arial MT"/>
                <a:cs typeface="Arial MT"/>
              </a:rPr>
              <a:t>y,</a:t>
            </a:r>
            <a:r>
              <a:rPr lang="es-MX" sz="2400" spc="-135" dirty="0">
                <a:solidFill>
                  <a:srgbClr val="1E1C11"/>
                </a:solidFill>
                <a:latin typeface="Arial MT"/>
                <a:cs typeface="Arial MT"/>
              </a:rPr>
              <a:t> </a:t>
            </a:r>
            <a:r>
              <a:rPr lang="es-MX" sz="2400" spc="-5" dirty="0">
                <a:solidFill>
                  <a:srgbClr val="1E1C11"/>
                </a:solidFill>
                <a:latin typeface="Arial MT"/>
                <a:cs typeface="Arial MT"/>
              </a:rPr>
              <a:t>en</a:t>
            </a:r>
            <a:r>
              <a:rPr lang="es-MX" sz="2400" spc="555" dirty="0">
                <a:solidFill>
                  <a:srgbClr val="1E1C11"/>
                </a:solidFill>
                <a:latin typeface="Arial MT"/>
                <a:cs typeface="Arial MT"/>
              </a:rPr>
              <a:t> </a:t>
            </a:r>
            <a:r>
              <a:rPr lang="es-MX" sz="2400" spc="-5" dirty="0">
                <a:solidFill>
                  <a:srgbClr val="1E1C11"/>
                </a:solidFill>
                <a:latin typeface="Arial MT"/>
                <a:cs typeface="Arial MT"/>
              </a:rPr>
              <a:t>general</a:t>
            </a:r>
            <a:r>
              <a:rPr lang="es-MX" sz="2400" spc="490" dirty="0">
                <a:solidFill>
                  <a:srgbClr val="1E1C11"/>
                </a:solidFill>
                <a:latin typeface="Arial MT"/>
                <a:cs typeface="Arial MT"/>
              </a:rPr>
              <a:t> </a:t>
            </a:r>
            <a:r>
              <a:rPr lang="es-MX" sz="2400" spc="-50" dirty="0">
                <a:solidFill>
                  <a:srgbClr val="1E1C11"/>
                </a:solidFill>
                <a:latin typeface="Arial MT"/>
                <a:cs typeface="Arial MT"/>
              </a:rPr>
              <a:t>para</a:t>
            </a:r>
            <a:r>
              <a:rPr lang="es-MX" sz="2400" spc="530" dirty="0">
                <a:solidFill>
                  <a:srgbClr val="1E1C11"/>
                </a:solidFill>
                <a:latin typeface="Arial MT"/>
                <a:cs typeface="Arial MT"/>
              </a:rPr>
              <a:t> </a:t>
            </a:r>
            <a:r>
              <a:rPr lang="es-MX" sz="2400" spc="-65" dirty="0">
                <a:solidFill>
                  <a:srgbClr val="1E1C11"/>
                </a:solidFill>
                <a:latin typeface="Arial MT"/>
                <a:cs typeface="Arial MT"/>
              </a:rPr>
              <a:t>avalar</a:t>
            </a:r>
            <a:r>
              <a:rPr lang="es-MX" sz="2400" spc="90" dirty="0">
                <a:solidFill>
                  <a:srgbClr val="1E1C11"/>
                </a:solidFill>
                <a:latin typeface="Arial MT"/>
                <a:cs typeface="Arial MT"/>
              </a:rPr>
              <a:t> </a:t>
            </a:r>
            <a:r>
              <a:rPr lang="es-MX" sz="2400" spc="-5" dirty="0">
                <a:solidFill>
                  <a:srgbClr val="1E1C11"/>
                </a:solidFill>
                <a:latin typeface="Arial MT"/>
                <a:cs typeface="Arial MT"/>
              </a:rPr>
              <a:t>las</a:t>
            </a:r>
            <a:endParaRPr lang="es-MX" sz="2400" dirty="0">
              <a:latin typeface="Arial MT"/>
              <a:cs typeface="Arial MT"/>
            </a:endParaRPr>
          </a:p>
        </p:txBody>
      </p:sp>
      <p:graphicFrame>
        <p:nvGraphicFramePr>
          <p:cNvPr id="3" name="object 3">
            <a:extLst>
              <a:ext uri="{FF2B5EF4-FFF2-40B4-BE49-F238E27FC236}">
                <a16:creationId xmlns:a16="http://schemas.microsoft.com/office/drawing/2014/main" id="{6D12FEC4-F680-413E-AE60-54B15B8F7723}"/>
              </a:ext>
            </a:extLst>
          </p:cNvPr>
          <p:cNvGraphicFramePr>
            <a:graphicFrameLocks noGrp="1"/>
          </p:cNvGraphicFramePr>
          <p:nvPr>
            <p:extLst>
              <p:ext uri="{D42A27DB-BD31-4B8C-83A1-F6EECF244321}">
                <p14:modId xmlns:p14="http://schemas.microsoft.com/office/powerpoint/2010/main" val="2688224271"/>
              </p:ext>
            </p:extLst>
          </p:nvPr>
        </p:nvGraphicFramePr>
        <p:xfrm>
          <a:off x="1924913" y="3804574"/>
          <a:ext cx="7819587" cy="1072291"/>
        </p:xfrm>
        <a:graphic>
          <a:graphicData uri="http://schemas.openxmlformats.org/drawingml/2006/table">
            <a:tbl>
              <a:tblPr firstRow="1" bandRow="1">
                <a:tableStyleId>{2D5ABB26-0587-4C30-8999-92F81FD0307C}</a:tableStyleId>
              </a:tblPr>
              <a:tblGrid>
                <a:gridCol w="2776161">
                  <a:extLst>
                    <a:ext uri="{9D8B030D-6E8A-4147-A177-3AD203B41FA5}">
                      <a16:colId xmlns:a16="http://schemas.microsoft.com/office/drawing/2014/main" val="20000"/>
                    </a:ext>
                  </a:extLst>
                </a:gridCol>
                <a:gridCol w="979625">
                  <a:extLst>
                    <a:ext uri="{9D8B030D-6E8A-4147-A177-3AD203B41FA5}">
                      <a16:colId xmlns:a16="http://schemas.microsoft.com/office/drawing/2014/main" val="20001"/>
                    </a:ext>
                  </a:extLst>
                </a:gridCol>
                <a:gridCol w="1097473">
                  <a:extLst>
                    <a:ext uri="{9D8B030D-6E8A-4147-A177-3AD203B41FA5}">
                      <a16:colId xmlns:a16="http://schemas.microsoft.com/office/drawing/2014/main" val="20002"/>
                    </a:ext>
                  </a:extLst>
                </a:gridCol>
                <a:gridCol w="2007461">
                  <a:extLst>
                    <a:ext uri="{9D8B030D-6E8A-4147-A177-3AD203B41FA5}">
                      <a16:colId xmlns:a16="http://schemas.microsoft.com/office/drawing/2014/main" val="20003"/>
                    </a:ext>
                  </a:extLst>
                </a:gridCol>
                <a:gridCol w="958867">
                  <a:extLst>
                    <a:ext uri="{9D8B030D-6E8A-4147-A177-3AD203B41FA5}">
                      <a16:colId xmlns:a16="http://schemas.microsoft.com/office/drawing/2014/main" val="20004"/>
                    </a:ext>
                  </a:extLst>
                </a:gridCol>
              </a:tblGrid>
              <a:tr h="353139">
                <a:tc>
                  <a:txBody>
                    <a:bodyPr/>
                    <a:lstStyle/>
                    <a:p>
                      <a:pPr marL="31750">
                        <a:lnSpc>
                          <a:spcPts val="2655"/>
                        </a:lnSpc>
                      </a:pPr>
                      <a:r>
                        <a:rPr lang="es-CO" sz="2400" spc="-5" dirty="0">
                          <a:solidFill>
                            <a:srgbClr val="1E1C11"/>
                          </a:solidFill>
                          <a:latin typeface="Arial MT"/>
                          <a:cs typeface="Arial MT"/>
                        </a:rPr>
                        <a:t>Obligaciones</a:t>
                      </a:r>
                      <a:endParaRPr lang="es-CO" sz="2400" dirty="0">
                        <a:latin typeface="Arial MT"/>
                        <a:cs typeface="Arial MT"/>
                      </a:endParaRPr>
                    </a:p>
                  </a:txBody>
                  <a:tcPr marL="0" marR="0" marT="0" marB="0"/>
                </a:tc>
                <a:tc>
                  <a:txBody>
                    <a:bodyPr/>
                    <a:lstStyle/>
                    <a:p>
                      <a:pPr marL="79375">
                        <a:lnSpc>
                          <a:spcPts val="2655"/>
                        </a:lnSpc>
                      </a:pPr>
                      <a:r>
                        <a:rPr sz="2400" spc="-5" dirty="0">
                          <a:solidFill>
                            <a:srgbClr val="1E1C11"/>
                          </a:solidFill>
                          <a:latin typeface="Arial MT"/>
                          <a:cs typeface="Arial MT"/>
                        </a:rPr>
                        <a:t>QUE</a:t>
                      </a:r>
                      <a:endParaRPr sz="2400">
                        <a:latin typeface="Arial MT"/>
                        <a:cs typeface="Arial MT"/>
                      </a:endParaRPr>
                    </a:p>
                  </a:txBody>
                  <a:tcPr marL="0" marR="0" marT="0" marB="0"/>
                </a:tc>
                <a:tc>
                  <a:txBody>
                    <a:bodyPr/>
                    <a:lstStyle/>
                    <a:p>
                      <a:pPr marL="189230">
                        <a:lnSpc>
                          <a:spcPts val="2655"/>
                        </a:lnSpc>
                      </a:pPr>
                      <a:r>
                        <a:rPr sz="2400" dirty="0">
                          <a:solidFill>
                            <a:srgbClr val="1E1C11"/>
                          </a:solidFill>
                          <a:latin typeface="Arial MT"/>
                          <a:cs typeface="Arial MT"/>
                        </a:rPr>
                        <a:t>DEBA</a:t>
                      </a:r>
                      <a:endParaRPr sz="2400">
                        <a:latin typeface="Arial MT"/>
                        <a:cs typeface="Arial MT"/>
                      </a:endParaRPr>
                    </a:p>
                  </a:txBody>
                  <a:tcPr marL="0" marR="0" marT="0" marB="0"/>
                </a:tc>
                <a:tc>
                  <a:txBody>
                    <a:bodyPr/>
                    <a:lstStyle/>
                    <a:p>
                      <a:pPr marR="182880" algn="r">
                        <a:lnSpc>
                          <a:spcPts val="2655"/>
                        </a:lnSpc>
                      </a:pPr>
                      <a:r>
                        <a:rPr sz="2400" spc="-5" dirty="0">
                          <a:solidFill>
                            <a:srgbClr val="1E1C11"/>
                          </a:solidFill>
                          <a:latin typeface="Arial MT"/>
                          <a:cs typeface="Arial MT"/>
                        </a:rPr>
                        <a:t>CUMPLIR</a:t>
                      </a:r>
                      <a:endParaRPr sz="2400" dirty="0">
                        <a:latin typeface="Arial MT"/>
                        <a:cs typeface="Arial MT"/>
                      </a:endParaRPr>
                    </a:p>
                  </a:txBody>
                  <a:tcPr marL="0" marR="0" marT="0" marB="0"/>
                </a:tc>
                <a:tc>
                  <a:txBody>
                    <a:bodyPr/>
                    <a:lstStyle/>
                    <a:p>
                      <a:pPr marR="33655" algn="r">
                        <a:lnSpc>
                          <a:spcPts val="2655"/>
                        </a:lnSpc>
                      </a:pPr>
                      <a:r>
                        <a:rPr sz="2400" spc="-5" dirty="0">
                          <a:solidFill>
                            <a:srgbClr val="1E1C11"/>
                          </a:solidFill>
                          <a:latin typeface="Arial MT"/>
                          <a:cs typeface="Arial MT"/>
                        </a:rPr>
                        <a:t>CON</a:t>
                      </a:r>
                      <a:endParaRPr sz="2400">
                        <a:latin typeface="Arial MT"/>
                        <a:cs typeface="Arial MT"/>
                      </a:endParaRPr>
                    </a:p>
                  </a:txBody>
                  <a:tcPr marL="0" marR="0" marT="0" marB="0"/>
                </a:tc>
                <a:extLst>
                  <a:ext uri="{0D108BD9-81ED-4DB2-BD59-A6C34878D82A}">
                    <a16:rowId xmlns:a16="http://schemas.microsoft.com/office/drawing/2014/main" val="10000"/>
                  </a:ext>
                </a:extLst>
              </a:tr>
              <a:tr h="365886">
                <a:tc>
                  <a:txBody>
                    <a:bodyPr/>
                    <a:lstStyle/>
                    <a:p>
                      <a:pPr marL="31750">
                        <a:lnSpc>
                          <a:spcPts val="2750"/>
                        </a:lnSpc>
                      </a:pPr>
                      <a:r>
                        <a:rPr lang="es-CO" sz="2400" spc="-5" dirty="0">
                          <a:solidFill>
                            <a:srgbClr val="1E1C11"/>
                          </a:solidFill>
                          <a:latin typeface="Arial MT"/>
                          <a:cs typeface="Arial MT"/>
                        </a:rPr>
                        <a:t>Posterioridad</a:t>
                      </a:r>
                      <a:endParaRPr lang="es-CO" sz="2400" dirty="0">
                        <a:latin typeface="Arial MT"/>
                        <a:cs typeface="Arial MT"/>
                      </a:endParaRPr>
                    </a:p>
                  </a:txBody>
                  <a:tcPr marL="0" marR="0" marT="0" marB="0"/>
                </a:tc>
                <a:tc>
                  <a:txBody>
                    <a:bodyPr/>
                    <a:lstStyle/>
                    <a:p>
                      <a:pPr marL="429895">
                        <a:lnSpc>
                          <a:spcPts val="2750"/>
                        </a:lnSpc>
                      </a:pPr>
                      <a:r>
                        <a:rPr sz="2400" dirty="0">
                          <a:solidFill>
                            <a:srgbClr val="1E1C11"/>
                          </a:solidFill>
                          <a:latin typeface="Arial MT"/>
                          <a:cs typeface="Arial MT"/>
                        </a:rPr>
                        <a:t>A</a:t>
                      </a:r>
                      <a:endParaRPr sz="2400">
                        <a:latin typeface="Arial MT"/>
                        <a:cs typeface="Arial MT"/>
                      </a:endParaRPr>
                    </a:p>
                  </a:txBody>
                  <a:tcPr marL="0" marR="0" marT="0" marB="0"/>
                </a:tc>
                <a:tc>
                  <a:txBody>
                    <a:bodyPr/>
                    <a:lstStyle/>
                    <a:p>
                      <a:pPr marL="196850">
                        <a:lnSpc>
                          <a:spcPts val="2750"/>
                        </a:lnSpc>
                      </a:pPr>
                      <a:r>
                        <a:rPr sz="2400" spc="-10" dirty="0">
                          <a:solidFill>
                            <a:srgbClr val="1E1C11"/>
                          </a:solidFill>
                          <a:latin typeface="Arial MT"/>
                          <a:cs typeface="Arial MT"/>
                        </a:rPr>
                        <a:t>LA</a:t>
                      </a:r>
                      <a:endParaRPr sz="2400">
                        <a:latin typeface="Arial MT"/>
                        <a:cs typeface="Arial MT"/>
                      </a:endParaRPr>
                    </a:p>
                  </a:txBody>
                  <a:tcPr marL="0" marR="0" marT="0" marB="0"/>
                </a:tc>
                <a:tc>
                  <a:txBody>
                    <a:bodyPr/>
                    <a:lstStyle/>
                    <a:p>
                      <a:pPr marR="216535" algn="r">
                        <a:lnSpc>
                          <a:spcPts val="2750"/>
                        </a:lnSpc>
                      </a:pPr>
                      <a:r>
                        <a:rPr sz="2400" spc="-5" dirty="0">
                          <a:solidFill>
                            <a:srgbClr val="1E1C11"/>
                          </a:solidFill>
                          <a:latin typeface="Arial MT"/>
                          <a:cs typeface="Arial MT"/>
                        </a:rPr>
                        <a:t>EXTINCIÓN</a:t>
                      </a:r>
                      <a:endParaRPr sz="2400">
                        <a:latin typeface="Arial MT"/>
                        <a:cs typeface="Arial MT"/>
                      </a:endParaRPr>
                    </a:p>
                  </a:txBody>
                  <a:tcPr marL="0" marR="0" marT="0" marB="0"/>
                </a:tc>
                <a:tc>
                  <a:txBody>
                    <a:bodyPr/>
                    <a:lstStyle/>
                    <a:p>
                      <a:pPr marR="24130" algn="r">
                        <a:lnSpc>
                          <a:spcPts val="2750"/>
                        </a:lnSpc>
                      </a:pPr>
                      <a:r>
                        <a:rPr sz="2400" spc="-5" dirty="0">
                          <a:solidFill>
                            <a:srgbClr val="1E1C11"/>
                          </a:solidFill>
                          <a:latin typeface="Arial MT"/>
                          <a:cs typeface="Arial MT"/>
                        </a:rPr>
                        <a:t>DEL</a:t>
                      </a:r>
                      <a:endParaRPr sz="2400">
                        <a:latin typeface="Arial MT"/>
                        <a:cs typeface="Arial MT"/>
                      </a:endParaRPr>
                    </a:p>
                  </a:txBody>
                  <a:tcPr marL="0" marR="0" marT="0" marB="0"/>
                </a:tc>
                <a:extLst>
                  <a:ext uri="{0D108BD9-81ED-4DB2-BD59-A6C34878D82A}">
                    <a16:rowId xmlns:a16="http://schemas.microsoft.com/office/drawing/2014/main" val="10001"/>
                  </a:ext>
                </a:extLst>
              </a:tr>
              <a:tr h="353266">
                <a:tc>
                  <a:txBody>
                    <a:bodyPr/>
                    <a:lstStyle/>
                    <a:p>
                      <a:pPr marL="31750">
                        <a:lnSpc>
                          <a:spcPts val="2680"/>
                        </a:lnSpc>
                      </a:pPr>
                      <a:r>
                        <a:rPr lang="es-CO" sz="2400" spc="-30" dirty="0">
                          <a:solidFill>
                            <a:srgbClr val="1E1C11"/>
                          </a:solidFill>
                          <a:latin typeface="Arial MT"/>
                          <a:cs typeface="Arial MT"/>
                        </a:rPr>
                        <a:t>Contrato.</a:t>
                      </a:r>
                      <a:endParaRPr lang="es-CO" sz="2400" dirty="0">
                        <a:latin typeface="Arial MT"/>
                        <a:cs typeface="Arial MT"/>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a:latin typeface="Times New Roman"/>
                        <a:cs typeface="Times New Roman"/>
                      </a:endParaRPr>
                    </a:p>
                  </a:txBody>
                  <a:tcPr marL="0" marR="0" marT="0" marB="0"/>
                </a:tc>
                <a:tc>
                  <a:txBody>
                    <a:bodyPr/>
                    <a:lstStyle/>
                    <a:p>
                      <a:pPr>
                        <a:lnSpc>
                          <a:spcPct val="100000"/>
                        </a:lnSpc>
                      </a:pPr>
                      <a:endParaRPr sz="2200" dirty="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87660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6198019-7F20-49C4-B1EB-6D4DC1C0573A}"/>
              </a:ext>
            </a:extLst>
          </p:cNvPr>
          <p:cNvSpPr txBox="1">
            <a:spLocks/>
          </p:cNvSpPr>
          <p:nvPr/>
        </p:nvSpPr>
        <p:spPr>
          <a:xfrm>
            <a:off x="3138932" y="672211"/>
            <a:ext cx="5888990" cy="635000"/>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CO" sz="4000" spc="-5">
                <a:solidFill>
                  <a:srgbClr val="FF0000"/>
                </a:solidFill>
              </a:rPr>
              <a:t>TIPOS</a:t>
            </a:r>
            <a:r>
              <a:rPr lang="es-CO" sz="4000" spc="-40">
                <a:solidFill>
                  <a:srgbClr val="FF0000"/>
                </a:solidFill>
              </a:rPr>
              <a:t> </a:t>
            </a:r>
            <a:r>
              <a:rPr lang="es-CO" sz="4000" spc="-5">
                <a:solidFill>
                  <a:srgbClr val="FF0000"/>
                </a:solidFill>
              </a:rPr>
              <a:t>DE</a:t>
            </a:r>
            <a:r>
              <a:rPr lang="es-CO" sz="4000" spc="-40">
                <a:solidFill>
                  <a:srgbClr val="FF0000"/>
                </a:solidFill>
              </a:rPr>
              <a:t> </a:t>
            </a:r>
            <a:r>
              <a:rPr lang="es-CO" sz="4000" spc="-5">
                <a:solidFill>
                  <a:srgbClr val="FF0000"/>
                </a:solidFill>
              </a:rPr>
              <a:t>LIQUIDACIÓN</a:t>
            </a:r>
            <a:endParaRPr lang="es-CO" sz="4000"/>
          </a:p>
        </p:txBody>
      </p:sp>
      <p:pic>
        <p:nvPicPr>
          <p:cNvPr id="3" name="object 3">
            <a:extLst>
              <a:ext uri="{FF2B5EF4-FFF2-40B4-BE49-F238E27FC236}">
                <a16:creationId xmlns:a16="http://schemas.microsoft.com/office/drawing/2014/main" id="{847D38E2-609F-413E-A80D-B98CE08E4868}"/>
              </a:ext>
            </a:extLst>
          </p:cNvPr>
          <p:cNvPicPr/>
          <p:nvPr/>
        </p:nvPicPr>
        <p:blipFill>
          <a:blip r:embed="rId2" cstate="print"/>
          <a:stretch>
            <a:fillRect/>
          </a:stretch>
        </p:blipFill>
        <p:spPr>
          <a:xfrm>
            <a:off x="2727961" y="1751076"/>
            <a:ext cx="5642609" cy="4155186"/>
          </a:xfrm>
          <a:prstGeom prst="rect">
            <a:avLst/>
          </a:prstGeom>
        </p:spPr>
      </p:pic>
    </p:spTree>
    <p:extLst>
      <p:ext uri="{BB962C8B-B14F-4D97-AF65-F5344CB8AC3E}">
        <p14:creationId xmlns:p14="http://schemas.microsoft.com/office/powerpoint/2010/main" val="4284748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0F76023-908A-4252-88E4-64702ECF6DFE}"/>
              </a:ext>
            </a:extLst>
          </p:cNvPr>
          <p:cNvSpPr txBox="1"/>
          <p:nvPr/>
        </p:nvSpPr>
        <p:spPr>
          <a:xfrm>
            <a:off x="1528550" y="1345659"/>
            <a:ext cx="8535461" cy="3336811"/>
          </a:xfrm>
          <a:prstGeom prst="rect">
            <a:avLst/>
          </a:prstGeom>
        </p:spPr>
        <p:txBody>
          <a:bodyPr vert="horz" wrap="square" lIns="0" tIns="12700" rIns="0" bIns="0" rtlCol="0">
            <a:spAutoFit/>
          </a:bodyPr>
          <a:lstStyle/>
          <a:p>
            <a:pPr marL="283845">
              <a:spcBef>
                <a:spcPts val="100"/>
              </a:spcBef>
            </a:pPr>
            <a:r>
              <a:rPr sz="2400" b="1" spc="-10" dirty="0">
                <a:solidFill>
                  <a:srgbClr val="FF0000"/>
                </a:solidFill>
                <a:latin typeface="Arial MT"/>
                <a:cs typeface="Calibri"/>
              </a:rPr>
              <a:t>LIQUIDACIÓN</a:t>
            </a:r>
            <a:r>
              <a:rPr sz="2400" b="1" spc="-30" dirty="0">
                <a:solidFill>
                  <a:srgbClr val="FF0000"/>
                </a:solidFill>
                <a:latin typeface="Arial MT"/>
                <a:cs typeface="Calibri"/>
              </a:rPr>
              <a:t> </a:t>
            </a:r>
            <a:r>
              <a:rPr sz="2400" b="1" spc="-5" dirty="0">
                <a:solidFill>
                  <a:srgbClr val="FF0000"/>
                </a:solidFill>
                <a:latin typeface="Arial MT"/>
                <a:cs typeface="Calibri"/>
              </a:rPr>
              <a:t>POR</a:t>
            </a:r>
            <a:r>
              <a:rPr sz="2400" b="1" spc="-10" dirty="0">
                <a:solidFill>
                  <a:srgbClr val="FF0000"/>
                </a:solidFill>
                <a:latin typeface="Arial MT"/>
                <a:cs typeface="Calibri"/>
              </a:rPr>
              <a:t> </a:t>
            </a:r>
            <a:r>
              <a:rPr sz="2400" b="1" spc="-5" dirty="0">
                <a:solidFill>
                  <a:srgbClr val="FF0000"/>
                </a:solidFill>
                <a:latin typeface="Arial MT"/>
                <a:cs typeface="Calibri"/>
              </a:rPr>
              <a:t>MUTUO</a:t>
            </a:r>
            <a:r>
              <a:rPr sz="2400" b="1" spc="-25" dirty="0">
                <a:solidFill>
                  <a:srgbClr val="FF0000"/>
                </a:solidFill>
                <a:latin typeface="Arial MT"/>
                <a:cs typeface="Calibri"/>
              </a:rPr>
              <a:t> </a:t>
            </a:r>
            <a:r>
              <a:rPr sz="2400" b="1" spc="-5" dirty="0">
                <a:solidFill>
                  <a:srgbClr val="FF0000"/>
                </a:solidFill>
                <a:latin typeface="Arial MT"/>
                <a:cs typeface="Calibri"/>
              </a:rPr>
              <a:t>ACUERDO</a:t>
            </a:r>
            <a:r>
              <a:rPr sz="2400" b="1" spc="-40" dirty="0">
                <a:solidFill>
                  <a:srgbClr val="FF0000"/>
                </a:solidFill>
                <a:latin typeface="Arial MT"/>
                <a:cs typeface="Calibri"/>
              </a:rPr>
              <a:t> </a:t>
            </a:r>
            <a:r>
              <a:rPr sz="2400" b="1" spc="-5" dirty="0">
                <a:solidFill>
                  <a:srgbClr val="FF0000"/>
                </a:solidFill>
                <a:latin typeface="Arial MT"/>
                <a:cs typeface="Calibri"/>
              </a:rPr>
              <a:t>DE</a:t>
            </a:r>
            <a:r>
              <a:rPr sz="2400" b="1" spc="-15" dirty="0">
                <a:solidFill>
                  <a:srgbClr val="FF0000"/>
                </a:solidFill>
                <a:latin typeface="Arial MT"/>
                <a:cs typeface="Calibri"/>
              </a:rPr>
              <a:t> </a:t>
            </a:r>
            <a:r>
              <a:rPr sz="2400" b="1" dirty="0">
                <a:solidFill>
                  <a:srgbClr val="FF0000"/>
                </a:solidFill>
                <a:latin typeface="Arial MT"/>
                <a:cs typeface="Calibri"/>
              </a:rPr>
              <a:t>LAS</a:t>
            </a:r>
            <a:r>
              <a:rPr sz="2400" b="1" spc="-20" dirty="0">
                <a:solidFill>
                  <a:srgbClr val="FF0000"/>
                </a:solidFill>
                <a:latin typeface="Arial MT"/>
                <a:cs typeface="Calibri"/>
              </a:rPr>
              <a:t> </a:t>
            </a:r>
            <a:r>
              <a:rPr sz="2400" b="1" spc="-35" dirty="0">
                <a:solidFill>
                  <a:srgbClr val="FF0000"/>
                </a:solidFill>
                <a:latin typeface="Arial MT"/>
                <a:cs typeface="Calibri"/>
              </a:rPr>
              <a:t>PARTES:</a:t>
            </a:r>
            <a:endParaRPr sz="2400" dirty="0">
              <a:latin typeface="Arial MT"/>
              <a:cs typeface="Calibri"/>
            </a:endParaRPr>
          </a:p>
          <a:p>
            <a:pPr marL="12700" marR="5080" algn="just"/>
            <a:r>
              <a:rPr sz="2400" spc="-5" dirty="0">
                <a:solidFill>
                  <a:srgbClr val="1E1C11"/>
                </a:solidFill>
                <a:latin typeface="Arial MT"/>
                <a:cs typeface="Calibri"/>
              </a:rPr>
              <a:t>Liquidación</a:t>
            </a:r>
            <a:r>
              <a:rPr sz="2400" spc="110" dirty="0">
                <a:solidFill>
                  <a:srgbClr val="1E1C11"/>
                </a:solidFill>
                <a:latin typeface="Arial MT"/>
                <a:cs typeface="Calibri"/>
              </a:rPr>
              <a:t> </a:t>
            </a:r>
            <a:r>
              <a:rPr sz="2400" spc="-5" dirty="0">
                <a:solidFill>
                  <a:srgbClr val="1E1C11"/>
                </a:solidFill>
                <a:latin typeface="Arial MT"/>
                <a:cs typeface="Calibri"/>
              </a:rPr>
              <a:t>del</a:t>
            </a:r>
            <a:r>
              <a:rPr sz="2400" spc="110" dirty="0">
                <a:solidFill>
                  <a:srgbClr val="1E1C11"/>
                </a:solidFill>
                <a:latin typeface="Arial MT"/>
                <a:cs typeface="Calibri"/>
              </a:rPr>
              <a:t> </a:t>
            </a:r>
            <a:r>
              <a:rPr sz="2400" spc="-20" dirty="0">
                <a:solidFill>
                  <a:srgbClr val="1E1C11"/>
                </a:solidFill>
                <a:latin typeface="Arial MT"/>
                <a:cs typeface="Calibri"/>
              </a:rPr>
              <a:t>contrato</a:t>
            </a:r>
            <a:r>
              <a:rPr sz="2400" spc="85" dirty="0">
                <a:solidFill>
                  <a:srgbClr val="1E1C11"/>
                </a:solidFill>
                <a:latin typeface="Arial MT"/>
                <a:cs typeface="Calibri"/>
              </a:rPr>
              <a:t> </a:t>
            </a:r>
            <a:r>
              <a:rPr sz="2400" spc="-5" dirty="0">
                <a:solidFill>
                  <a:srgbClr val="1E1C11"/>
                </a:solidFill>
                <a:latin typeface="Arial MT"/>
                <a:cs typeface="Calibri"/>
              </a:rPr>
              <a:t>que</a:t>
            </a:r>
            <a:r>
              <a:rPr sz="2400" spc="110" dirty="0">
                <a:solidFill>
                  <a:srgbClr val="1E1C11"/>
                </a:solidFill>
                <a:latin typeface="Arial MT"/>
                <a:cs typeface="Calibri"/>
              </a:rPr>
              <a:t> </a:t>
            </a:r>
            <a:r>
              <a:rPr sz="2400" spc="-5" dirty="0">
                <a:solidFill>
                  <a:srgbClr val="1E1C11"/>
                </a:solidFill>
                <a:latin typeface="Arial MT"/>
                <a:cs typeface="Calibri"/>
              </a:rPr>
              <a:t>se</a:t>
            </a:r>
            <a:r>
              <a:rPr sz="2400" spc="105" dirty="0">
                <a:solidFill>
                  <a:srgbClr val="1E1C11"/>
                </a:solidFill>
                <a:latin typeface="Arial MT"/>
                <a:cs typeface="Calibri"/>
              </a:rPr>
              <a:t> </a:t>
            </a:r>
            <a:r>
              <a:rPr sz="2400" spc="-15" dirty="0">
                <a:solidFill>
                  <a:srgbClr val="1E1C11"/>
                </a:solidFill>
                <a:latin typeface="Arial MT"/>
                <a:cs typeface="Calibri"/>
              </a:rPr>
              <a:t>efectúa</a:t>
            </a:r>
            <a:r>
              <a:rPr sz="2400" spc="110" dirty="0">
                <a:solidFill>
                  <a:srgbClr val="1E1C11"/>
                </a:solidFill>
                <a:latin typeface="Arial MT"/>
                <a:cs typeface="Calibri"/>
              </a:rPr>
              <a:t> </a:t>
            </a:r>
            <a:r>
              <a:rPr sz="2400" spc="-5" dirty="0">
                <a:solidFill>
                  <a:srgbClr val="1E1C11"/>
                </a:solidFill>
                <a:latin typeface="Arial MT"/>
                <a:cs typeface="Calibri"/>
              </a:rPr>
              <a:t>de</a:t>
            </a:r>
            <a:r>
              <a:rPr sz="2400" spc="105" dirty="0">
                <a:solidFill>
                  <a:srgbClr val="1E1C11"/>
                </a:solidFill>
                <a:latin typeface="Arial MT"/>
                <a:cs typeface="Calibri"/>
              </a:rPr>
              <a:t> </a:t>
            </a:r>
            <a:r>
              <a:rPr sz="2400" spc="-15" dirty="0">
                <a:solidFill>
                  <a:srgbClr val="1E1C11"/>
                </a:solidFill>
                <a:latin typeface="Arial MT"/>
                <a:cs typeface="Calibri"/>
              </a:rPr>
              <a:t>forma</a:t>
            </a:r>
            <a:r>
              <a:rPr sz="2400" spc="110" dirty="0">
                <a:solidFill>
                  <a:srgbClr val="1E1C11"/>
                </a:solidFill>
                <a:latin typeface="Arial MT"/>
                <a:cs typeface="Calibri"/>
              </a:rPr>
              <a:t> </a:t>
            </a:r>
            <a:r>
              <a:rPr sz="2400" spc="-15" dirty="0">
                <a:solidFill>
                  <a:srgbClr val="1E1C11"/>
                </a:solidFill>
                <a:latin typeface="Arial MT"/>
                <a:cs typeface="Calibri"/>
              </a:rPr>
              <a:t>conjunta </a:t>
            </a:r>
            <a:r>
              <a:rPr sz="2400" spc="-530" dirty="0">
                <a:solidFill>
                  <a:srgbClr val="1E1C11"/>
                </a:solidFill>
                <a:latin typeface="Arial MT"/>
                <a:cs typeface="Calibri"/>
              </a:rPr>
              <a:t> </a:t>
            </a:r>
            <a:r>
              <a:rPr sz="2400" dirty="0">
                <a:solidFill>
                  <a:srgbClr val="1E1C11"/>
                </a:solidFill>
                <a:latin typeface="Arial MT"/>
                <a:cs typeface="Calibri"/>
              </a:rPr>
              <a:t>y </a:t>
            </a:r>
            <a:r>
              <a:rPr sz="2400" spc="-5" dirty="0">
                <a:solidFill>
                  <a:srgbClr val="1E1C11"/>
                </a:solidFill>
                <a:latin typeface="Arial MT"/>
                <a:cs typeface="Calibri"/>
              </a:rPr>
              <a:t>por </a:t>
            </a:r>
            <a:r>
              <a:rPr sz="2400" dirty="0">
                <a:solidFill>
                  <a:srgbClr val="1E1C11"/>
                </a:solidFill>
                <a:latin typeface="Arial MT"/>
                <a:cs typeface="Calibri"/>
              </a:rPr>
              <a:t>mutuo </a:t>
            </a:r>
            <a:r>
              <a:rPr sz="2400" spc="-5" dirty="0">
                <a:solidFill>
                  <a:srgbClr val="1E1C11"/>
                </a:solidFill>
                <a:latin typeface="Arial MT"/>
                <a:cs typeface="Calibri"/>
              </a:rPr>
              <a:t>acuerdo de </a:t>
            </a:r>
            <a:r>
              <a:rPr sz="2400" dirty="0">
                <a:solidFill>
                  <a:srgbClr val="1E1C11"/>
                </a:solidFill>
                <a:latin typeface="Arial MT"/>
                <a:cs typeface="Calibri"/>
              </a:rPr>
              <a:t>las </a:t>
            </a:r>
            <a:r>
              <a:rPr sz="2400" spc="-5" dirty="0">
                <a:solidFill>
                  <a:srgbClr val="1E1C11"/>
                </a:solidFill>
                <a:latin typeface="Arial MT"/>
                <a:cs typeface="Calibri"/>
              </a:rPr>
              <a:t>partes. Debe </a:t>
            </a:r>
            <a:r>
              <a:rPr sz="2400" spc="-15" dirty="0">
                <a:solidFill>
                  <a:srgbClr val="1E1C11"/>
                </a:solidFill>
                <a:latin typeface="Arial MT"/>
                <a:cs typeface="Calibri"/>
              </a:rPr>
              <a:t>llevarse </a:t>
            </a:r>
            <a:r>
              <a:rPr sz="2400" dirty="0">
                <a:solidFill>
                  <a:srgbClr val="1E1C11"/>
                </a:solidFill>
                <a:latin typeface="Arial MT"/>
                <a:cs typeface="Calibri"/>
              </a:rPr>
              <a:t>a </a:t>
            </a:r>
            <a:r>
              <a:rPr sz="2400" spc="-5" dirty="0">
                <a:solidFill>
                  <a:srgbClr val="1E1C11"/>
                </a:solidFill>
                <a:latin typeface="Arial MT"/>
                <a:cs typeface="Calibri"/>
              </a:rPr>
              <a:t>cabo </a:t>
            </a:r>
            <a:r>
              <a:rPr sz="2400" spc="5" dirty="0">
                <a:solidFill>
                  <a:srgbClr val="1E1C11"/>
                </a:solidFill>
                <a:latin typeface="Arial MT"/>
                <a:cs typeface="Calibri"/>
              </a:rPr>
              <a:t>en </a:t>
            </a:r>
            <a:r>
              <a:rPr sz="2400" spc="-530" dirty="0">
                <a:solidFill>
                  <a:srgbClr val="1E1C11"/>
                </a:solidFill>
                <a:latin typeface="Arial MT"/>
                <a:cs typeface="Calibri"/>
              </a:rPr>
              <a:t> </a:t>
            </a:r>
            <a:r>
              <a:rPr sz="2400" dirty="0">
                <a:solidFill>
                  <a:srgbClr val="1E1C11"/>
                </a:solidFill>
                <a:latin typeface="Arial MT"/>
                <a:cs typeface="Calibri"/>
              </a:rPr>
              <a:t>el</a:t>
            </a:r>
            <a:r>
              <a:rPr sz="2400" spc="5" dirty="0">
                <a:solidFill>
                  <a:srgbClr val="1E1C11"/>
                </a:solidFill>
                <a:latin typeface="Arial MT"/>
                <a:cs typeface="Calibri"/>
              </a:rPr>
              <a:t> </a:t>
            </a:r>
            <a:r>
              <a:rPr sz="2400" spc="-5" dirty="0">
                <a:solidFill>
                  <a:srgbClr val="1E1C11"/>
                </a:solidFill>
                <a:latin typeface="Arial MT"/>
                <a:cs typeface="Calibri"/>
              </a:rPr>
              <a:t>término</a:t>
            </a:r>
            <a:r>
              <a:rPr sz="2400" dirty="0">
                <a:solidFill>
                  <a:srgbClr val="1E1C11"/>
                </a:solidFill>
                <a:latin typeface="Arial MT"/>
                <a:cs typeface="Calibri"/>
              </a:rPr>
              <a:t> </a:t>
            </a:r>
            <a:r>
              <a:rPr sz="2400" spc="-10" dirty="0">
                <a:solidFill>
                  <a:srgbClr val="1E1C11"/>
                </a:solidFill>
                <a:latin typeface="Arial MT"/>
                <a:cs typeface="Calibri"/>
              </a:rPr>
              <a:t>pactado</a:t>
            </a:r>
            <a:r>
              <a:rPr sz="2400" spc="-5" dirty="0">
                <a:solidFill>
                  <a:srgbClr val="1E1C11"/>
                </a:solidFill>
                <a:latin typeface="Arial MT"/>
                <a:cs typeface="Calibri"/>
              </a:rPr>
              <a:t> </a:t>
            </a:r>
            <a:r>
              <a:rPr sz="2400" spc="-15" dirty="0">
                <a:solidFill>
                  <a:srgbClr val="1E1C11"/>
                </a:solidFill>
                <a:latin typeface="Arial MT"/>
                <a:cs typeface="Calibri"/>
              </a:rPr>
              <a:t>dentro</a:t>
            </a:r>
            <a:r>
              <a:rPr sz="2400" spc="-10" dirty="0">
                <a:solidFill>
                  <a:srgbClr val="1E1C11"/>
                </a:solidFill>
                <a:latin typeface="Arial MT"/>
                <a:cs typeface="Calibri"/>
              </a:rPr>
              <a:t> </a:t>
            </a:r>
            <a:r>
              <a:rPr sz="2400" spc="-5" dirty="0">
                <a:solidFill>
                  <a:srgbClr val="1E1C11"/>
                </a:solidFill>
                <a:latin typeface="Arial MT"/>
                <a:cs typeface="Calibri"/>
              </a:rPr>
              <a:t>del</a:t>
            </a:r>
            <a:r>
              <a:rPr sz="2400" dirty="0">
                <a:solidFill>
                  <a:srgbClr val="1E1C11"/>
                </a:solidFill>
                <a:latin typeface="Arial MT"/>
                <a:cs typeface="Calibri"/>
              </a:rPr>
              <a:t> </a:t>
            </a:r>
            <a:r>
              <a:rPr sz="2400" spc="-20" dirty="0">
                <a:solidFill>
                  <a:srgbClr val="1E1C11"/>
                </a:solidFill>
                <a:latin typeface="Arial MT"/>
                <a:cs typeface="Calibri"/>
              </a:rPr>
              <a:t>contrato</a:t>
            </a:r>
            <a:r>
              <a:rPr sz="2400" spc="-15" dirty="0">
                <a:solidFill>
                  <a:srgbClr val="1E1C11"/>
                </a:solidFill>
                <a:latin typeface="Arial MT"/>
                <a:cs typeface="Calibri"/>
              </a:rPr>
              <a:t> </a:t>
            </a:r>
            <a:r>
              <a:rPr sz="2400" dirty="0">
                <a:solidFill>
                  <a:srgbClr val="1E1C11"/>
                </a:solidFill>
                <a:latin typeface="Arial MT"/>
                <a:cs typeface="Calibri"/>
              </a:rPr>
              <a:t>o</a:t>
            </a:r>
            <a:r>
              <a:rPr sz="2400" spc="5" dirty="0">
                <a:solidFill>
                  <a:srgbClr val="1E1C11"/>
                </a:solidFill>
                <a:latin typeface="Arial MT"/>
                <a:cs typeface="Calibri"/>
              </a:rPr>
              <a:t> </a:t>
            </a:r>
            <a:r>
              <a:rPr sz="2400" spc="-10" dirty="0">
                <a:solidFill>
                  <a:srgbClr val="1E1C11"/>
                </a:solidFill>
                <a:latin typeface="Arial MT"/>
                <a:cs typeface="Calibri"/>
              </a:rPr>
              <a:t>pliego</a:t>
            </a:r>
            <a:r>
              <a:rPr sz="2400" spc="-5" dirty="0">
                <a:solidFill>
                  <a:srgbClr val="1E1C11"/>
                </a:solidFill>
                <a:latin typeface="Arial MT"/>
                <a:cs typeface="Calibri"/>
              </a:rPr>
              <a:t> </a:t>
            </a:r>
            <a:r>
              <a:rPr sz="2400" spc="-15" dirty="0">
                <a:solidFill>
                  <a:srgbClr val="1E1C11"/>
                </a:solidFill>
                <a:latin typeface="Arial MT"/>
                <a:cs typeface="Calibri"/>
              </a:rPr>
              <a:t>de </a:t>
            </a:r>
            <a:r>
              <a:rPr sz="2400" spc="-10" dirty="0">
                <a:solidFill>
                  <a:srgbClr val="1E1C11"/>
                </a:solidFill>
                <a:latin typeface="Arial MT"/>
                <a:cs typeface="Calibri"/>
              </a:rPr>
              <a:t> condiciones </a:t>
            </a:r>
            <a:r>
              <a:rPr sz="2400" spc="-5" dirty="0">
                <a:solidFill>
                  <a:srgbClr val="1E1C11"/>
                </a:solidFill>
                <a:latin typeface="Arial MT"/>
                <a:cs typeface="Calibri"/>
              </a:rPr>
              <a:t>de </a:t>
            </a:r>
            <a:r>
              <a:rPr sz="2400" dirty="0">
                <a:solidFill>
                  <a:srgbClr val="1E1C11"/>
                </a:solidFill>
                <a:latin typeface="Arial MT"/>
                <a:cs typeface="Calibri"/>
              </a:rPr>
              <a:t>la </a:t>
            </a:r>
            <a:r>
              <a:rPr sz="2400" spc="-10" dirty="0">
                <a:solidFill>
                  <a:srgbClr val="1E1C11"/>
                </a:solidFill>
                <a:latin typeface="Arial MT"/>
                <a:cs typeface="Calibri"/>
              </a:rPr>
              <a:t>respectiva </a:t>
            </a:r>
            <a:r>
              <a:rPr sz="2400" spc="-15" dirty="0">
                <a:solidFill>
                  <a:srgbClr val="1E1C11"/>
                </a:solidFill>
                <a:latin typeface="Arial MT"/>
                <a:cs typeface="Calibri"/>
              </a:rPr>
              <a:t>convocatoria </a:t>
            </a:r>
            <a:r>
              <a:rPr sz="2400" spc="-30" dirty="0">
                <a:solidFill>
                  <a:srgbClr val="1E1C11"/>
                </a:solidFill>
                <a:latin typeface="Arial MT"/>
                <a:cs typeface="Calibri"/>
              </a:rPr>
              <a:t>o, </a:t>
            </a:r>
            <a:r>
              <a:rPr sz="2400" spc="-5" dirty="0">
                <a:solidFill>
                  <a:srgbClr val="1E1C11"/>
                </a:solidFill>
                <a:latin typeface="Arial MT"/>
                <a:cs typeface="Calibri"/>
              </a:rPr>
              <a:t>de </a:t>
            </a:r>
            <a:r>
              <a:rPr sz="2400" spc="5" dirty="0">
                <a:solidFill>
                  <a:srgbClr val="1E1C11"/>
                </a:solidFill>
                <a:latin typeface="Arial MT"/>
                <a:cs typeface="Calibri"/>
              </a:rPr>
              <a:t>no </a:t>
            </a:r>
            <a:r>
              <a:rPr sz="2400" spc="-10" dirty="0">
                <a:solidFill>
                  <a:srgbClr val="1E1C11"/>
                </a:solidFill>
                <a:latin typeface="Arial MT"/>
                <a:cs typeface="Calibri"/>
              </a:rPr>
              <a:t>haberse </a:t>
            </a:r>
            <a:r>
              <a:rPr sz="2400" spc="-5" dirty="0">
                <a:solidFill>
                  <a:srgbClr val="1E1C11"/>
                </a:solidFill>
                <a:latin typeface="Arial MT"/>
                <a:cs typeface="Calibri"/>
              </a:rPr>
              <a:t> </a:t>
            </a:r>
            <a:r>
              <a:rPr sz="2400" spc="-15" dirty="0">
                <a:solidFill>
                  <a:srgbClr val="1E1C11"/>
                </a:solidFill>
                <a:latin typeface="Arial MT"/>
                <a:cs typeface="Calibri"/>
              </a:rPr>
              <a:t>pactado,</a:t>
            </a:r>
            <a:r>
              <a:rPr sz="2400" spc="-10" dirty="0">
                <a:solidFill>
                  <a:srgbClr val="1E1C11"/>
                </a:solidFill>
                <a:latin typeface="Arial MT"/>
                <a:cs typeface="Calibri"/>
              </a:rPr>
              <a:t> </a:t>
            </a:r>
            <a:r>
              <a:rPr sz="2400" spc="-15" dirty="0">
                <a:solidFill>
                  <a:srgbClr val="1E1C11"/>
                </a:solidFill>
                <a:latin typeface="Arial MT"/>
                <a:cs typeface="Calibri"/>
              </a:rPr>
              <a:t>dentro</a:t>
            </a:r>
            <a:r>
              <a:rPr sz="2400" spc="-10" dirty="0">
                <a:solidFill>
                  <a:srgbClr val="1E1C11"/>
                </a:solidFill>
                <a:latin typeface="Arial MT"/>
                <a:cs typeface="Calibri"/>
              </a:rPr>
              <a:t> </a:t>
            </a:r>
            <a:r>
              <a:rPr sz="2400" spc="-5" dirty="0">
                <a:solidFill>
                  <a:srgbClr val="1E1C11"/>
                </a:solidFill>
                <a:latin typeface="Arial MT"/>
                <a:cs typeface="Calibri"/>
              </a:rPr>
              <a:t>de</a:t>
            </a:r>
            <a:r>
              <a:rPr sz="2400" dirty="0">
                <a:solidFill>
                  <a:srgbClr val="1E1C11"/>
                </a:solidFill>
                <a:latin typeface="Arial MT"/>
                <a:cs typeface="Calibri"/>
              </a:rPr>
              <a:t> los</a:t>
            </a:r>
            <a:r>
              <a:rPr sz="2400" spc="5" dirty="0">
                <a:solidFill>
                  <a:srgbClr val="1E1C11"/>
                </a:solidFill>
                <a:latin typeface="Arial MT"/>
                <a:cs typeface="Calibri"/>
              </a:rPr>
              <a:t> </a:t>
            </a:r>
            <a:r>
              <a:rPr sz="2400" spc="-15" dirty="0">
                <a:solidFill>
                  <a:srgbClr val="1E1C11"/>
                </a:solidFill>
                <a:latin typeface="Arial MT"/>
                <a:cs typeface="Calibri"/>
              </a:rPr>
              <a:t>cuatro</a:t>
            </a:r>
            <a:r>
              <a:rPr sz="2400" spc="-10" dirty="0">
                <a:solidFill>
                  <a:srgbClr val="1E1C11"/>
                </a:solidFill>
                <a:latin typeface="Arial MT"/>
                <a:cs typeface="Calibri"/>
              </a:rPr>
              <a:t> (4)</a:t>
            </a:r>
            <a:r>
              <a:rPr sz="2400" spc="-5" dirty="0">
                <a:solidFill>
                  <a:srgbClr val="1E1C11"/>
                </a:solidFill>
                <a:latin typeface="Arial MT"/>
                <a:cs typeface="Calibri"/>
              </a:rPr>
              <a:t> </a:t>
            </a:r>
            <a:r>
              <a:rPr sz="2400" dirty="0">
                <a:solidFill>
                  <a:srgbClr val="1E1C11"/>
                </a:solidFill>
                <a:latin typeface="Arial MT"/>
                <a:cs typeface="Calibri"/>
              </a:rPr>
              <a:t>meses</a:t>
            </a:r>
            <a:r>
              <a:rPr sz="2400" spc="5" dirty="0">
                <a:solidFill>
                  <a:srgbClr val="1E1C11"/>
                </a:solidFill>
                <a:latin typeface="Arial MT"/>
                <a:cs typeface="Calibri"/>
              </a:rPr>
              <a:t> </a:t>
            </a:r>
            <a:r>
              <a:rPr sz="2400" spc="-10" dirty="0">
                <a:solidFill>
                  <a:srgbClr val="1E1C11"/>
                </a:solidFill>
                <a:latin typeface="Arial MT"/>
                <a:cs typeface="Calibri"/>
              </a:rPr>
              <a:t>siguientes</a:t>
            </a:r>
            <a:r>
              <a:rPr sz="2400" spc="-5" dirty="0">
                <a:solidFill>
                  <a:srgbClr val="1E1C11"/>
                </a:solidFill>
                <a:latin typeface="Arial MT"/>
                <a:cs typeface="Calibri"/>
              </a:rPr>
              <a:t> </a:t>
            </a:r>
            <a:r>
              <a:rPr sz="2400" dirty="0">
                <a:solidFill>
                  <a:srgbClr val="1E1C11"/>
                </a:solidFill>
                <a:latin typeface="Arial MT"/>
                <a:cs typeface="Calibri"/>
              </a:rPr>
              <a:t>a</a:t>
            </a:r>
            <a:r>
              <a:rPr sz="2400" spc="5" dirty="0">
                <a:solidFill>
                  <a:srgbClr val="1E1C11"/>
                </a:solidFill>
                <a:latin typeface="Arial MT"/>
                <a:cs typeface="Calibri"/>
              </a:rPr>
              <a:t> </a:t>
            </a:r>
            <a:r>
              <a:rPr sz="2400" dirty="0">
                <a:solidFill>
                  <a:srgbClr val="1E1C11"/>
                </a:solidFill>
                <a:latin typeface="Arial MT"/>
                <a:cs typeface="Calibri"/>
              </a:rPr>
              <a:t>la </a:t>
            </a:r>
            <a:r>
              <a:rPr sz="2400" spc="-530" dirty="0">
                <a:solidFill>
                  <a:srgbClr val="1E1C11"/>
                </a:solidFill>
                <a:latin typeface="Arial MT"/>
                <a:cs typeface="Calibri"/>
              </a:rPr>
              <a:t> </a:t>
            </a:r>
            <a:r>
              <a:rPr sz="2400" spc="-15" dirty="0">
                <a:solidFill>
                  <a:srgbClr val="1E1C11"/>
                </a:solidFill>
                <a:latin typeface="Arial MT"/>
                <a:cs typeface="Calibri"/>
              </a:rPr>
              <a:t>expiración</a:t>
            </a:r>
            <a:r>
              <a:rPr sz="2400" spc="-10" dirty="0">
                <a:solidFill>
                  <a:srgbClr val="1E1C11"/>
                </a:solidFill>
                <a:latin typeface="Arial MT"/>
                <a:cs typeface="Calibri"/>
              </a:rPr>
              <a:t> </a:t>
            </a:r>
            <a:r>
              <a:rPr sz="2400" spc="-5" dirty="0">
                <a:solidFill>
                  <a:srgbClr val="1E1C11"/>
                </a:solidFill>
                <a:latin typeface="Arial MT"/>
                <a:cs typeface="Calibri"/>
              </a:rPr>
              <a:t>del</a:t>
            </a:r>
            <a:r>
              <a:rPr sz="2400" dirty="0">
                <a:solidFill>
                  <a:srgbClr val="1E1C11"/>
                </a:solidFill>
                <a:latin typeface="Arial MT"/>
                <a:cs typeface="Calibri"/>
              </a:rPr>
              <a:t> </a:t>
            </a:r>
            <a:r>
              <a:rPr sz="2400" spc="-5" dirty="0">
                <a:solidFill>
                  <a:srgbClr val="1E1C11"/>
                </a:solidFill>
                <a:latin typeface="Arial MT"/>
                <a:cs typeface="Calibri"/>
              </a:rPr>
              <a:t>término</a:t>
            </a:r>
            <a:r>
              <a:rPr sz="2400" dirty="0">
                <a:solidFill>
                  <a:srgbClr val="1E1C11"/>
                </a:solidFill>
                <a:latin typeface="Arial MT"/>
                <a:cs typeface="Calibri"/>
              </a:rPr>
              <a:t> </a:t>
            </a:r>
            <a:r>
              <a:rPr sz="2400" spc="-15" dirty="0">
                <a:solidFill>
                  <a:srgbClr val="1E1C11"/>
                </a:solidFill>
                <a:latin typeface="Arial MT"/>
                <a:cs typeface="Calibri"/>
              </a:rPr>
              <a:t>previsto</a:t>
            </a:r>
            <a:r>
              <a:rPr sz="2400" spc="-10" dirty="0">
                <a:solidFill>
                  <a:srgbClr val="1E1C11"/>
                </a:solidFill>
                <a:latin typeface="Arial MT"/>
                <a:cs typeface="Calibri"/>
              </a:rPr>
              <a:t> </a:t>
            </a:r>
            <a:r>
              <a:rPr sz="2400" spc="-15" dirty="0">
                <a:solidFill>
                  <a:srgbClr val="1E1C11"/>
                </a:solidFill>
                <a:latin typeface="Arial MT"/>
                <a:cs typeface="Calibri"/>
              </a:rPr>
              <a:t>para</a:t>
            </a:r>
            <a:r>
              <a:rPr sz="2400" spc="-10" dirty="0">
                <a:solidFill>
                  <a:srgbClr val="1E1C11"/>
                </a:solidFill>
                <a:latin typeface="Arial MT"/>
                <a:cs typeface="Calibri"/>
              </a:rPr>
              <a:t> </a:t>
            </a:r>
            <a:r>
              <a:rPr sz="2400" dirty="0">
                <a:solidFill>
                  <a:srgbClr val="1E1C11"/>
                </a:solidFill>
                <a:latin typeface="Arial MT"/>
                <a:cs typeface="Calibri"/>
              </a:rPr>
              <a:t>la</a:t>
            </a:r>
            <a:r>
              <a:rPr sz="2400" spc="5" dirty="0">
                <a:solidFill>
                  <a:srgbClr val="1E1C11"/>
                </a:solidFill>
                <a:latin typeface="Arial MT"/>
                <a:cs typeface="Calibri"/>
              </a:rPr>
              <a:t> </a:t>
            </a:r>
            <a:r>
              <a:rPr sz="2400" dirty="0">
                <a:solidFill>
                  <a:srgbClr val="1E1C11"/>
                </a:solidFill>
                <a:latin typeface="Arial MT"/>
                <a:cs typeface="Calibri"/>
              </a:rPr>
              <a:t>ejecución</a:t>
            </a:r>
            <a:r>
              <a:rPr sz="2400" spc="5" dirty="0">
                <a:solidFill>
                  <a:srgbClr val="1E1C11"/>
                </a:solidFill>
                <a:latin typeface="Arial MT"/>
                <a:cs typeface="Calibri"/>
              </a:rPr>
              <a:t> </a:t>
            </a:r>
            <a:r>
              <a:rPr sz="2400" spc="-5" dirty="0">
                <a:solidFill>
                  <a:srgbClr val="1E1C11"/>
                </a:solidFill>
                <a:latin typeface="Arial MT"/>
                <a:cs typeface="Calibri"/>
              </a:rPr>
              <a:t>del </a:t>
            </a:r>
            <a:r>
              <a:rPr sz="2400" dirty="0">
                <a:solidFill>
                  <a:srgbClr val="1E1C11"/>
                </a:solidFill>
                <a:latin typeface="Arial MT"/>
                <a:cs typeface="Calibri"/>
              </a:rPr>
              <a:t> </a:t>
            </a:r>
            <a:r>
              <a:rPr sz="2400" spc="-20" dirty="0">
                <a:solidFill>
                  <a:srgbClr val="1E1C11"/>
                </a:solidFill>
                <a:latin typeface="Arial MT"/>
                <a:cs typeface="Calibri"/>
              </a:rPr>
              <a:t>contrato</a:t>
            </a:r>
            <a:r>
              <a:rPr sz="2400" spc="-15" dirty="0">
                <a:solidFill>
                  <a:srgbClr val="1E1C11"/>
                </a:solidFill>
                <a:latin typeface="Arial MT"/>
                <a:cs typeface="Calibri"/>
              </a:rPr>
              <a:t> </a:t>
            </a:r>
            <a:r>
              <a:rPr sz="2400" dirty="0">
                <a:solidFill>
                  <a:srgbClr val="1E1C11"/>
                </a:solidFill>
                <a:latin typeface="Arial MT"/>
                <a:cs typeface="Calibri"/>
              </a:rPr>
              <a:t>o</a:t>
            </a:r>
            <a:r>
              <a:rPr sz="2400" spc="5" dirty="0">
                <a:solidFill>
                  <a:srgbClr val="1E1C11"/>
                </a:solidFill>
                <a:latin typeface="Arial MT"/>
                <a:cs typeface="Calibri"/>
              </a:rPr>
              <a:t> </a:t>
            </a:r>
            <a:r>
              <a:rPr sz="2400" dirty="0">
                <a:solidFill>
                  <a:srgbClr val="1E1C11"/>
                </a:solidFill>
                <a:latin typeface="Arial MT"/>
                <a:cs typeface="Calibri"/>
              </a:rPr>
              <a:t>a</a:t>
            </a:r>
            <a:r>
              <a:rPr sz="2400" spc="5" dirty="0">
                <a:solidFill>
                  <a:srgbClr val="1E1C11"/>
                </a:solidFill>
                <a:latin typeface="Arial MT"/>
                <a:cs typeface="Calibri"/>
              </a:rPr>
              <a:t> </a:t>
            </a:r>
            <a:r>
              <a:rPr sz="2400" dirty="0">
                <a:solidFill>
                  <a:srgbClr val="1E1C11"/>
                </a:solidFill>
                <a:latin typeface="Arial MT"/>
                <a:cs typeface="Calibri"/>
              </a:rPr>
              <a:t>la</a:t>
            </a:r>
            <a:r>
              <a:rPr sz="2400" spc="5" dirty="0">
                <a:solidFill>
                  <a:srgbClr val="1E1C11"/>
                </a:solidFill>
                <a:latin typeface="Arial MT"/>
                <a:cs typeface="Calibri"/>
              </a:rPr>
              <a:t> </a:t>
            </a:r>
            <a:r>
              <a:rPr sz="2400" spc="-10" dirty="0">
                <a:solidFill>
                  <a:srgbClr val="1E1C11"/>
                </a:solidFill>
                <a:latin typeface="Arial MT"/>
                <a:cs typeface="Calibri"/>
              </a:rPr>
              <a:t>expedición</a:t>
            </a:r>
            <a:r>
              <a:rPr sz="2400" spc="-5" dirty="0">
                <a:solidFill>
                  <a:srgbClr val="1E1C11"/>
                </a:solidFill>
                <a:latin typeface="Arial MT"/>
                <a:cs typeface="Calibri"/>
              </a:rPr>
              <a:t> del</a:t>
            </a:r>
            <a:r>
              <a:rPr sz="2400" dirty="0">
                <a:solidFill>
                  <a:srgbClr val="1E1C11"/>
                </a:solidFill>
                <a:latin typeface="Arial MT"/>
                <a:cs typeface="Calibri"/>
              </a:rPr>
              <a:t> </a:t>
            </a:r>
            <a:r>
              <a:rPr sz="2400" spc="-15" dirty="0">
                <a:solidFill>
                  <a:srgbClr val="1E1C11"/>
                </a:solidFill>
                <a:latin typeface="Arial MT"/>
                <a:cs typeface="Calibri"/>
              </a:rPr>
              <a:t>acto</a:t>
            </a:r>
            <a:r>
              <a:rPr sz="2400" spc="-10" dirty="0">
                <a:solidFill>
                  <a:srgbClr val="1E1C11"/>
                </a:solidFill>
                <a:latin typeface="Arial MT"/>
                <a:cs typeface="Calibri"/>
              </a:rPr>
              <a:t> </a:t>
            </a:r>
            <a:r>
              <a:rPr sz="2400" spc="-15" dirty="0">
                <a:solidFill>
                  <a:srgbClr val="1E1C11"/>
                </a:solidFill>
                <a:latin typeface="Arial MT"/>
                <a:cs typeface="Calibri"/>
              </a:rPr>
              <a:t>administrativo</a:t>
            </a:r>
            <a:r>
              <a:rPr sz="2400" spc="-10" dirty="0">
                <a:solidFill>
                  <a:srgbClr val="1E1C11"/>
                </a:solidFill>
                <a:latin typeface="Arial MT"/>
                <a:cs typeface="Calibri"/>
              </a:rPr>
              <a:t> </a:t>
            </a:r>
            <a:r>
              <a:rPr sz="2400" spc="-5" dirty="0">
                <a:solidFill>
                  <a:srgbClr val="1E1C11"/>
                </a:solidFill>
                <a:latin typeface="Arial MT"/>
                <a:cs typeface="Calibri"/>
              </a:rPr>
              <a:t>que </a:t>
            </a:r>
            <a:r>
              <a:rPr sz="2400" dirty="0">
                <a:solidFill>
                  <a:srgbClr val="1E1C11"/>
                </a:solidFill>
                <a:latin typeface="Arial MT"/>
                <a:cs typeface="Calibri"/>
              </a:rPr>
              <a:t> </a:t>
            </a:r>
            <a:r>
              <a:rPr sz="2400" spc="-10" dirty="0">
                <a:solidFill>
                  <a:srgbClr val="1E1C11"/>
                </a:solidFill>
                <a:latin typeface="Arial MT"/>
                <a:cs typeface="Calibri"/>
              </a:rPr>
              <a:t>ordene</a:t>
            </a:r>
            <a:r>
              <a:rPr sz="2400" spc="10" dirty="0">
                <a:solidFill>
                  <a:srgbClr val="1E1C11"/>
                </a:solidFill>
                <a:latin typeface="Arial MT"/>
                <a:cs typeface="Calibri"/>
              </a:rPr>
              <a:t> </a:t>
            </a:r>
            <a:r>
              <a:rPr sz="2400" dirty="0">
                <a:solidFill>
                  <a:srgbClr val="1E1C11"/>
                </a:solidFill>
                <a:latin typeface="Arial MT"/>
                <a:cs typeface="Calibri"/>
              </a:rPr>
              <a:t>la</a:t>
            </a:r>
            <a:r>
              <a:rPr sz="2400" spc="520" dirty="0">
                <a:solidFill>
                  <a:srgbClr val="1E1C11"/>
                </a:solidFill>
                <a:latin typeface="Arial MT"/>
                <a:cs typeface="Calibri"/>
              </a:rPr>
              <a:t> </a:t>
            </a:r>
            <a:r>
              <a:rPr sz="2400" spc="-5" dirty="0">
                <a:solidFill>
                  <a:srgbClr val="1E1C11"/>
                </a:solidFill>
                <a:latin typeface="Arial MT"/>
                <a:cs typeface="Calibri"/>
              </a:rPr>
              <a:t>terminación,</a:t>
            </a:r>
            <a:r>
              <a:rPr sz="2400" spc="525" dirty="0">
                <a:solidFill>
                  <a:srgbClr val="1E1C11"/>
                </a:solidFill>
                <a:latin typeface="Arial MT"/>
                <a:cs typeface="Calibri"/>
              </a:rPr>
              <a:t> </a:t>
            </a:r>
            <a:r>
              <a:rPr sz="2400" dirty="0">
                <a:solidFill>
                  <a:srgbClr val="1E1C11"/>
                </a:solidFill>
                <a:latin typeface="Arial MT"/>
                <a:cs typeface="Calibri"/>
              </a:rPr>
              <a:t>o</a:t>
            </a:r>
            <a:r>
              <a:rPr sz="2400" spc="515" dirty="0">
                <a:solidFill>
                  <a:srgbClr val="1E1C11"/>
                </a:solidFill>
                <a:latin typeface="Arial MT"/>
                <a:cs typeface="Calibri"/>
              </a:rPr>
              <a:t> </a:t>
            </a:r>
            <a:r>
              <a:rPr sz="2400" dirty="0">
                <a:solidFill>
                  <a:srgbClr val="1E1C11"/>
                </a:solidFill>
                <a:latin typeface="Arial MT"/>
                <a:cs typeface="Calibri"/>
              </a:rPr>
              <a:t>a</a:t>
            </a:r>
            <a:r>
              <a:rPr sz="2400" spc="520" dirty="0">
                <a:solidFill>
                  <a:srgbClr val="1E1C11"/>
                </a:solidFill>
                <a:latin typeface="Arial MT"/>
                <a:cs typeface="Calibri"/>
              </a:rPr>
              <a:t> </a:t>
            </a:r>
            <a:r>
              <a:rPr sz="2400" dirty="0">
                <a:solidFill>
                  <a:srgbClr val="1E1C11"/>
                </a:solidFill>
                <a:latin typeface="Arial MT"/>
                <a:cs typeface="Calibri"/>
              </a:rPr>
              <a:t>la</a:t>
            </a:r>
            <a:r>
              <a:rPr sz="2400" spc="525" dirty="0">
                <a:solidFill>
                  <a:srgbClr val="1E1C11"/>
                </a:solidFill>
                <a:latin typeface="Arial MT"/>
                <a:cs typeface="Calibri"/>
              </a:rPr>
              <a:t> </a:t>
            </a:r>
            <a:r>
              <a:rPr sz="2400" spc="-15" dirty="0">
                <a:solidFill>
                  <a:srgbClr val="1E1C11"/>
                </a:solidFill>
                <a:latin typeface="Arial MT"/>
                <a:cs typeface="Calibri"/>
              </a:rPr>
              <a:t>fecha</a:t>
            </a:r>
            <a:r>
              <a:rPr sz="2400" spc="-5" dirty="0">
                <a:solidFill>
                  <a:srgbClr val="1E1C11"/>
                </a:solidFill>
                <a:latin typeface="Arial MT"/>
                <a:cs typeface="Calibri"/>
              </a:rPr>
              <a:t> </a:t>
            </a:r>
            <a:r>
              <a:rPr sz="2400" dirty="0">
                <a:solidFill>
                  <a:srgbClr val="1E1C11"/>
                </a:solidFill>
                <a:latin typeface="Arial MT"/>
                <a:cs typeface="Calibri"/>
              </a:rPr>
              <a:t>del</a:t>
            </a:r>
            <a:r>
              <a:rPr sz="2400" spc="525" dirty="0">
                <a:solidFill>
                  <a:srgbClr val="1E1C11"/>
                </a:solidFill>
                <a:latin typeface="Arial MT"/>
                <a:cs typeface="Calibri"/>
              </a:rPr>
              <a:t> </a:t>
            </a:r>
            <a:r>
              <a:rPr sz="2400" spc="-10" dirty="0">
                <a:solidFill>
                  <a:srgbClr val="1E1C11"/>
                </a:solidFill>
                <a:latin typeface="Arial MT"/>
                <a:cs typeface="Calibri"/>
              </a:rPr>
              <a:t>acuerdo</a:t>
            </a:r>
            <a:r>
              <a:rPr sz="2400" spc="515" dirty="0">
                <a:solidFill>
                  <a:srgbClr val="1E1C11"/>
                </a:solidFill>
                <a:latin typeface="Arial MT"/>
                <a:cs typeface="Calibri"/>
              </a:rPr>
              <a:t> </a:t>
            </a:r>
            <a:r>
              <a:rPr sz="2400" spc="-5" dirty="0">
                <a:solidFill>
                  <a:srgbClr val="1E1C11"/>
                </a:solidFill>
                <a:latin typeface="Arial MT"/>
                <a:cs typeface="Calibri"/>
              </a:rPr>
              <a:t>que</a:t>
            </a:r>
            <a:r>
              <a:rPr sz="2400" spc="525" dirty="0">
                <a:solidFill>
                  <a:srgbClr val="1E1C11"/>
                </a:solidFill>
                <a:latin typeface="Arial MT"/>
                <a:cs typeface="Calibri"/>
              </a:rPr>
              <a:t> </a:t>
            </a:r>
            <a:r>
              <a:rPr sz="2400" dirty="0">
                <a:solidFill>
                  <a:srgbClr val="1E1C11"/>
                </a:solidFill>
                <a:latin typeface="Arial MT"/>
                <a:cs typeface="Calibri"/>
              </a:rPr>
              <a:t>la </a:t>
            </a:r>
            <a:r>
              <a:rPr sz="2400" spc="-535" dirty="0">
                <a:solidFill>
                  <a:srgbClr val="1E1C11"/>
                </a:solidFill>
                <a:latin typeface="Arial MT"/>
                <a:cs typeface="Calibri"/>
              </a:rPr>
              <a:t> </a:t>
            </a:r>
            <a:r>
              <a:rPr sz="2400" spc="-10" dirty="0">
                <a:solidFill>
                  <a:srgbClr val="1E1C11"/>
                </a:solidFill>
                <a:latin typeface="Arial MT"/>
                <a:cs typeface="Calibri"/>
              </a:rPr>
              <a:t>disponga.</a:t>
            </a:r>
            <a:endParaRPr sz="2400" dirty="0">
              <a:latin typeface="Arial MT"/>
              <a:cs typeface="Calibri"/>
            </a:endParaRPr>
          </a:p>
        </p:txBody>
      </p:sp>
    </p:spTree>
    <p:extLst>
      <p:ext uri="{BB962C8B-B14F-4D97-AF65-F5344CB8AC3E}">
        <p14:creationId xmlns:p14="http://schemas.microsoft.com/office/powerpoint/2010/main" val="2931140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0484AF9-C2A4-41B0-8357-64FD3B5299A0}"/>
              </a:ext>
            </a:extLst>
          </p:cNvPr>
          <p:cNvSpPr txBox="1"/>
          <p:nvPr/>
        </p:nvSpPr>
        <p:spPr>
          <a:xfrm>
            <a:off x="2358645" y="1073659"/>
            <a:ext cx="7332345" cy="2586355"/>
          </a:xfrm>
          <a:prstGeom prst="rect">
            <a:avLst/>
          </a:prstGeom>
        </p:spPr>
        <p:txBody>
          <a:bodyPr vert="horz" wrap="square" lIns="0" tIns="12700" rIns="0" bIns="0" rtlCol="0">
            <a:spAutoFit/>
          </a:bodyPr>
          <a:lstStyle/>
          <a:p>
            <a:pPr marL="635" algn="ctr">
              <a:spcBef>
                <a:spcPts val="100"/>
              </a:spcBef>
            </a:pPr>
            <a:r>
              <a:rPr sz="2400" b="1" dirty="0">
                <a:solidFill>
                  <a:srgbClr val="FF0000"/>
                </a:solidFill>
                <a:latin typeface="Arial"/>
                <a:cs typeface="Arial"/>
              </a:rPr>
              <a:t>LIQUIDACIÓN</a:t>
            </a:r>
            <a:r>
              <a:rPr sz="2400" b="1" spc="-45" dirty="0">
                <a:solidFill>
                  <a:srgbClr val="FF0000"/>
                </a:solidFill>
                <a:latin typeface="Arial"/>
                <a:cs typeface="Arial"/>
              </a:rPr>
              <a:t> </a:t>
            </a:r>
            <a:r>
              <a:rPr sz="2400" b="1" spc="-20" dirty="0">
                <a:solidFill>
                  <a:srgbClr val="FF0000"/>
                </a:solidFill>
                <a:latin typeface="Arial"/>
                <a:cs typeface="Arial"/>
              </a:rPr>
              <a:t>UNILATERAL:</a:t>
            </a:r>
            <a:endParaRPr sz="2400" dirty="0">
              <a:latin typeface="Arial"/>
              <a:cs typeface="Arial"/>
            </a:endParaRPr>
          </a:p>
          <a:p>
            <a:pPr marL="12700" marR="5080" algn="just"/>
            <a:r>
              <a:rPr sz="2400" dirty="0">
                <a:solidFill>
                  <a:srgbClr val="1E1C11"/>
                </a:solidFill>
                <a:latin typeface="Arial MT"/>
                <a:cs typeface="Arial MT"/>
              </a:rPr>
              <a:t>Liquidación</a:t>
            </a:r>
            <a:r>
              <a:rPr sz="2400" spc="5" dirty="0">
                <a:solidFill>
                  <a:srgbClr val="1E1C11"/>
                </a:solidFill>
                <a:latin typeface="Arial MT"/>
                <a:cs typeface="Arial MT"/>
              </a:rPr>
              <a:t> </a:t>
            </a:r>
            <a:r>
              <a:rPr sz="2400" spc="-5" dirty="0">
                <a:solidFill>
                  <a:srgbClr val="1E1C11"/>
                </a:solidFill>
                <a:latin typeface="Arial MT"/>
                <a:cs typeface="Arial MT"/>
              </a:rPr>
              <a:t>del</a:t>
            </a:r>
            <a:r>
              <a:rPr sz="2400" dirty="0">
                <a:solidFill>
                  <a:srgbClr val="1E1C11"/>
                </a:solidFill>
                <a:latin typeface="Arial MT"/>
                <a:cs typeface="Arial MT"/>
              </a:rPr>
              <a:t> contrato</a:t>
            </a:r>
            <a:r>
              <a:rPr sz="2400" spc="5" dirty="0">
                <a:solidFill>
                  <a:srgbClr val="1E1C11"/>
                </a:solidFill>
                <a:latin typeface="Arial MT"/>
                <a:cs typeface="Arial MT"/>
              </a:rPr>
              <a:t> </a:t>
            </a:r>
            <a:r>
              <a:rPr sz="2400" spc="-5" dirty="0">
                <a:solidFill>
                  <a:srgbClr val="1E1C11"/>
                </a:solidFill>
                <a:latin typeface="Arial MT"/>
                <a:cs typeface="Arial MT"/>
              </a:rPr>
              <a:t>que</a:t>
            </a:r>
            <a:r>
              <a:rPr sz="2400" dirty="0">
                <a:solidFill>
                  <a:srgbClr val="1E1C11"/>
                </a:solidFill>
                <a:latin typeface="Arial MT"/>
                <a:cs typeface="Arial MT"/>
              </a:rPr>
              <a:t> </a:t>
            </a:r>
            <a:r>
              <a:rPr sz="2400" spc="-5" dirty="0">
                <a:solidFill>
                  <a:srgbClr val="1E1C11"/>
                </a:solidFill>
                <a:latin typeface="Arial MT"/>
                <a:cs typeface="Arial MT"/>
              </a:rPr>
              <a:t>realiza</a:t>
            </a:r>
            <a:r>
              <a:rPr sz="2400" dirty="0">
                <a:solidFill>
                  <a:srgbClr val="1E1C11"/>
                </a:solidFill>
                <a:latin typeface="Arial MT"/>
                <a:cs typeface="Arial MT"/>
              </a:rPr>
              <a:t> </a:t>
            </a:r>
            <a:r>
              <a:rPr sz="2400" spc="-5" dirty="0">
                <a:solidFill>
                  <a:srgbClr val="1E1C11"/>
                </a:solidFill>
                <a:latin typeface="Arial MT"/>
                <a:cs typeface="Arial MT"/>
              </a:rPr>
              <a:t>de</a:t>
            </a:r>
            <a:r>
              <a:rPr sz="2400" spc="660" dirty="0">
                <a:solidFill>
                  <a:srgbClr val="1E1C11"/>
                </a:solidFill>
                <a:latin typeface="Arial MT"/>
                <a:cs typeface="Arial MT"/>
              </a:rPr>
              <a:t> </a:t>
            </a:r>
            <a:r>
              <a:rPr sz="2400" spc="-5" dirty="0">
                <a:solidFill>
                  <a:srgbClr val="1E1C11"/>
                </a:solidFill>
                <a:latin typeface="Arial MT"/>
                <a:cs typeface="Arial MT"/>
              </a:rPr>
              <a:t>forma </a:t>
            </a:r>
            <a:r>
              <a:rPr sz="2400" dirty="0">
                <a:solidFill>
                  <a:srgbClr val="1E1C11"/>
                </a:solidFill>
                <a:latin typeface="Arial MT"/>
                <a:cs typeface="Arial MT"/>
              </a:rPr>
              <a:t> unilateral la </a:t>
            </a:r>
            <a:r>
              <a:rPr sz="2400" spc="-5" dirty="0">
                <a:solidFill>
                  <a:srgbClr val="1E1C11"/>
                </a:solidFill>
                <a:latin typeface="Arial MT"/>
                <a:cs typeface="Arial MT"/>
              </a:rPr>
              <a:t>entidad pública </a:t>
            </a:r>
            <a:r>
              <a:rPr sz="2400" dirty="0">
                <a:solidFill>
                  <a:srgbClr val="1E1C11"/>
                </a:solidFill>
                <a:latin typeface="Arial MT"/>
                <a:cs typeface="Arial MT"/>
              </a:rPr>
              <a:t>contratante, </a:t>
            </a:r>
            <a:r>
              <a:rPr sz="2400" spc="-5" dirty="0">
                <a:solidFill>
                  <a:srgbClr val="1E1C11"/>
                </a:solidFill>
                <a:latin typeface="Arial MT"/>
                <a:cs typeface="Arial MT"/>
              </a:rPr>
              <a:t>cuando pese </a:t>
            </a:r>
            <a:r>
              <a:rPr sz="2400" dirty="0">
                <a:solidFill>
                  <a:srgbClr val="1E1C11"/>
                </a:solidFill>
                <a:latin typeface="Arial MT"/>
                <a:cs typeface="Arial MT"/>
              </a:rPr>
              <a:t> </a:t>
            </a:r>
            <a:r>
              <a:rPr sz="2400" spc="-5" dirty="0">
                <a:solidFill>
                  <a:srgbClr val="1E1C11"/>
                </a:solidFill>
                <a:latin typeface="Arial MT"/>
                <a:cs typeface="Arial MT"/>
              </a:rPr>
              <a:t>a la </a:t>
            </a:r>
            <a:r>
              <a:rPr sz="2400" dirty="0">
                <a:solidFill>
                  <a:srgbClr val="1E1C11"/>
                </a:solidFill>
                <a:latin typeface="Arial MT"/>
                <a:cs typeface="Arial MT"/>
              </a:rPr>
              <a:t>convocatoria </a:t>
            </a:r>
            <a:r>
              <a:rPr sz="2400" spc="-5" dirty="0">
                <a:solidFill>
                  <a:srgbClr val="1E1C11"/>
                </a:solidFill>
                <a:latin typeface="Arial MT"/>
                <a:cs typeface="Arial MT"/>
              </a:rPr>
              <a:t>del </a:t>
            </a:r>
            <a:r>
              <a:rPr sz="2400" dirty="0">
                <a:solidFill>
                  <a:srgbClr val="1E1C11"/>
                </a:solidFill>
                <a:latin typeface="Arial MT"/>
                <a:cs typeface="Arial MT"/>
              </a:rPr>
              <a:t>contratista,</a:t>
            </a:r>
            <a:r>
              <a:rPr sz="2400" spc="5" dirty="0">
                <a:solidFill>
                  <a:srgbClr val="1E1C11"/>
                </a:solidFill>
                <a:latin typeface="Arial MT"/>
                <a:cs typeface="Arial MT"/>
              </a:rPr>
              <a:t> </a:t>
            </a:r>
            <a:r>
              <a:rPr sz="2400" spc="-5" dirty="0">
                <a:solidFill>
                  <a:srgbClr val="1E1C11"/>
                </a:solidFill>
                <a:latin typeface="Arial MT"/>
                <a:cs typeface="Arial MT"/>
              </a:rPr>
              <a:t>no se </a:t>
            </a:r>
            <a:r>
              <a:rPr sz="2400" spc="-10" dirty="0">
                <a:solidFill>
                  <a:srgbClr val="1E1C11"/>
                </a:solidFill>
                <a:latin typeface="Arial MT"/>
                <a:cs typeface="Arial MT"/>
              </a:rPr>
              <a:t>pudo </a:t>
            </a:r>
            <a:r>
              <a:rPr sz="2400" spc="-5" dirty="0">
                <a:solidFill>
                  <a:srgbClr val="1E1C11"/>
                </a:solidFill>
                <a:latin typeface="Arial MT"/>
                <a:cs typeface="Arial MT"/>
              </a:rPr>
              <a:t>llevar a </a:t>
            </a:r>
            <a:r>
              <a:rPr sz="2400" dirty="0">
                <a:solidFill>
                  <a:srgbClr val="1E1C11"/>
                </a:solidFill>
                <a:latin typeface="Arial MT"/>
                <a:cs typeface="Arial MT"/>
              </a:rPr>
              <a:t> </a:t>
            </a:r>
            <a:r>
              <a:rPr sz="2400" spc="-5" dirty="0">
                <a:solidFill>
                  <a:srgbClr val="1E1C11"/>
                </a:solidFill>
                <a:latin typeface="Arial MT"/>
                <a:cs typeface="Arial MT"/>
              </a:rPr>
              <a:t>cabo </a:t>
            </a:r>
            <a:r>
              <a:rPr sz="2400" dirty="0">
                <a:solidFill>
                  <a:srgbClr val="1E1C11"/>
                </a:solidFill>
                <a:latin typeface="Arial MT"/>
                <a:cs typeface="Arial MT"/>
              </a:rPr>
              <a:t>la liquidación </a:t>
            </a:r>
            <a:r>
              <a:rPr sz="2400" spc="-5" dirty="0">
                <a:solidFill>
                  <a:srgbClr val="1E1C11"/>
                </a:solidFill>
                <a:latin typeface="Arial MT"/>
                <a:cs typeface="Arial MT"/>
              </a:rPr>
              <a:t>por </a:t>
            </a:r>
            <a:r>
              <a:rPr sz="2400" dirty="0">
                <a:solidFill>
                  <a:srgbClr val="1E1C11"/>
                </a:solidFill>
                <a:latin typeface="Arial MT"/>
                <a:cs typeface="Arial MT"/>
              </a:rPr>
              <a:t>mutuo acuerdo del </a:t>
            </a:r>
            <a:r>
              <a:rPr sz="2400" spc="-5" dirty="0">
                <a:solidFill>
                  <a:srgbClr val="1E1C11"/>
                </a:solidFill>
                <a:latin typeface="Arial MT"/>
                <a:cs typeface="Arial MT"/>
              </a:rPr>
              <a:t>contrato </a:t>
            </a:r>
            <a:r>
              <a:rPr sz="2400" dirty="0">
                <a:solidFill>
                  <a:srgbClr val="1E1C11"/>
                </a:solidFill>
                <a:latin typeface="Arial MT"/>
                <a:cs typeface="Arial MT"/>
              </a:rPr>
              <a:t> </a:t>
            </a:r>
            <a:r>
              <a:rPr sz="2400" spc="-5" dirty="0">
                <a:solidFill>
                  <a:srgbClr val="1E1C11"/>
                </a:solidFill>
                <a:latin typeface="Arial MT"/>
                <a:cs typeface="Arial MT"/>
              </a:rPr>
              <a:t>(por</a:t>
            </a:r>
            <a:r>
              <a:rPr sz="2400" dirty="0">
                <a:solidFill>
                  <a:srgbClr val="1E1C11"/>
                </a:solidFill>
                <a:latin typeface="Arial MT"/>
                <a:cs typeface="Arial MT"/>
              </a:rPr>
              <a:t> </a:t>
            </a:r>
            <a:r>
              <a:rPr sz="2400" spc="-5" dirty="0">
                <a:solidFill>
                  <a:srgbClr val="1E1C11"/>
                </a:solidFill>
                <a:latin typeface="Arial MT"/>
                <a:cs typeface="Arial MT"/>
              </a:rPr>
              <a:t>la</a:t>
            </a:r>
            <a:r>
              <a:rPr sz="2400" dirty="0">
                <a:solidFill>
                  <a:srgbClr val="1E1C11"/>
                </a:solidFill>
                <a:latin typeface="Arial MT"/>
                <a:cs typeface="Arial MT"/>
              </a:rPr>
              <a:t> no</a:t>
            </a:r>
            <a:r>
              <a:rPr sz="2400" spc="5" dirty="0">
                <a:solidFill>
                  <a:srgbClr val="1E1C11"/>
                </a:solidFill>
                <a:latin typeface="Arial MT"/>
                <a:cs typeface="Arial MT"/>
              </a:rPr>
              <a:t> </a:t>
            </a:r>
            <a:r>
              <a:rPr sz="2400" dirty="0">
                <a:solidFill>
                  <a:srgbClr val="1E1C11"/>
                </a:solidFill>
                <a:latin typeface="Arial MT"/>
                <a:cs typeface="Arial MT"/>
              </a:rPr>
              <a:t>concurrencia</a:t>
            </a:r>
            <a:r>
              <a:rPr sz="2400" spc="5" dirty="0">
                <a:solidFill>
                  <a:srgbClr val="1E1C11"/>
                </a:solidFill>
                <a:latin typeface="Arial MT"/>
                <a:cs typeface="Arial MT"/>
              </a:rPr>
              <a:t> </a:t>
            </a:r>
            <a:r>
              <a:rPr sz="2400" spc="-5" dirty="0">
                <a:solidFill>
                  <a:srgbClr val="1E1C11"/>
                </a:solidFill>
                <a:latin typeface="Arial MT"/>
                <a:cs typeface="Arial MT"/>
              </a:rPr>
              <a:t>del</a:t>
            </a:r>
            <a:r>
              <a:rPr sz="2400" dirty="0">
                <a:solidFill>
                  <a:srgbClr val="1E1C11"/>
                </a:solidFill>
                <a:latin typeface="Arial MT"/>
                <a:cs typeface="Arial MT"/>
              </a:rPr>
              <a:t> </a:t>
            </a:r>
            <a:r>
              <a:rPr sz="2400" spc="-5" dirty="0">
                <a:solidFill>
                  <a:srgbClr val="1E1C11"/>
                </a:solidFill>
                <a:latin typeface="Arial MT"/>
                <a:cs typeface="Arial MT"/>
              </a:rPr>
              <a:t>contratista</a:t>
            </a:r>
            <a:r>
              <a:rPr sz="2400" dirty="0">
                <a:solidFill>
                  <a:srgbClr val="1E1C11"/>
                </a:solidFill>
                <a:latin typeface="Arial MT"/>
                <a:cs typeface="Arial MT"/>
              </a:rPr>
              <a:t> </a:t>
            </a:r>
            <a:r>
              <a:rPr sz="2400" spc="-5" dirty="0">
                <a:solidFill>
                  <a:srgbClr val="1E1C11"/>
                </a:solidFill>
                <a:latin typeface="Arial MT"/>
                <a:cs typeface="Arial MT"/>
              </a:rPr>
              <a:t>o</a:t>
            </a:r>
            <a:r>
              <a:rPr sz="2400" dirty="0">
                <a:solidFill>
                  <a:srgbClr val="1E1C11"/>
                </a:solidFill>
                <a:latin typeface="Arial MT"/>
                <a:cs typeface="Arial MT"/>
              </a:rPr>
              <a:t> </a:t>
            </a:r>
            <a:r>
              <a:rPr sz="2400" spc="-5" dirty="0">
                <a:solidFill>
                  <a:srgbClr val="1E1C11"/>
                </a:solidFill>
                <a:latin typeface="Arial MT"/>
                <a:cs typeface="Arial MT"/>
              </a:rPr>
              <a:t>por</a:t>
            </a:r>
            <a:r>
              <a:rPr sz="2400" dirty="0">
                <a:solidFill>
                  <a:srgbClr val="1E1C11"/>
                </a:solidFill>
                <a:latin typeface="Arial MT"/>
                <a:cs typeface="Arial MT"/>
              </a:rPr>
              <a:t> el </a:t>
            </a:r>
            <a:r>
              <a:rPr sz="2400" spc="5" dirty="0">
                <a:solidFill>
                  <a:srgbClr val="1E1C11"/>
                </a:solidFill>
                <a:latin typeface="Arial MT"/>
                <a:cs typeface="Arial MT"/>
              </a:rPr>
              <a:t> </a:t>
            </a:r>
            <a:r>
              <a:rPr sz="2400" spc="-5" dirty="0">
                <a:solidFill>
                  <a:srgbClr val="1E1C11"/>
                </a:solidFill>
                <a:latin typeface="Arial MT"/>
                <a:cs typeface="Arial MT"/>
              </a:rPr>
              <a:t>desacuerdo</a:t>
            </a:r>
            <a:r>
              <a:rPr sz="2400" spc="165" dirty="0">
                <a:solidFill>
                  <a:srgbClr val="1E1C11"/>
                </a:solidFill>
                <a:latin typeface="Arial MT"/>
                <a:cs typeface="Arial MT"/>
              </a:rPr>
              <a:t> </a:t>
            </a:r>
            <a:r>
              <a:rPr sz="2400" spc="-5" dirty="0">
                <a:solidFill>
                  <a:srgbClr val="1E1C11"/>
                </a:solidFill>
                <a:latin typeface="Arial MT"/>
                <a:cs typeface="Arial MT"/>
              </a:rPr>
              <a:t>de</a:t>
            </a:r>
            <a:r>
              <a:rPr sz="2400" spc="160" dirty="0">
                <a:solidFill>
                  <a:srgbClr val="1E1C11"/>
                </a:solidFill>
                <a:latin typeface="Arial MT"/>
                <a:cs typeface="Arial MT"/>
              </a:rPr>
              <a:t> </a:t>
            </a:r>
            <a:r>
              <a:rPr sz="2400" spc="-5" dirty="0">
                <a:solidFill>
                  <a:srgbClr val="1E1C11"/>
                </a:solidFill>
                <a:latin typeface="Arial MT"/>
                <a:cs typeface="Arial MT"/>
              </a:rPr>
              <a:t>las</a:t>
            </a:r>
            <a:r>
              <a:rPr sz="2400" spc="160" dirty="0">
                <a:solidFill>
                  <a:srgbClr val="1E1C11"/>
                </a:solidFill>
                <a:latin typeface="Arial MT"/>
                <a:cs typeface="Arial MT"/>
              </a:rPr>
              <a:t> </a:t>
            </a:r>
            <a:r>
              <a:rPr sz="2400" spc="-5" dirty="0">
                <a:solidFill>
                  <a:srgbClr val="1E1C11"/>
                </a:solidFill>
                <a:latin typeface="Arial MT"/>
                <a:cs typeface="Arial MT"/>
              </a:rPr>
              <a:t>partes</a:t>
            </a:r>
            <a:r>
              <a:rPr sz="2400" spc="165" dirty="0">
                <a:solidFill>
                  <a:srgbClr val="1E1C11"/>
                </a:solidFill>
                <a:latin typeface="Arial MT"/>
                <a:cs typeface="Arial MT"/>
              </a:rPr>
              <a:t> </a:t>
            </a:r>
            <a:r>
              <a:rPr sz="2400" spc="-5" dirty="0">
                <a:solidFill>
                  <a:srgbClr val="1E1C11"/>
                </a:solidFill>
                <a:latin typeface="Arial MT"/>
                <a:cs typeface="Arial MT"/>
              </a:rPr>
              <a:t>sobre</a:t>
            </a:r>
            <a:r>
              <a:rPr sz="2400" spc="160" dirty="0">
                <a:solidFill>
                  <a:srgbClr val="1E1C11"/>
                </a:solidFill>
                <a:latin typeface="Arial MT"/>
                <a:cs typeface="Arial MT"/>
              </a:rPr>
              <a:t> </a:t>
            </a:r>
            <a:r>
              <a:rPr sz="2400" spc="-5" dirty="0">
                <a:solidFill>
                  <a:srgbClr val="1E1C11"/>
                </a:solidFill>
                <a:latin typeface="Arial MT"/>
                <a:cs typeface="Arial MT"/>
              </a:rPr>
              <a:t>el</a:t>
            </a:r>
            <a:r>
              <a:rPr sz="2400" spc="155" dirty="0">
                <a:solidFill>
                  <a:srgbClr val="1E1C11"/>
                </a:solidFill>
                <a:latin typeface="Arial MT"/>
                <a:cs typeface="Arial MT"/>
              </a:rPr>
              <a:t> </a:t>
            </a:r>
            <a:r>
              <a:rPr sz="2400" dirty="0">
                <a:solidFill>
                  <a:srgbClr val="1E1C11"/>
                </a:solidFill>
                <a:latin typeface="Arial MT"/>
                <a:cs typeface="Arial MT"/>
              </a:rPr>
              <a:t>particular).</a:t>
            </a:r>
            <a:r>
              <a:rPr sz="2400" spc="150" dirty="0">
                <a:solidFill>
                  <a:srgbClr val="1E1C11"/>
                </a:solidFill>
                <a:latin typeface="Arial MT"/>
                <a:cs typeface="Arial MT"/>
              </a:rPr>
              <a:t> </a:t>
            </a:r>
            <a:r>
              <a:rPr sz="2400" dirty="0">
                <a:solidFill>
                  <a:srgbClr val="1E1C11"/>
                </a:solidFill>
                <a:latin typeface="Arial MT"/>
                <a:cs typeface="Arial MT"/>
              </a:rPr>
              <a:t>Se</a:t>
            </a:r>
            <a:endParaRPr sz="2400" dirty="0">
              <a:latin typeface="Arial MT"/>
              <a:cs typeface="Arial MT"/>
            </a:endParaRPr>
          </a:p>
        </p:txBody>
      </p:sp>
      <p:sp>
        <p:nvSpPr>
          <p:cNvPr id="3" name="object 3">
            <a:extLst>
              <a:ext uri="{FF2B5EF4-FFF2-40B4-BE49-F238E27FC236}">
                <a16:creationId xmlns:a16="http://schemas.microsoft.com/office/drawing/2014/main" id="{E9B60EB5-E8D2-4E16-8525-A5F953EBE586}"/>
              </a:ext>
            </a:extLst>
          </p:cNvPr>
          <p:cNvSpPr txBox="1"/>
          <p:nvPr/>
        </p:nvSpPr>
        <p:spPr>
          <a:xfrm>
            <a:off x="2358644" y="3634485"/>
            <a:ext cx="3608704" cy="391160"/>
          </a:xfrm>
          <a:prstGeom prst="rect">
            <a:avLst/>
          </a:prstGeom>
        </p:spPr>
        <p:txBody>
          <a:bodyPr vert="horz" wrap="square" lIns="0" tIns="12700" rIns="0" bIns="0" rtlCol="0">
            <a:spAutoFit/>
          </a:bodyPr>
          <a:lstStyle/>
          <a:p>
            <a:pPr marL="12700">
              <a:spcBef>
                <a:spcPts val="100"/>
              </a:spcBef>
              <a:tabLst>
                <a:tab pos="1264920" algn="l"/>
                <a:tab pos="1685925" algn="l"/>
                <a:tab pos="2767965" algn="l"/>
                <a:tab pos="3359150" algn="l"/>
              </a:tabLst>
            </a:pPr>
            <a:r>
              <a:rPr sz="2400" spc="-5" dirty="0">
                <a:solidFill>
                  <a:srgbClr val="1E1C11"/>
                </a:solidFill>
                <a:latin typeface="Arial MT"/>
                <a:cs typeface="Arial MT"/>
              </a:rPr>
              <a:t>efectúa	a	</a:t>
            </a:r>
            <a:r>
              <a:rPr sz="2400" dirty="0">
                <a:solidFill>
                  <a:srgbClr val="1E1C11"/>
                </a:solidFill>
                <a:latin typeface="Arial MT"/>
                <a:cs typeface="Arial MT"/>
              </a:rPr>
              <a:t>t</a:t>
            </a:r>
            <a:r>
              <a:rPr sz="2400" spc="5" dirty="0">
                <a:solidFill>
                  <a:srgbClr val="1E1C11"/>
                </a:solidFill>
                <a:latin typeface="Arial MT"/>
                <a:cs typeface="Arial MT"/>
              </a:rPr>
              <a:t>r</a:t>
            </a:r>
            <a:r>
              <a:rPr sz="2400" spc="-5" dirty="0">
                <a:solidFill>
                  <a:srgbClr val="1E1C11"/>
                </a:solidFill>
                <a:latin typeface="Arial MT"/>
                <a:cs typeface="Arial MT"/>
              </a:rPr>
              <a:t>avés</a:t>
            </a:r>
            <a:r>
              <a:rPr sz="2400" dirty="0">
                <a:solidFill>
                  <a:srgbClr val="1E1C11"/>
                </a:solidFill>
                <a:latin typeface="Arial MT"/>
                <a:cs typeface="Arial MT"/>
              </a:rPr>
              <a:t>	</a:t>
            </a:r>
            <a:r>
              <a:rPr sz="2400" spc="-10" dirty="0">
                <a:solidFill>
                  <a:srgbClr val="1E1C11"/>
                </a:solidFill>
                <a:latin typeface="Arial MT"/>
                <a:cs typeface="Arial MT"/>
              </a:rPr>
              <a:t>d</a:t>
            </a:r>
            <a:r>
              <a:rPr sz="2400" spc="-5" dirty="0">
                <a:solidFill>
                  <a:srgbClr val="1E1C11"/>
                </a:solidFill>
                <a:latin typeface="Arial MT"/>
                <a:cs typeface="Arial MT"/>
              </a:rPr>
              <a:t>e</a:t>
            </a:r>
            <a:r>
              <a:rPr sz="2400" dirty="0">
                <a:solidFill>
                  <a:srgbClr val="1E1C11"/>
                </a:solidFill>
                <a:latin typeface="Arial MT"/>
                <a:cs typeface="Arial MT"/>
              </a:rPr>
              <a:t>	</a:t>
            </a:r>
            <a:r>
              <a:rPr sz="2400" spc="-10" dirty="0">
                <a:solidFill>
                  <a:srgbClr val="1E1C11"/>
                </a:solidFill>
                <a:latin typeface="Arial MT"/>
                <a:cs typeface="Arial MT"/>
              </a:rPr>
              <a:t>la</a:t>
            </a:r>
            <a:endParaRPr sz="2400">
              <a:latin typeface="Arial MT"/>
              <a:cs typeface="Arial MT"/>
            </a:endParaRPr>
          </a:p>
        </p:txBody>
      </p:sp>
      <p:sp>
        <p:nvSpPr>
          <p:cNvPr id="4" name="object 4">
            <a:extLst>
              <a:ext uri="{FF2B5EF4-FFF2-40B4-BE49-F238E27FC236}">
                <a16:creationId xmlns:a16="http://schemas.microsoft.com/office/drawing/2014/main" id="{C9AA4F83-D683-4BE0-B80E-21C34FA98E5A}"/>
              </a:ext>
            </a:extLst>
          </p:cNvPr>
          <p:cNvSpPr txBox="1"/>
          <p:nvPr/>
        </p:nvSpPr>
        <p:spPr>
          <a:xfrm>
            <a:off x="2358645" y="3999942"/>
            <a:ext cx="3848735" cy="391795"/>
          </a:xfrm>
          <a:prstGeom prst="rect">
            <a:avLst/>
          </a:prstGeom>
        </p:spPr>
        <p:txBody>
          <a:bodyPr vert="horz" wrap="square" lIns="0" tIns="12700" rIns="0" bIns="0" rtlCol="0">
            <a:spAutoFit/>
          </a:bodyPr>
          <a:lstStyle/>
          <a:p>
            <a:pPr marL="12700">
              <a:spcBef>
                <a:spcPts val="100"/>
              </a:spcBef>
              <a:tabLst>
                <a:tab pos="2071370" algn="l"/>
              </a:tabLst>
            </a:pPr>
            <a:r>
              <a:rPr sz="2400" dirty="0">
                <a:solidFill>
                  <a:srgbClr val="1E1C11"/>
                </a:solidFill>
                <a:latin typeface="Arial MT"/>
                <a:cs typeface="Arial MT"/>
              </a:rPr>
              <a:t>a</a:t>
            </a:r>
            <a:r>
              <a:rPr sz="2400" spc="-10" dirty="0">
                <a:solidFill>
                  <a:srgbClr val="1E1C11"/>
                </a:solidFill>
                <a:latin typeface="Arial MT"/>
                <a:cs typeface="Arial MT"/>
              </a:rPr>
              <a:t>d</a:t>
            </a:r>
            <a:r>
              <a:rPr sz="2400" dirty="0">
                <a:solidFill>
                  <a:srgbClr val="1E1C11"/>
                </a:solidFill>
                <a:latin typeface="Arial MT"/>
                <a:cs typeface="Arial MT"/>
              </a:rPr>
              <a:t>m</a:t>
            </a:r>
            <a:r>
              <a:rPr sz="2400" spc="5" dirty="0">
                <a:solidFill>
                  <a:srgbClr val="1E1C11"/>
                </a:solidFill>
                <a:latin typeface="Arial MT"/>
                <a:cs typeface="Arial MT"/>
              </a:rPr>
              <a:t>i</a:t>
            </a:r>
            <a:r>
              <a:rPr sz="2400" dirty="0">
                <a:solidFill>
                  <a:srgbClr val="1E1C11"/>
                </a:solidFill>
                <a:latin typeface="Arial MT"/>
                <a:cs typeface="Arial MT"/>
              </a:rPr>
              <a:t>nistra</a:t>
            </a:r>
            <a:r>
              <a:rPr sz="2400" spc="-10" dirty="0">
                <a:solidFill>
                  <a:srgbClr val="1E1C11"/>
                </a:solidFill>
                <a:latin typeface="Arial MT"/>
                <a:cs typeface="Arial MT"/>
              </a:rPr>
              <a:t>t</a:t>
            </a:r>
            <a:r>
              <a:rPr sz="2400" dirty="0">
                <a:solidFill>
                  <a:srgbClr val="1E1C11"/>
                </a:solidFill>
                <a:latin typeface="Arial MT"/>
                <a:cs typeface="Arial MT"/>
              </a:rPr>
              <a:t>ivo	debidame</a:t>
            </a:r>
            <a:r>
              <a:rPr sz="2400" spc="-10" dirty="0">
                <a:solidFill>
                  <a:srgbClr val="1E1C11"/>
                </a:solidFill>
                <a:latin typeface="Arial MT"/>
                <a:cs typeface="Arial MT"/>
              </a:rPr>
              <a:t>n</a:t>
            </a:r>
            <a:r>
              <a:rPr sz="2400" dirty="0">
                <a:solidFill>
                  <a:srgbClr val="1E1C11"/>
                </a:solidFill>
                <a:latin typeface="Arial MT"/>
                <a:cs typeface="Arial MT"/>
              </a:rPr>
              <a:t>te</a:t>
            </a:r>
            <a:endParaRPr sz="2400">
              <a:latin typeface="Arial MT"/>
              <a:cs typeface="Arial MT"/>
            </a:endParaRPr>
          </a:p>
        </p:txBody>
      </p:sp>
      <p:sp>
        <p:nvSpPr>
          <p:cNvPr id="5" name="object 5">
            <a:extLst>
              <a:ext uri="{FF2B5EF4-FFF2-40B4-BE49-F238E27FC236}">
                <a16:creationId xmlns:a16="http://schemas.microsoft.com/office/drawing/2014/main" id="{4EB0FCA1-F064-421D-9257-D3495E0A8A7B}"/>
              </a:ext>
            </a:extLst>
          </p:cNvPr>
          <p:cNvSpPr txBox="1"/>
          <p:nvPr/>
        </p:nvSpPr>
        <p:spPr>
          <a:xfrm>
            <a:off x="6195186" y="3634486"/>
            <a:ext cx="3494404" cy="757555"/>
          </a:xfrm>
          <a:prstGeom prst="rect">
            <a:avLst/>
          </a:prstGeom>
        </p:spPr>
        <p:txBody>
          <a:bodyPr vert="horz" wrap="square" lIns="0" tIns="12700" rIns="0" bIns="0" rtlCol="0">
            <a:spAutoFit/>
          </a:bodyPr>
          <a:lstStyle/>
          <a:p>
            <a:pPr marL="355600" marR="5080" indent="-342900">
              <a:spcBef>
                <a:spcPts val="100"/>
              </a:spcBef>
              <a:tabLst>
                <a:tab pos="1722755" algn="l"/>
                <a:tab pos="2315210" algn="l"/>
                <a:tab pos="2906395" algn="l"/>
              </a:tabLst>
            </a:pPr>
            <a:r>
              <a:rPr sz="2400" spc="-5" dirty="0">
                <a:solidFill>
                  <a:srgbClr val="1E1C11"/>
                </a:solidFill>
                <a:latin typeface="Arial MT"/>
                <a:cs typeface="Arial MT"/>
              </a:rPr>
              <a:t>e</a:t>
            </a:r>
            <a:r>
              <a:rPr sz="2400" spc="-20" dirty="0">
                <a:solidFill>
                  <a:srgbClr val="1E1C11"/>
                </a:solidFill>
                <a:latin typeface="Arial MT"/>
                <a:cs typeface="Arial MT"/>
              </a:rPr>
              <a:t>x</a:t>
            </a:r>
            <a:r>
              <a:rPr sz="2400" dirty="0">
                <a:solidFill>
                  <a:srgbClr val="1E1C11"/>
                </a:solidFill>
                <a:latin typeface="Arial MT"/>
                <a:cs typeface="Arial MT"/>
              </a:rPr>
              <a:t>p</a:t>
            </a:r>
            <a:r>
              <a:rPr sz="2400" spc="-5" dirty="0">
                <a:solidFill>
                  <a:srgbClr val="1E1C11"/>
                </a:solidFill>
                <a:latin typeface="Arial MT"/>
                <a:cs typeface="Arial MT"/>
              </a:rPr>
              <a:t>edición</a:t>
            </a:r>
            <a:r>
              <a:rPr sz="2400" dirty="0">
                <a:solidFill>
                  <a:srgbClr val="1E1C11"/>
                </a:solidFill>
                <a:latin typeface="Arial MT"/>
                <a:cs typeface="Arial MT"/>
              </a:rPr>
              <a:t>	</a:t>
            </a:r>
            <a:r>
              <a:rPr sz="2400" spc="-10" dirty="0">
                <a:solidFill>
                  <a:srgbClr val="1E1C11"/>
                </a:solidFill>
                <a:latin typeface="Arial MT"/>
                <a:cs typeface="Arial MT"/>
              </a:rPr>
              <a:t>d</a:t>
            </a:r>
            <a:r>
              <a:rPr sz="2400" spc="-5" dirty="0">
                <a:solidFill>
                  <a:srgbClr val="1E1C11"/>
                </a:solidFill>
                <a:latin typeface="Arial MT"/>
                <a:cs typeface="Arial MT"/>
              </a:rPr>
              <a:t>e</a:t>
            </a:r>
            <a:r>
              <a:rPr sz="2400" dirty="0">
                <a:solidFill>
                  <a:srgbClr val="1E1C11"/>
                </a:solidFill>
                <a:latin typeface="Arial MT"/>
                <a:cs typeface="Arial MT"/>
              </a:rPr>
              <a:t>	</a:t>
            </a:r>
            <a:r>
              <a:rPr sz="2400" spc="-10" dirty="0">
                <a:solidFill>
                  <a:srgbClr val="1E1C11"/>
                </a:solidFill>
                <a:latin typeface="Arial MT"/>
                <a:cs typeface="Arial MT"/>
              </a:rPr>
              <a:t>u</a:t>
            </a:r>
            <a:r>
              <a:rPr sz="2400" spc="-5" dirty="0">
                <a:solidFill>
                  <a:srgbClr val="1E1C11"/>
                </a:solidFill>
                <a:latin typeface="Arial MT"/>
                <a:cs typeface="Arial MT"/>
              </a:rPr>
              <a:t>n</a:t>
            </a:r>
            <a:r>
              <a:rPr sz="2400" dirty="0">
                <a:solidFill>
                  <a:srgbClr val="1E1C11"/>
                </a:solidFill>
                <a:latin typeface="Arial MT"/>
                <a:cs typeface="Arial MT"/>
              </a:rPr>
              <a:t>	</a:t>
            </a:r>
            <a:r>
              <a:rPr sz="2400" spc="-5" dirty="0">
                <a:solidFill>
                  <a:srgbClr val="1E1C11"/>
                </a:solidFill>
                <a:latin typeface="Arial MT"/>
                <a:cs typeface="Arial MT"/>
              </a:rPr>
              <a:t>a</a:t>
            </a:r>
            <a:r>
              <a:rPr sz="2400" spc="-20" dirty="0">
                <a:solidFill>
                  <a:srgbClr val="1E1C11"/>
                </a:solidFill>
                <a:latin typeface="Arial MT"/>
                <a:cs typeface="Arial MT"/>
              </a:rPr>
              <a:t>c</a:t>
            </a:r>
            <a:r>
              <a:rPr sz="2400" dirty="0">
                <a:solidFill>
                  <a:srgbClr val="1E1C11"/>
                </a:solidFill>
                <a:latin typeface="Arial MT"/>
                <a:cs typeface="Arial MT"/>
              </a:rPr>
              <a:t>to  </a:t>
            </a:r>
            <a:r>
              <a:rPr sz="2400" spc="-5" dirty="0">
                <a:solidFill>
                  <a:srgbClr val="1E1C11"/>
                </a:solidFill>
                <a:latin typeface="Arial MT"/>
                <a:cs typeface="Arial MT"/>
              </a:rPr>
              <a:t>motivado,</a:t>
            </a:r>
            <a:endParaRPr sz="2400">
              <a:latin typeface="Arial MT"/>
              <a:cs typeface="Arial MT"/>
            </a:endParaRPr>
          </a:p>
        </p:txBody>
      </p:sp>
      <p:sp>
        <p:nvSpPr>
          <p:cNvPr id="6" name="object 6">
            <a:extLst>
              <a:ext uri="{FF2B5EF4-FFF2-40B4-BE49-F238E27FC236}">
                <a16:creationId xmlns:a16="http://schemas.microsoft.com/office/drawing/2014/main" id="{76FE7F98-0704-4055-BEDC-BC494D5A3B43}"/>
              </a:ext>
            </a:extLst>
          </p:cNvPr>
          <p:cNvSpPr txBox="1"/>
          <p:nvPr/>
        </p:nvSpPr>
        <p:spPr>
          <a:xfrm>
            <a:off x="8213218" y="3999942"/>
            <a:ext cx="1475105" cy="391795"/>
          </a:xfrm>
          <a:prstGeom prst="rect">
            <a:avLst/>
          </a:prstGeom>
        </p:spPr>
        <p:txBody>
          <a:bodyPr vert="horz" wrap="square" lIns="0" tIns="12700" rIns="0" bIns="0" rtlCol="0">
            <a:spAutoFit/>
          </a:bodyPr>
          <a:lstStyle/>
          <a:p>
            <a:pPr marL="12700">
              <a:spcBef>
                <a:spcPts val="100"/>
              </a:spcBef>
              <a:tabLst>
                <a:tab pos="1054735" algn="l"/>
              </a:tabLst>
            </a:pPr>
            <a:r>
              <a:rPr sz="2400" dirty="0">
                <a:solidFill>
                  <a:srgbClr val="1E1C11"/>
                </a:solidFill>
                <a:latin typeface="Arial MT"/>
                <a:cs typeface="Arial MT"/>
              </a:rPr>
              <a:t>d</a:t>
            </a:r>
            <a:r>
              <a:rPr sz="2400" spc="-10" dirty="0">
                <a:solidFill>
                  <a:srgbClr val="1E1C11"/>
                </a:solidFill>
                <a:latin typeface="Arial MT"/>
                <a:cs typeface="Arial MT"/>
              </a:rPr>
              <a:t>e</a:t>
            </a:r>
            <a:r>
              <a:rPr sz="2400" dirty="0">
                <a:solidFill>
                  <a:srgbClr val="1E1C11"/>
                </a:solidFill>
                <a:latin typeface="Arial MT"/>
                <a:cs typeface="Arial MT"/>
              </a:rPr>
              <a:t>ntro	del</a:t>
            </a:r>
            <a:endParaRPr sz="2400">
              <a:latin typeface="Arial MT"/>
              <a:cs typeface="Arial MT"/>
            </a:endParaRPr>
          </a:p>
        </p:txBody>
      </p:sp>
      <p:sp>
        <p:nvSpPr>
          <p:cNvPr id="7" name="object 7">
            <a:extLst>
              <a:ext uri="{FF2B5EF4-FFF2-40B4-BE49-F238E27FC236}">
                <a16:creationId xmlns:a16="http://schemas.microsoft.com/office/drawing/2014/main" id="{546DDFDD-122F-4832-ABFB-7B689654BC17}"/>
              </a:ext>
            </a:extLst>
          </p:cNvPr>
          <p:cNvSpPr txBox="1"/>
          <p:nvPr/>
        </p:nvSpPr>
        <p:spPr>
          <a:xfrm>
            <a:off x="2358645" y="4366387"/>
            <a:ext cx="7331709" cy="1854835"/>
          </a:xfrm>
          <a:prstGeom prst="rect">
            <a:avLst/>
          </a:prstGeom>
        </p:spPr>
        <p:txBody>
          <a:bodyPr vert="horz" wrap="square" lIns="0" tIns="12700" rIns="0" bIns="0" rtlCol="0">
            <a:spAutoFit/>
          </a:bodyPr>
          <a:lstStyle/>
          <a:p>
            <a:pPr marL="12700" marR="5080" algn="just">
              <a:spcBef>
                <a:spcPts val="100"/>
              </a:spcBef>
            </a:pPr>
            <a:r>
              <a:rPr sz="2400" spc="-5" dirty="0">
                <a:solidFill>
                  <a:srgbClr val="1E1C11"/>
                </a:solidFill>
                <a:latin typeface="Arial MT"/>
                <a:cs typeface="Arial MT"/>
              </a:rPr>
              <a:t>término</a:t>
            </a:r>
            <a:r>
              <a:rPr sz="2400"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a:t>
            </a:r>
            <a:r>
              <a:rPr sz="2400" spc="-5" dirty="0">
                <a:solidFill>
                  <a:srgbClr val="1E1C11"/>
                </a:solidFill>
                <a:latin typeface="Arial MT"/>
                <a:cs typeface="Arial MT"/>
              </a:rPr>
              <a:t>dos</a:t>
            </a:r>
            <a:r>
              <a:rPr sz="2400" dirty="0">
                <a:solidFill>
                  <a:srgbClr val="1E1C11"/>
                </a:solidFill>
                <a:latin typeface="Arial MT"/>
                <a:cs typeface="Arial MT"/>
              </a:rPr>
              <a:t> </a:t>
            </a:r>
            <a:r>
              <a:rPr sz="2400" spc="-5" dirty="0">
                <a:solidFill>
                  <a:srgbClr val="1E1C11"/>
                </a:solidFill>
                <a:latin typeface="Arial MT"/>
                <a:cs typeface="Arial MT"/>
              </a:rPr>
              <a:t>meses,</a:t>
            </a:r>
            <a:r>
              <a:rPr sz="2400" dirty="0">
                <a:solidFill>
                  <a:srgbClr val="1E1C11"/>
                </a:solidFill>
                <a:latin typeface="Arial MT"/>
                <a:cs typeface="Arial MT"/>
              </a:rPr>
              <a:t> </a:t>
            </a:r>
            <a:r>
              <a:rPr sz="2400" spc="-5" dirty="0">
                <a:solidFill>
                  <a:srgbClr val="1E1C11"/>
                </a:solidFill>
                <a:latin typeface="Arial MT"/>
                <a:cs typeface="Arial MT"/>
              </a:rPr>
              <a:t>contados</a:t>
            </a:r>
            <a:r>
              <a:rPr sz="2400" dirty="0">
                <a:solidFill>
                  <a:srgbClr val="1E1C11"/>
                </a:solidFill>
                <a:latin typeface="Arial MT"/>
                <a:cs typeface="Arial MT"/>
              </a:rPr>
              <a:t> </a:t>
            </a:r>
            <a:r>
              <a:rPr sz="2400" spc="-5" dirty="0">
                <a:solidFill>
                  <a:srgbClr val="1E1C11"/>
                </a:solidFill>
                <a:latin typeface="Arial MT"/>
                <a:cs typeface="Arial MT"/>
              </a:rPr>
              <a:t>a</a:t>
            </a:r>
            <a:r>
              <a:rPr sz="2400" dirty="0">
                <a:solidFill>
                  <a:srgbClr val="1E1C11"/>
                </a:solidFill>
                <a:latin typeface="Arial MT"/>
                <a:cs typeface="Arial MT"/>
              </a:rPr>
              <a:t> </a:t>
            </a:r>
            <a:r>
              <a:rPr sz="2400" spc="-5" dirty="0">
                <a:solidFill>
                  <a:srgbClr val="1E1C11"/>
                </a:solidFill>
                <a:latin typeface="Arial MT"/>
                <a:cs typeface="Arial MT"/>
              </a:rPr>
              <a:t>partir</a:t>
            </a:r>
            <a:r>
              <a:rPr sz="2400" dirty="0">
                <a:solidFill>
                  <a:srgbClr val="1E1C11"/>
                </a:solidFill>
                <a:latin typeface="Arial MT"/>
                <a:cs typeface="Arial MT"/>
              </a:rPr>
              <a:t> </a:t>
            </a:r>
            <a:r>
              <a:rPr sz="2400" spc="-10" dirty="0">
                <a:solidFill>
                  <a:srgbClr val="1E1C11"/>
                </a:solidFill>
                <a:latin typeface="Arial MT"/>
                <a:cs typeface="Arial MT"/>
              </a:rPr>
              <a:t>del </a:t>
            </a:r>
            <a:r>
              <a:rPr sz="2400" spc="-5" dirty="0">
                <a:solidFill>
                  <a:srgbClr val="1E1C11"/>
                </a:solidFill>
                <a:latin typeface="Arial MT"/>
                <a:cs typeface="Arial MT"/>
              </a:rPr>
              <a:t> vencimiento del plazo para realizar la </a:t>
            </a:r>
            <a:r>
              <a:rPr sz="2400" dirty="0">
                <a:solidFill>
                  <a:srgbClr val="1E1C11"/>
                </a:solidFill>
                <a:latin typeface="Arial MT"/>
                <a:cs typeface="Arial MT"/>
              </a:rPr>
              <a:t>liquidación </a:t>
            </a:r>
            <a:r>
              <a:rPr sz="2400" spc="-10" dirty="0">
                <a:solidFill>
                  <a:srgbClr val="1E1C11"/>
                </a:solidFill>
                <a:latin typeface="Arial MT"/>
                <a:cs typeface="Arial MT"/>
              </a:rPr>
              <a:t>por </a:t>
            </a:r>
            <a:r>
              <a:rPr sz="2400" spc="-5" dirty="0">
                <a:solidFill>
                  <a:srgbClr val="1E1C11"/>
                </a:solidFill>
                <a:latin typeface="Arial MT"/>
                <a:cs typeface="Arial MT"/>
              </a:rPr>
              <a:t> mutuo acuerdo (artículo </a:t>
            </a:r>
            <a:r>
              <a:rPr sz="2400" spc="-95" dirty="0">
                <a:solidFill>
                  <a:srgbClr val="1E1C11"/>
                </a:solidFill>
                <a:latin typeface="Arial MT"/>
                <a:cs typeface="Arial MT"/>
              </a:rPr>
              <a:t>11 </a:t>
            </a:r>
            <a:r>
              <a:rPr sz="2400" spc="-5" dirty="0">
                <a:solidFill>
                  <a:srgbClr val="1E1C11"/>
                </a:solidFill>
                <a:latin typeface="Arial MT"/>
                <a:cs typeface="Arial MT"/>
              </a:rPr>
              <a:t>de </a:t>
            </a:r>
            <a:r>
              <a:rPr sz="2400" dirty="0">
                <a:solidFill>
                  <a:srgbClr val="1E1C11"/>
                </a:solidFill>
                <a:latin typeface="Arial MT"/>
                <a:cs typeface="Arial MT"/>
              </a:rPr>
              <a:t>la </a:t>
            </a:r>
            <a:r>
              <a:rPr sz="2400" spc="-5" dirty="0">
                <a:solidFill>
                  <a:srgbClr val="1E1C11"/>
                </a:solidFill>
                <a:latin typeface="Arial MT"/>
                <a:cs typeface="Arial MT"/>
              </a:rPr>
              <a:t>Ley </a:t>
            </a:r>
            <a:r>
              <a:rPr sz="2400" spc="-50" dirty="0">
                <a:solidFill>
                  <a:srgbClr val="1E1C11"/>
                </a:solidFill>
                <a:latin typeface="Arial MT"/>
                <a:cs typeface="Arial MT"/>
              </a:rPr>
              <a:t>1150 </a:t>
            </a:r>
            <a:r>
              <a:rPr sz="2400" spc="-5" dirty="0">
                <a:solidFill>
                  <a:srgbClr val="1E1C11"/>
                </a:solidFill>
                <a:latin typeface="Arial MT"/>
                <a:cs typeface="Arial MT"/>
              </a:rPr>
              <a:t>de 2007) o </a:t>
            </a:r>
            <a:r>
              <a:rPr sz="2400" dirty="0">
                <a:solidFill>
                  <a:srgbClr val="1E1C11"/>
                </a:solidFill>
                <a:latin typeface="Arial MT"/>
                <a:cs typeface="Arial MT"/>
              </a:rPr>
              <a:t> </a:t>
            </a:r>
            <a:r>
              <a:rPr sz="2400" spc="-5" dirty="0">
                <a:solidFill>
                  <a:srgbClr val="1E1C11"/>
                </a:solidFill>
                <a:latin typeface="Arial MT"/>
                <a:cs typeface="Arial MT"/>
              </a:rPr>
              <a:t>hasta el </a:t>
            </a:r>
            <a:r>
              <a:rPr sz="2400" dirty="0">
                <a:solidFill>
                  <a:srgbClr val="1E1C11"/>
                </a:solidFill>
                <a:latin typeface="Arial MT"/>
                <a:cs typeface="Arial MT"/>
              </a:rPr>
              <a:t>vencimiento </a:t>
            </a:r>
            <a:r>
              <a:rPr sz="2400" spc="-5" dirty="0">
                <a:solidFill>
                  <a:srgbClr val="1E1C11"/>
                </a:solidFill>
                <a:latin typeface="Arial MT"/>
                <a:cs typeface="Arial MT"/>
              </a:rPr>
              <a:t>del </a:t>
            </a:r>
            <a:r>
              <a:rPr sz="2400" dirty="0">
                <a:solidFill>
                  <a:srgbClr val="1E1C11"/>
                </a:solidFill>
                <a:latin typeface="Arial MT"/>
                <a:cs typeface="Arial MT"/>
              </a:rPr>
              <a:t>término </a:t>
            </a:r>
            <a:r>
              <a:rPr sz="2400" spc="-5" dirty="0">
                <a:solidFill>
                  <a:srgbClr val="1E1C11"/>
                </a:solidFill>
                <a:latin typeface="Arial MT"/>
                <a:cs typeface="Arial MT"/>
              </a:rPr>
              <a:t>de </a:t>
            </a:r>
            <a:r>
              <a:rPr sz="2400" dirty="0">
                <a:solidFill>
                  <a:srgbClr val="1E1C11"/>
                </a:solidFill>
                <a:latin typeface="Arial MT"/>
                <a:cs typeface="Arial MT"/>
              </a:rPr>
              <a:t>caducidad de </a:t>
            </a:r>
            <a:r>
              <a:rPr sz="2400" spc="-10" dirty="0">
                <a:solidFill>
                  <a:srgbClr val="1E1C11"/>
                </a:solidFill>
                <a:latin typeface="Arial MT"/>
                <a:cs typeface="Arial MT"/>
              </a:rPr>
              <a:t>la </a:t>
            </a:r>
            <a:r>
              <a:rPr sz="2400" spc="-5" dirty="0">
                <a:solidFill>
                  <a:srgbClr val="1E1C11"/>
                </a:solidFill>
                <a:latin typeface="Arial MT"/>
                <a:cs typeface="Arial MT"/>
              </a:rPr>
              <a:t> acción</a:t>
            </a:r>
            <a:r>
              <a:rPr sz="2400" spc="5" dirty="0">
                <a:solidFill>
                  <a:srgbClr val="1E1C11"/>
                </a:solidFill>
                <a:latin typeface="Arial MT"/>
                <a:cs typeface="Arial MT"/>
              </a:rPr>
              <a:t> </a:t>
            </a:r>
            <a:r>
              <a:rPr sz="2400" spc="-5" dirty="0">
                <a:solidFill>
                  <a:srgbClr val="1E1C11"/>
                </a:solidFill>
                <a:latin typeface="Arial MT"/>
                <a:cs typeface="Arial MT"/>
              </a:rPr>
              <a:t>contractual.</a:t>
            </a:r>
            <a:endParaRPr sz="2400" dirty="0">
              <a:latin typeface="Arial MT"/>
              <a:cs typeface="Arial MT"/>
            </a:endParaRPr>
          </a:p>
        </p:txBody>
      </p:sp>
    </p:spTree>
    <p:extLst>
      <p:ext uri="{BB962C8B-B14F-4D97-AF65-F5344CB8AC3E}">
        <p14:creationId xmlns:p14="http://schemas.microsoft.com/office/powerpoint/2010/main" val="3296155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CA090F9-00D1-460C-A9B8-DFC44E5FFF66}"/>
              </a:ext>
            </a:extLst>
          </p:cNvPr>
          <p:cNvSpPr txBox="1">
            <a:spLocks/>
          </p:cNvSpPr>
          <p:nvPr/>
        </p:nvSpPr>
        <p:spPr>
          <a:xfrm>
            <a:off x="2071218" y="1437259"/>
            <a:ext cx="7279005" cy="878840"/>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0800">
              <a:lnSpc>
                <a:spcPct val="100000"/>
              </a:lnSpc>
              <a:spcBef>
                <a:spcPts val="95"/>
              </a:spcBef>
            </a:pPr>
            <a:r>
              <a:rPr lang="es-MX" sz="2800" spc="-5">
                <a:solidFill>
                  <a:srgbClr val="FF0000"/>
                </a:solidFill>
              </a:rPr>
              <a:t>LIQUIDACIÓN</a:t>
            </a:r>
            <a:r>
              <a:rPr lang="es-MX" sz="2800">
                <a:solidFill>
                  <a:srgbClr val="FF0000"/>
                </a:solidFill>
              </a:rPr>
              <a:t> </a:t>
            </a:r>
            <a:r>
              <a:rPr lang="es-MX" sz="2800" spc="-5">
                <a:solidFill>
                  <a:srgbClr val="FF0000"/>
                </a:solidFill>
              </a:rPr>
              <a:t>JUDICIAL:</a:t>
            </a:r>
            <a:endParaRPr lang="es-MX" sz="2800"/>
          </a:p>
          <a:p>
            <a:pPr>
              <a:lnSpc>
                <a:spcPct val="100000"/>
              </a:lnSpc>
            </a:pPr>
            <a:r>
              <a:rPr lang="es-MX" sz="2800">
                <a:solidFill>
                  <a:srgbClr val="1E1C11"/>
                </a:solidFill>
                <a:latin typeface="Arial MT"/>
                <a:cs typeface="Arial MT"/>
              </a:rPr>
              <a:t>Liquidación</a:t>
            </a:r>
            <a:r>
              <a:rPr lang="es-MX" sz="2800" spc="20">
                <a:solidFill>
                  <a:srgbClr val="1E1C11"/>
                </a:solidFill>
                <a:latin typeface="Arial MT"/>
                <a:cs typeface="Arial MT"/>
              </a:rPr>
              <a:t> </a:t>
            </a:r>
            <a:r>
              <a:rPr lang="es-MX" sz="2800">
                <a:solidFill>
                  <a:srgbClr val="1E1C11"/>
                </a:solidFill>
                <a:latin typeface="Arial MT"/>
                <a:cs typeface="Arial MT"/>
              </a:rPr>
              <a:t>realizada</a:t>
            </a:r>
            <a:r>
              <a:rPr lang="es-MX" sz="2800" spc="20">
                <a:solidFill>
                  <a:srgbClr val="1E1C11"/>
                </a:solidFill>
                <a:latin typeface="Arial MT"/>
                <a:cs typeface="Arial MT"/>
              </a:rPr>
              <a:t> </a:t>
            </a:r>
            <a:r>
              <a:rPr lang="es-MX" sz="2800">
                <a:solidFill>
                  <a:srgbClr val="1E1C11"/>
                </a:solidFill>
                <a:latin typeface="Arial MT"/>
                <a:cs typeface="Arial MT"/>
              </a:rPr>
              <a:t>por</a:t>
            </a:r>
            <a:r>
              <a:rPr lang="es-MX" sz="2800" spc="-5">
                <a:solidFill>
                  <a:srgbClr val="1E1C11"/>
                </a:solidFill>
                <a:latin typeface="Arial MT"/>
                <a:cs typeface="Arial MT"/>
              </a:rPr>
              <a:t> </a:t>
            </a:r>
            <a:r>
              <a:rPr lang="es-MX" sz="2800">
                <a:solidFill>
                  <a:srgbClr val="1E1C11"/>
                </a:solidFill>
                <a:latin typeface="Arial MT"/>
                <a:cs typeface="Arial MT"/>
              </a:rPr>
              <a:t>el</a:t>
            </a:r>
            <a:r>
              <a:rPr lang="es-MX" sz="2800" spc="-5">
                <a:solidFill>
                  <a:srgbClr val="1E1C11"/>
                </a:solidFill>
                <a:latin typeface="Arial MT"/>
                <a:cs typeface="Arial MT"/>
              </a:rPr>
              <a:t> </a:t>
            </a:r>
            <a:r>
              <a:rPr lang="es-MX" sz="2800">
                <a:solidFill>
                  <a:srgbClr val="1E1C11"/>
                </a:solidFill>
                <a:latin typeface="Arial MT"/>
                <a:cs typeface="Arial MT"/>
              </a:rPr>
              <a:t>Juez</a:t>
            </a:r>
            <a:r>
              <a:rPr lang="es-MX" sz="2800" spc="-15">
                <a:solidFill>
                  <a:srgbClr val="1E1C11"/>
                </a:solidFill>
                <a:latin typeface="Arial MT"/>
                <a:cs typeface="Arial MT"/>
              </a:rPr>
              <a:t> </a:t>
            </a:r>
            <a:r>
              <a:rPr lang="es-MX" sz="2800">
                <a:solidFill>
                  <a:srgbClr val="1E1C11"/>
                </a:solidFill>
                <a:latin typeface="Arial MT"/>
                <a:cs typeface="Arial MT"/>
              </a:rPr>
              <a:t>del</a:t>
            </a:r>
            <a:r>
              <a:rPr lang="es-MX" sz="2800" spc="-5">
                <a:solidFill>
                  <a:srgbClr val="1E1C11"/>
                </a:solidFill>
                <a:latin typeface="Arial MT"/>
                <a:cs typeface="Arial MT"/>
              </a:rPr>
              <a:t> </a:t>
            </a:r>
            <a:r>
              <a:rPr lang="es-MX" sz="2800">
                <a:solidFill>
                  <a:srgbClr val="1E1C11"/>
                </a:solidFill>
                <a:latin typeface="Arial MT"/>
                <a:cs typeface="Arial MT"/>
              </a:rPr>
              <a:t>contrato</a:t>
            </a:r>
            <a:r>
              <a:rPr lang="es-MX" sz="2800">
                <a:solidFill>
                  <a:srgbClr val="939393"/>
                </a:solidFill>
                <a:latin typeface="Arial MT"/>
                <a:cs typeface="Arial MT"/>
              </a:rPr>
              <a:t>.</a:t>
            </a:r>
            <a:endParaRPr lang="es-MX" sz="2800">
              <a:latin typeface="Arial MT"/>
              <a:cs typeface="Arial MT"/>
            </a:endParaRPr>
          </a:p>
        </p:txBody>
      </p:sp>
    </p:spTree>
    <p:extLst>
      <p:ext uri="{BB962C8B-B14F-4D97-AF65-F5344CB8AC3E}">
        <p14:creationId xmlns:p14="http://schemas.microsoft.com/office/powerpoint/2010/main" val="390816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1718FC3-9B98-4DE5-B4E3-5D0A94596D40}"/>
              </a:ext>
            </a:extLst>
          </p:cNvPr>
          <p:cNvSpPr txBox="1">
            <a:spLocks/>
          </p:cNvSpPr>
          <p:nvPr/>
        </p:nvSpPr>
        <p:spPr>
          <a:xfrm>
            <a:off x="2104057" y="2685384"/>
            <a:ext cx="9204960" cy="566822"/>
          </a:xfrm>
          <a:prstGeom prst="rect">
            <a:avLst/>
          </a:prstGeom>
        </p:spPr>
        <p:txBody>
          <a:bodyPr vert="horz" wrap="square" lIns="0" tIns="12700" rIns="0" bIns="0" rtlCol="0">
            <a:spAutoFit/>
          </a:bodyPr>
          <a:lstStyle>
            <a:lvl1pPr>
              <a:defRPr sz="3200" b="1" i="0">
                <a:solidFill>
                  <a:srgbClr val="00AFEF"/>
                </a:solidFill>
                <a:latin typeface="Arial"/>
                <a:ea typeface="+mj-ea"/>
                <a:cs typeface="Arial"/>
              </a:defRPr>
            </a:lvl1pPr>
          </a:lstStyle>
          <a:p>
            <a:pPr marL="12700" marR="5080" lvl="0" indent="85090" defTabSz="914400" eaLnBrk="1" fontAlgn="auto" latinLnBrk="0" hangingPunct="1">
              <a:lnSpc>
                <a:spcPct val="100000"/>
              </a:lnSpc>
              <a:spcBef>
                <a:spcPts val="100"/>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2. SUPERVISIÓN E INTERVENTORÍA</a:t>
            </a:r>
          </a:p>
        </p:txBody>
      </p:sp>
    </p:spTree>
    <p:extLst>
      <p:ext uri="{BB962C8B-B14F-4D97-AF65-F5344CB8AC3E}">
        <p14:creationId xmlns:p14="http://schemas.microsoft.com/office/powerpoint/2010/main" val="4077242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82FA79FF-9ACE-4C25-923C-2AD076DDDF97}"/>
              </a:ext>
            </a:extLst>
          </p:cNvPr>
          <p:cNvPicPr/>
          <p:nvPr/>
        </p:nvPicPr>
        <p:blipFill>
          <a:blip r:embed="rId2" cstate="print"/>
          <a:stretch>
            <a:fillRect/>
          </a:stretch>
        </p:blipFill>
        <p:spPr>
          <a:xfrm>
            <a:off x="1828801" y="1574291"/>
            <a:ext cx="8325611" cy="3683508"/>
          </a:xfrm>
          <a:prstGeom prst="rect">
            <a:avLst/>
          </a:prstGeom>
        </p:spPr>
      </p:pic>
      <p:sp>
        <p:nvSpPr>
          <p:cNvPr id="3" name="object 3">
            <a:extLst>
              <a:ext uri="{FF2B5EF4-FFF2-40B4-BE49-F238E27FC236}">
                <a16:creationId xmlns:a16="http://schemas.microsoft.com/office/drawing/2014/main" id="{9EC77116-5C04-4091-9C19-D26B51DDE53B}"/>
              </a:ext>
            </a:extLst>
          </p:cNvPr>
          <p:cNvSpPr txBox="1"/>
          <p:nvPr/>
        </p:nvSpPr>
        <p:spPr>
          <a:xfrm>
            <a:off x="2011781" y="1633855"/>
            <a:ext cx="7959090" cy="3379470"/>
          </a:xfrm>
          <a:prstGeom prst="rect">
            <a:avLst/>
          </a:prstGeom>
        </p:spPr>
        <p:txBody>
          <a:bodyPr vert="horz" wrap="square" lIns="0" tIns="13335" rIns="0" bIns="0" rtlCol="0">
            <a:spAutoFit/>
          </a:bodyPr>
          <a:lstStyle/>
          <a:p>
            <a:pPr marL="299085" marR="5080" indent="-287020" algn="just">
              <a:spcBef>
                <a:spcPts val="105"/>
              </a:spcBef>
              <a:buChar char="•"/>
              <a:tabLst>
                <a:tab pos="299720" algn="l"/>
              </a:tabLst>
            </a:pPr>
            <a:r>
              <a:rPr sz="2000" dirty="0">
                <a:solidFill>
                  <a:srgbClr val="1E1C11"/>
                </a:solidFill>
                <a:latin typeface="Arial MT"/>
                <a:cs typeface="Arial MT"/>
              </a:rPr>
              <a:t>Remitir</a:t>
            </a:r>
            <a:r>
              <a:rPr sz="2000" spc="5" dirty="0">
                <a:solidFill>
                  <a:srgbClr val="1E1C11"/>
                </a:solidFill>
                <a:latin typeface="Arial MT"/>
                <a:cs typeface="Arial MT"/>
              </a:rPr>
              <a:t> </a:t>
            </a:r>
            <a:r>
              <a:rPr sz="2000" dirty="0">
                <a:solidFill>
                  <a:srgbClr val="1E1C11"/>
                </a:solidFill>
                <a:latin typeface="Arial MT"/>
                <a:cs typeface="Arial MT"/>
              </a:rPr>
              <a:t>al</a:t>
            </a:r>
            <a:r>
              <a:rPr sz="2000" spc="5" dirty="0">
                <a:solidFill>
                  <a:srgbClr val="1E1C11"/>
                </a:solidFill>
                <a:latin typeface="Arial MT"/>
                <a:cs typeface="Arial MT"/>
              </a:rPr>
              <a:t> </a:t>
            </a:r>
            <a:r>
              <a:rPr sz="2000" spc="-5" dirty="0">
                <a:solidFill>
                  <a:srgbClr val="1E1C11"/>
                </a:solidFill>
                <a:latin typeface="Arial MT"/>
                <a:cs typeface="Arial MT"/>
              </a:rPr>
              <a:t>ordenador</a:t>
            </a:r>
            <a:r>
              <a:rPr sz="2000" dirty="0">
                <a:solidFill>
                  <a:srgbClr val="1E1C11"/>
                </a:solidFill>
                <a:latin typeface="Arial MT"/>
                <a:cs typeface="Arial MT"/>
              </a:rPr>
              <a:t> del</a:t>
            </a:r>
            <a:r>
              <a:rPr sz="2000" spc="5" dirty="0">
                <a:solidFill>
                  <a:srgbClr val="1E1C11"/>
                </a:solidFill>
                <a:latin typeface="Arial MT"/>
                <a:cs typeface="Arial MT"/>
              </a:rPr>
              <a:t> </a:t>
            </a:r>
            <a:r>
              <a:rPr sz="2000" dirty="0">
                <a:solidFill>
                  <a:srgbClr val="1E1C11"/>
                </a:solidFill>
                <a:latin typeface="Arial MT"/>
                <a:cs typeface="Arial MT"/>
              </a:rPr>
              <a:t>gasto,</a:t>
            </a:r>
            <a:r>
              <a:rPr sz="2000" spc="5" dirty="0">
                <a:solidFill>
                  <a:srgbClr val="1E1C11"/>
                </a:solidFill>
                <a:latin typeface="Arial MT"/>
                <a:cs typeface="Arial MT"/>
              </a:rPr>
              <a:t> </a:t>
            </a:r>
            <a:r>
              <a:rPr sz="2000" spc="-5" dirty="0">
                <a:solidFill>
                  <a:srgbClr val="1E1C11"/>
                </a:solidFill>
                <a:latin typeface="Arial MT"/>
                <a:cs typeface="Arial MT"/>
              </a:rPr>
              <a:t>dentro</a:t>
            </a:r>
            <a:r>
              <a:rPr sz="2000" dirty="0">
                <a:solidFill>
                  <a:srgbClr val="1E1C11"/>
                </a:solidFill>
                <a:latin typeface="Arial MT"/>
                <a:cs typeface="Arial MT"/>
              </a:rPr>
              <a:t> de</a:t>
            </a:r>
            <a:r>
              <a:rPr sz="2000" spc="5" dirty="0">
                <a:solidFill>
                  <a:srgbClr val="1E1C11"/>
                </a:solidFill>
                <a:latin typeface="Arial MT"/>
                <a:cs typeface="Arial MT"/>
              </a:rPr>
              <a:t> </a:t>
            </a:r>
            <a:r>
              <a:rPr sz="2000" dirty="0">
                <a:solidFill>
                  <a:srgbClr val="1E1C11"/>
                </a:solidFill>
                <a:latin typeface="Arial MT"/>
                <a:cs typeface="Arial MT"/>
              </a:rPr>
              <a:t>los</a:t>
            </a:r>
            <a:r>
              <a:rPr sz="2000" spc="5" dirty="0">
                <a:solidFill>
                  <a:srgbClr val="1E1C11"/>
                </a:solidFill>
                <a:latin typeface="Arial MT"/>
                <a:cs typeface="Arial MT"/>
              </a:rPr>
              <a:t> </a:t>
            </a:r>
            <a:r>
              <a:rPr sz="2000" spc="-5" dirty="0">
                <a:solidFill>
                  <a:srgbClr val="1E1C11"/>
                </a:solidFill>
                <a:latin typeface="Arial MT"/>
                <a:cs typeface="Arial MT"/>
              </a:rPr>
              <a:t>dos</a:t>
            </a:r>
            <a:r>
              <a:rPr sz="2000" dirty="0">
                <a:solidFill>
                  <a:srgbClr val="1E1C11"/>
                </a:solidFill>
                <a:latin typeface="Arial MT"/>
                <a:cs typeface="Arial MT"/>
              </a:rPr>
              <a:t> </a:t>
            </a:r>
            <a:r>
              <a:rPr sz="2000" spc="-5" dirty="0">
                <a:solidFill>
                  <a:srgbClr val="1E1C11"/>
                </a:solidFill>
                <a:latin typeface="Arial MT"/>
                <a:cs typeface="Arial MT"/>
              </a:rPr>
              <a:t>(2)</a:t>
            </a:r>
            <a:r>
              <a:rPr sz="2000" dirty="0">
                <a:solidFill>
                  <a:srgbClr val="1E1C11"/>
                </a:solidFill>
                <a:latin typeface="Arial MT"/>
                <a:cs typeface="Arial MT"/>
              </a:rPr>
              <a:t> </a:t>
            </a:r>
            <a:r>
              <a:rPr sz="2000" spc="-5" dirty="0">
                <a:solidFill>
                  <a:srgbClr val="1E1C11"/>
                </a:solidFill>
                <a:latin typeface="Arial MT"/>
                <a:cs typeface="Arial MT"/>
              </a:rPr>
              <a:t>meses </a:t>
            </a:r>
            <a:r>
              <a:rPr sz="2000" dirty="0">
                <a:solidFill>
                  <a:srgbClr val="1E1C11"/>
                </a:solidFill>
                <a:latin typeface="Arial MT"/>
                <a:cs typeface="Arial MT"/>
              </a:rPr>
              <a:t> siguientes a </a:t>
            </a:r>
            <a:r>
              <a:rPr sz="2000" spc="-5" dirty="0">
                <a:solidFill>
                  <a:srgbClr val="1E1C11"/>
                </a:solidFill>
                <a:latin typeface="Arial MT"/>
                <a:cs typeface="Arial MT"/>
              </a:rPr>
              <a:t>la terminación </a:t>
            </a:r>
            <a:r>
              <a:rPr sz="2000" dirty="0">
                <a:solidFill>
                  <a:srgbClr val="1E1C11"/>
                </a:solidFill>
                <a:latin typeface="Arial MT"/>
                <a:cs typeface="Arial MT"/>
              </a:rPr>
              <a:t>del </a:t>
            </a:r>
            <a:r>
              <a:rPr sz="2000" spc="-5" dirty="0">
                <a:solidFill>
                  <a:srgbClr val="1E1C11"/>
                </a:solidFill>
                <a:latin typeface="Arial MT"/>
                <a:cs typeface="Arial MT"/>
              </a:rPr>
              <a:t>contrato, </a:t>
            </a:r>
            <a:r>
              <a:rPr sz="2000" dirty="0">
                <a:solidFill>
                  <a:srgbClr val="1E1C11"/>
                </a:solidFill>
                <a:latin typeface="Arial MT"/>
                <a:cs typeface="Arial MT"/>
              </a:rPr>
              <a:t>el </a:t>
            </a:r>
            <a:r>
              <a:rPr sz="2000" spc="-5" dirty="0">
                <a:solidFill>
                  <a:srgbClr val="1E1C11"/>
                </a:solidFill>
                <a:latin typeface="Arial MT"/>
                <a:cs typeface="Arial MT"/>
              </a:rPr>
              <a:t>proyecto </a:t>
            </a:r>
            <a:r>
              <a:rPr sz="2000" dirty="0">
                <a:solidFill>
                  <a:srgbClr val="1E1C11"/>
                </a:solidFill>
                <a:latin typeface="Arial MT"/>
                <a:cs typeface="Arial MT"/>
              </a:rPr>
              <a:t>de </a:t>
            </a:r>
            <a:r>
              <a:rPr sz="2000" spc="-5" dirty="0">
                <a:solidFill>
                  <a:srgbClr val="1E1C11"/>
                </a:solidFill>
                <a:latin typeface="Arial MT"/>
                <a:cs typeface="Arial MT"/>
              </a:rPr>
              <a:t>acta </a:t>
            </a:r>
            <a:r>
              <a:rPr sz="2000" spc="-10" dirty="0">
                <a:solidFill>
                  <a:srgbClr val="1E1C11"/>
                </a:solidFill>
                <a:latin typeface="Arial MT"/>
                <a:cs typeface="Arial MT"/>
              </a:rPr>
              <a:t>de </a:t>
            </a:r>
            <a:r>
              <a:rPr sz="2000" spc="-5" dirty="0">
                <a:solidFill>
                  <a:srgbClr val="1E1C11"/>
                </a:solidFill>
                <a:latin typeface="Arial MT"/>
                <a:cs typeface="Arial MT"/>
              </a:rPr>
              <a:t> </a:t>
            </a:r>
            <a:r>
              <a:rPr sz="2000" dirty="0">
                <a:solidFill>
                  <a:srgbClr val="1E1C11"/>
                </a:solidFill>
                <a:latin typeface="Arial MT"/>
                <a:cs typeface="Arial MT"/>
              </a:rPr>
              <a:t>liquidación</a:t>
            </a:r>
            <a:r>
              <a:rPr sz="2000" spc="540" dirty="0">
                <a:solidFill>
                  <a:srgbClr val="1E1C11"/>
                </a:solidFill>
                <a:latin typeface="Arial MT"/>
                <a:cs typeface="Arial MT"/>
              </a:rPr>
              <a:t> </a:t>
            </a:r>
            <a:r>
              <a:rPr sz="2000" dirty="0">
                <a:solidFill>
                  <a:srgbClr val="1E1C11"/>
                </a:solidFill>
                <a:latin typeface="Arial MT"/>
                <a:cs typeface="Arial MT"/>
              </a:rPr>
              <a:t>bilateral,</a:t>
            </a:r>
            <a:r>
              <a:rPr sz="2000" spc="535" dirty="0">
                <a:solidFill>
                  <a:srgbClr val="1E1C11"/>
                </a:solidFill>
                <a:latin typeface="Arial MT"/>
                <a:cs typeface="Arial MT"/>
              </a:rPr>
              <a:t> </a:t>
            </a:r>
            <a:r>
              <a:rPr sz="2000" spc="-10" dirty="0">
                <a:solidFill>
                  <a:srgbClr val="1E1C11"/>
                </a:solidFill>
                <a:latin typeface="Arial MT"/>
                <a:cs typeface="Arial MT"/>
              </a:rPr>
              <a:t>en</a:t>
            </a:r>
            <a:r>
              <a:rPr sz="2000" spc="-5" dirty="0">
                <a:solidFill>
                  <a:srgbClr val="1E1C11"/>
                </a:solidFill>
                <a:latin typeface="Arial MT"/>
                <a:cs typeface="Arial MT"/>
              </a:rPr>
              <a:t> </a:t>
            </a:r>
            <a:r>
              <a:rPr sz="2000" dirty="0">
                <a:solidFill>
                  <a:srgbClr val="1E1C11"/>
                </a:solidFill>
                <a:latin typeface="Arial MT"/>
                <a:cs typeface="Arial MT"/>
              </a:rPr>
              <a:t>el</a:t>
            </a:r>
            <a:r>
              <a:rPr sz="2000" spc="535" dirty="0">
                <a:solidFill>
                  <a:srgbClr val="1E1C11"/>
                </a:solidFill>
                <a:latin typeface="Arial MT"/>
                <a:cs typeface="Arial MT"/>
              </a:rPr>
              <a:t> </a:t>
            </a:r>
            <a:r>
              <a:rPr sz="2000" spc="-5" dirty="0">
                <a:solidFill>
                  <a:srgbClr val="1E1C11"/>
                </a:solidFill>
                <a:latin typeface="Arial MT"/>
                <a:cs typeface="Arial MT"/>
              </a:rPr>
              <a:t>formato</a:t>
            </a:r>
            <a:r>
              <a:rPr sz="2000" spc="535" dirty="0">
                <a:solidFill>
                  <a:srgbClr val="1E1C11"/>
                </a:solidFill>
                <a:latin typeface="Arial MT"/>
                <a:cs typeface="Arial MT"/>
              </a:rPr>
              <a:t> </a:t>
            </a:r>
            <a:r>
              <a:rPr sz="2000" dirty="0">
                <a:solidFill>
                  <a:srgbClr val="1E1C11"/>
                </a:solidFill>
                <a:latin typeface="Arial MT"/>
                <a:cs typeface="Arial MT"/>
              </a:rPr>
              <a:t>diseñado</a:t>
            </a:r>
            <a:r>
              <a:rPr sz="2000" spc="530" dirty="0">
                <a:solidFill>
                  <a:srgbClr val="1E1C11"/>
                </a:solidFill>
                <a:latin typeface="Arial MT"/>
                <a:cs typeface="Arial MT"/>
              </a:rPr>
              <a:t> </a:t>
            </a:r>
            <a:r>
              <a:rPr sz="2000" spc="-5" dirty="0">
                <a:solidFill>
                  <a:srgbClr val="1E1C11"/>
                </a:solidFill>
                <a:latin typeface="Arial MT"/>
                <a:cs typeface="Arial MT"/>
              </a:rPr>
              <a:t>para</a:t>
            </a:r>
            <a:r>
              <a:rPr sz="2000" spc="530" dirty="0">
                <a:solidFill>
                  <a:srgbClr val="1E1C11"/>
                </a:solidFill>
                <a:latin typeface="Arial MT"/>
                <a:cs typeface="Arial MT"/>
              </a:rPr>
              <a:t> </a:t>
            </a:r>
            <a:r>
              <a:rPr sz="2000" dirty="0">
                <a:solidFill>
                  <a:srgbClr val="1E1C11"/>
                </a:solidFill>
                <a:latin typeface="Arial MT"/>
                <a:cs typeface="Arial MT"/>
              </a:rPr>
              <a:t>tal</a:t>
            </a:r>
            <a:r>
              <a:rPr sz="2000" spc="535" dirty="0">
                <a:solidFill>
                  <a:srgbClr val="1E1C11"/>
                </a:solidFill>
                <a:latin typeface="Arial MT"/>
                <a:cs typeface="Arial MT"/>
              </a:rPr>
              <a:t> </a:t>
            </a:r>
            <a:r>
              <a:rPr sz="2000" dirty="0">
                <a:solidFill>
                  <a:srgbClr val="1E1C11"/>
                </a:solidFill>
                <a:latin typeface="Arial MT"/>
                <a:cs typeface="Arial MT"/>
              </a:rPr>
              <a:t>fin,</a:t>
            </a:r>
            <a:r>
              <a:rPr sz="2000" spc="525" dirty="0">
                <a:solidFill>
                  <a:srgbClr val="1E1C11"/>
                </a:solidFill>
                <a:latin typeface="Arial MT"/>
                <a:cs typeface="Arial MT"/>
              </a:rPr>
              <a:t> </a:t>
            </a:r>
            <a:r>
              <a:rPr sz="2000" dirty="0">
                <a:solidFill>
                  <a:srgbClr val="1E1C11"/>
                </a:solidFill>
                <a:latin typeface="Arial MT"/>
                <a:cs typeface="Arial MT"/>
              </a:rPr>
              <a:t>en</a:t>
            </a:r>
            <a:r>
              <a:rPr sz="2000" spc="540" dirty="0">
                <a:solidFill>
                  <a:srgbClr val="1E1C11"/>
                </a:solidFill>
                <a:latin typeface="Arial MT"/>
                <a:cs typeface="Arial MT"/>
              </a:rPr>
              <a:t> </a:t>
            </a:r>
            <a:r>
              <a:rPr sz="2000" spc="-10" dirty="0">
                <a:solidFill>
                  <a:srgbClr val="1E1C11"/>
                </a:solidFill>
                <a:latin typeface="Arial MT"/>
                <a:cs typeface="Arial MT"/>
              </a:rPr>
              <a:t>los </a:t>
            </a:r>
            <a:r>
              <a:rPr sz="2000" spc="-545" dirty="0">
                <a:solidFill>
                  <a:srgbClr val="1E1C11"/>
                </a:solidFill>
                <a:latin typeface="Arial MT"/>
                <a:cs typeface="Arial MT"/>
              </a:rPr>
              <a:t> </a:t>
            </a:r>
            <a:r>
              <a:rPr sz="2000" spc="-5" dirty="0">
                <a:solidFill>
                  <a:srgbClr val="1E1C11"/>
                </a:solidFill>
                <a:latin typeface="Arial MT"/>
                <a:cs typeface="Arial MT"/>
              </a:rPr>
              <a:t>casos</a:t>
            </a:r>
            <a:r>
              <a:rPr sz="2000" dirty="0">
                <a:solidFill>
                  <a:srgbClr val="1E1C11"/>
                </a:solidFill>
                <a:latin typeface="Arial MT"/>
                <a:cs typeface="Arial MT"/>
              </a:rPr>
              <a:t> en</a:t>
            </a:r>
            <a:r>
              <a:rPr sz="2000" spc="5" dirty="0">
                <a:solidFill>
                  <a:srgbClr val="1E1C11"/>
                </a:solidFill>
                <a:latin typeface="Arial MT"/>
                <a:cs typeface="Arial MT"/>
              </a:rPr>
              <a:t> </a:t>
            </a:r>
            <a:r>
              <a:rPr sz="2000" dirty="0">
                <a:solidFill>
                  <a:srgbClr val="1E1C11"/>
                </a:solidFill>
                <a:latin typeface="Arial MT"/>
                <a:cs typeface="Arial MT"/>
              </a:rPr>
              <a:t>que</a:t>
            </a:r>
            <a:r>
              <a:rPr sz="2000" spc="5" dirty="0">
                <a:solidFill>
                  <a:srgbClr val="1E1C11"/>
                </a:solidFill>
                <a:latin typeface="Arial MT"/>
                <a:cs typeface="Arial MT"/>
              </a:rPr>
              <a:t> </a:t>
            </a:r>
            <a:r>
              <a:rPr sz="2000" dirty="0">
                <a:solidFill>
                  <a:srgbClr val="1E1C11"/>
                </a:solidFill>
                <a:latin typeface="Arial MT"/>
                <a:cs typeface="Arial MT"/>
              </a:rPr>
              <a:t>aplique,</a:t>
            </a:r>
            <a:r>
              <a:rPr sz="2000" spc="5" dirty="0">
                <a:solidFill>
                  <a:srgbClr val="1E1C11"/>
                </a:solidFill>
                <a:latin typeface="Arial MT"/>
                <a:cs typeface="Arial MT"/>
              </a:rPr>
              <a:t> </a:t>
            </a:r>
            <a:r>
              <a:rPr sz="2000" dirty="0">
                <a:solidFill>
                  <a:srgbClr val="1E1C11"/>
                </a:solidFill>
                <a:latin typeface="Arial MT"/>
                <a:cs typeface="Arial MT"/>
              </a:rPr>
              <a:t>con</a:t>
            </a:r>
            <a:r>
              <a:rPr sz="2000" spc="5" dirty="0">
                <a:solidFill>
                  <a:srgbClr val="1E1C11"/>
                </a:solidFill>
                <a:latin typeface="Arial MT"/>
                <a:cs typeface="Arial MT"/>
              </a:rPr>
              <a:t> </a:t>
            </a:r>
            <a:r>
              <a:rPr sz="2000" dirty="0">
                <a:solidFill>
                  <a:srgbClr val="1E1C11"/>
                </a:solidFill>
                <a:latin typeface="Arial MT"/>
                <a:cs typeface="Arial MT"/>
              </a:rPr>
              <a:t>los</a:t>
            </a:r>
            <a:r>
              <a:rPr sz="2000" spc="5" dirty="0">
                <a:solidFill>
                  <a:srgbClr val="1E1C11"/>
                </a:solidFill>
                <a:latin typeface="Arial MT"/>
                <a:cs typeface="Arial MT"/>
              </a:rPr>
              <a:t> </a:t>
            </a:r>
            <a:r>
              <a:rPr sz="2000" dirty="0">
                <a:solidFill>
                  <a:srgbClr val="1E1C11"/>
                </a:solidFill>
                <a:latin typeface="Arial MT"/>
                <a:cs typeface="Arial MT"/>
              </a:rPr>
              <a:t>respectivos</a:t>
            </a:r>
            <a:r>
              <a:rPr sz="2000" spc="5" dirty="0">
                <a:solidFill>
                  <a:srgbClr val="1E1C11"/>
                </a:solidFill>
                <a:latin typeface="Arial MT"/>
                <a:cs typeface="Arial MT"/>
              </a:rPr>
              <a:t> </a:t>
            </a:r>
            <a:r>
              <a:rPr sz="2000" spc="-5" dirty="0">
                <a:solidFill>
                  <a:srgbClr val="1E1C11"/>
                </a:solidFill>
                <a:latin typeface="Arial MT"/>
                <a:cs typeface="Arial MT"/>
              </a:rPr>
              <a:t>soportes</a:t>
            </a:r>
            <a:r>
              <a:rPr sz="2000" spc="550" dirty="0">
                <a:solidFill>
                  <a:srgbClr val="1E1C11"/>
                </a:solidFill>
                <a:latin typeface="Arial MT"/>
                <a:cs typeface="Arial MT"/>
              </a:rPr>
              <a:t> </a:t>
            </a:r>
            <a:r>
              <a:rPr sz="2000" dirty="0">
                <a:solidFill>
                  <a:srgbClr val="1E1C11"/>
                </a:solidFill>
                <a:latin typeface="Arial MT"/>
                <a:cs typeface="Arial MT"/>
              </a:rPr>
              <a:t>del </a:t>
            </a:r>
            <a:r>
              <a:rPr sz="2000" spc="5" dirty="0">
                <a:solidFill>
                  <a:srgbClr val="1E1C11"/>
                </a:solidFill>
                <a:latin typeface="Arial MT"/>
                <a:cs typeface="Arial MT"/>
              </a:rPr>
              <a:t> </a:t>
            </a:r>
            <a:r>
              <a:rPr sz="2000" dirty="0">
                <a:solidFill>
                  <a:srgbClr val="1E1C11"/>
                </a:solidFill>
                <a:latin typeface="Arial MT"/>
                <a:cs typeface="Arial MT"/>
              </a:rPr>
              <a:t>cumplimiento cabal del </a:t>
            </a:r>
            <a:r>
              <a:rPr sz="2000" spc="-5" dirty="0">
                <a:solidFill>
                  <a:srgbClr val="1E1C11"/>
                </a:solidFill>
                <a:latin typeface="Arial MT"/>
                <a:cs typeface="Arial MT"/>
              </a:rPr>
              <a:t>objeto </a:t>
            </a:r>
            <a:r>
              <a:rPr sz="2000" dirty="0">
                <a:solidFill>
                  <a:srgbClr val="1E1C11"/>
                </a:solidFill>
                <a:latin typeface="Arial MT"/>
                <a:cs typeface="Arial MT"/>
              </a:rPr>
              <a:t>del </a:t>
            </a:r>
            <a:r>
              <a:rPr sz="2000" spc="-5" dirty="0">
                <a:solidFill>
                  <a:srgbClr val="1E1C11"/>
                </a:solidFill>
                <a:latin typeface="Arial MT"/>
                <a:cs typeface="Arial MT"/>
              </a:rPr>
              <a:t>contrato, entre estos: </a:t>
            </a:r>
            <a:r>
              <a:rPr sz="2000" dirty="0">
                <a:solidFill>
                  <a:srgbClr val="1E1C11"/>
                </a:solidFill>
                <a:latin typeface="Arial MT"/>
                <a:cs typeface="Arial MT"/>
              </a:rPr>
              <a:t>el </a:t>
            </a:r>
            <a:r>
              <a:rPr sz="2000" spc="-5" dirty="0">
                <a:solidFill>
                  <a:srgbClr val="1E1C11"/>
                </a:solidFill>
                <a:latin typeface="Arial MT"/>
                <a:cs typeface="Arial MT"/>
              </a:rPr>
              <a:t>informe </a:t>
            </a:r>
            <a:r>
              <a:rPr sz="2000" dirty="0">
                <a:solidFill>
                  <a:srgbClr val="1E1C11"/>
                </a:solidFill>
                <a:latin typeface="Arial MT"/>
                <a:cs typeface="Arial MT"/>
              </a:rPr>
              <a:t> del </a:t>
            </a:r>
            <a:r>
              <a:rPr sz="2000" spc="-5" dirty="0">
                <a:solidFill>
                  <a:srgbClr val="1E1C11"/>
                </a:solidFill>
                <a:latin typeface="Arial MT"/>
                <a:cs typeface="Arial MT"/>
              </a:rPr>
              <a:t>supervisor/interventor </a:t>
            </a:r>
            <a:r>
              <a:rPr sz="2000" dirty="0">
                <a:solidFill>
                  <a:srgbClr val="1E1C11"/>
                </a:solidFill>
                <a:latin typeface="Arial MT"/>
                <a:cs typeface="Arial MT"/>
              </a:rPr>
              <a:t>que evidencie el cumplimiento </a:t>
            </a:r>
            <a:r>
              <a:rPr sz="2000" spc="-5" dirty="0">
                <a:solidFill>
                  <a:srgbClr val="1E1C11"/>
                </a:solidFill>
                <a:latin typeface="Arial MT"/>
                <a:cs typeface="Arial MT"/>
              </a:rPr>
              <a:t>total, </a:t>
            </a:r>
            <a:r>
              <a:rPr sz="2000" spc="-10" dirty="0">
                <a:solidFill>
                  <a:srgbClr val="1E1C11"/>
                </a:solidFill>
                <a:latin typeface="Arial MT"/>
                <a:cs typeface="Arial MT"/>
              </a:rPr>
              <a:t>el </a:t>
            </a:r>
            <a:r>
              <a:rPr sz="2000" spc="-5" dirty="0">
                <a:solidFill>
                  <a:srgbClr val="1E1C11"/>
                </a:solidFill>
                <a:latin typeface="Arial MT"/>
                <a:cs typeface="Arial MT"/>
              </a:rPr>
              <a:t> </a:t>
            </a:r>
            <a:r>
              <a:rPr sz="2000" dirty="0">
                <a:solidFill>
                  <a:srgbClr val="1E1C11"/>
                </a:solidFill>
                <a:latin typeface="Arial MT"/>
                <a:cs typeface="Arial MT"/>
              </a:rPr>
              <a:t>acta de </a:t>
            </a:r>
            <a:r>
              <a:rPr sz="2000" spc="-5" dirty="0">
                <a:solidFill>
                  <a:srgbClr val="1E1C11"/>
                </a:solidFill>
                <a:latin typeface="Arial MT"/>
                <a:cs typeface="Arial MT"/>
              </a:rPr>
              <a:t>recibo </a:t>
            </a:r>
            <a:r>
              <a:rPr sz="2000" dirty="0">
                <a:solidFill>
                  <a:srgbClr val="1E1C11"/>
                </a:solidFill>
                <a:latin typeface="Arial MT"/>
                <a:cs typeface="Arial MT"/>
              </a:rPr>
              <a:t>final y terminación, </a:t>
            </a:r>
            <a:r>
              <a:rPr sz="2000" spc="-5" dirty="0">
                <a:solidFill>
                  <a:srgbClr val="1E1C11"/>
                </a:solidFill>
                <a:latin typeface="Arial MT"/>
                <a:cs typeface="Arial MT"/>
              </a:rPr>
              <a:t>la </a:t>
            </a:r>
            <a:r>
              <a:rPr sz="2000" dirty="0">
                <a:solidFill>
                  <a:srgbClr val="1E1C11"/>
                </a:solidFill>
                <a:latin typeface="Arial MT"/>
                <a:cs typeface="Arial MT"/>
              </a:rPr>
              <a:t>cuenta </a:t>
            </a:r>
            <a:r>
              <a:rPr sz="2000" spc="-10" dirty="0">
                <a:solidFill>
                  <a:srgbClr val="1E1C11"/>
                </a:solidFill>
                <a:latin typeface="Arial MT"/>
                <a:cs typeface="Arial MT"/>
              </a:rPr>
              <a:t>de </a:t>
            </a:r>
            <a:r>
              <a:rPr sz="2000" spc="-5" dirty="0">
                <a:solidFill>
                  <a:srgbClr val="1E1C11"/>
                </a:solidFill>
                <a:latin typeface="Arial MT"/>
                <a:cs typeface="Arial MT"/>
              </a:rPr>
              <a:t>cobro </a:t>
            </a:r>
            <a:r>
              <a:rPr sz="2000" dirty="0">
                <a:solidFill>
                  <a:srgbClr val="1E1C11"/>
                </a:solidFill>
                <a:latin typeface="Arial MT"/>
                <a:cs typeface="Arial MT"/>
              </a:rPr>
              <a:t>o </a:t>
            </a:r>
            <a:r>
              <a:rPr sz="2000" spc="-5" dirty="0">
                <a:solidFill>
                  <a:srgbClr val="1E1C11"/>
                </a:solidFill>
                <a:latin typeface="Arial MT"/>
                <a:cs typeface="Arial MT"/>
              </a:rPr>
              <a:t>factura, los </a:t>
            </a:r>
            <a:r>
              <a:rPr sz="2000" dirty="0">
                <a:solidFill>
                  <a:srgbClr val="1E1C11"/>
                </a:solidFill>
                <a:latin typeface="Arial MT"/>
                <a:cs typeface="Arial MT"/>
              </a:rPr>
              <a:t> </a:t>
            </a:r>
            <a:r>
              <a:rPr sz="2000" spc="-5" dirty="0">
                <a:solidFill>
                  <a:srgbClr val="1E1C11"/>
                </a:solidFill>
                <a:latin typeface="Arial MT"/>
                <a:cs typeface="Arial MT"/>
              </a:rPr>
              <a:t>documentos, </a:t>
            </a:r>
            <a:r>
              <a:rPr sz="2000" dirty="0">
                <a:solidFill>
                  <a:srgbClr val="1E1C11"/>
                </a:solidFill>
                <a:latin typeface="Arial MT"/>
                <a:cs typeface="Arial MT"/>
              </a:rPr>
              <a:t>certificaciones, recibos, o </a:t>
            </a:r>
            <a:r>
              <a:rPr sz="2000" spc="-5" dirty="0">
                <a:solidFill>
                  <a:srgbClr val="1E1C11"/>
                </a:solidFill>
                <a:latin typeface="Arial MT"/>
                <a:cs typeface="Arial MT"/>
              </a:rPr>
              <a:t>constancias </a:t>
            </a:r>
            <a:r>
              <a:rPr sz="2000" dirty="0">
                <a:solidFill>
                  <a:srgbClr val="1E1C11"/>
                </a:solidFill>
                <a:latin typeface="Arial MT"/>
                <a:cs typeface="Arial MT"/>
              </a:rPr>
              <a:t>de </a:t>
            </a:r>
            <a:r>
              <a:rPr sz="2000" spc="-5" dirty="0">
                <a:solidFill>
                  <a:srgbClr val="1E1C11"/>
                </a:solidFill>
                <a:latin typeface="Arial MT"/>
                <a:cs typeface="Arial MT"/>
              </a:rPr>
              <a:t>encontrarse </a:t>
            </a:r>
            <a:r>
              <a:rPr sz="2000" dirty="0">
                <a:solidFill>
                  <a:srgbClr val="1E1C11"/>
                </a:solidFill>
                <a:latin typeface="Arial MT"/>
                <a:cs typeface="Arial MT"/>
              </a:rPr>
              <a:t> al día </a:t>
            </a:r>
            <a:r>
              <a:rPr sz="2000" spc="-10" dirty="0">
                <a:solidFill>
                  <a:srgbClr val="1E1C11"/>
                </a:solidFill>
                <a:latin typeface="Arial MT"/>
                <a:cs typeface="Arial MT"/>
              </a:rPr>
              <a:t>en </a:t>
            </a:r>
            <a:r>
              <a:rPr sz="2000" dirty="0">
                <a:solidFill>
                  <a:srgbClr val="1E1C11"/>
                </a:solidFill>
                <a:latin typeface="Arial MT"/>
                <a:cs typeface="Arial MT"/>
              </a:rPr>
              <a:t>los </a:t>
            </a:r>
            <a:r>
              <a:rPr sz="2000" spc="-5" dirty="0">
                <a:solidFill>
                  <a:srgbClr val="1E1C11"/>
                </a:solidFill>
                <a:latin typeface="Arial MT"/>
                <a:cs typeface="Arial MT"/>
              </a:rPr>
              <a:t>aportes </a:t>
            </a:r>
            <a:r>
              <a:rPr sz="2000" dirty="0">
                <a:solidFill>
                  <a:srgbClr val="1E1C11"/>
                </a:solidFill>
                <a:latin typeface="Arial MT"/>
                <a:cs typeface="Arial MT"/>
              </a:rPr>
              <a:t>al </a:t>
            </a:r>
            <a:r>
              <a:rPr sz="2000" spc="-5" dirty="0">
                <a:solidFill>
                  <a:srgbClr val="1E1C11"/>
                </a:solidFill>
                <a:latin typeface="Arial MT"/>
                <a:cs typeface="Arial MT"/>
              </a:rPr>
              <a:t>Sistema </a:t>
            </a:r>
            <a:r>
              <a:rPr sz="2000" dirty="0">
                <a:solidFill>
                  <a:srgbClr val="1E1C11"/>
                </a:solidFill>
                <a:latin typeface="Arial MT"/>
                <a:cs typeface="Arial MT"/>
              </a:rPr>
              <a:t>de Seguridad Social y parafiscales. </a:t>
            </a:r>
            <a:r>
              <a:rPr sz="2000" spc="-545" dirty="0">
                <a:solidFill>
                  <a:srgbClr val="1E1C11"/>
                </a:solidFill>
                <a:latin typeface="Arial MT"/>
                <a:cs typeface="Arial MT"/>
              </a:rPr>
              <a:t> </a:t>
            </a:r>
            <a:r>
              <a:rPr sz="2000" dirty="0">
                <a:solidFill>
                  <a:srgbClr val="1E1C11"/>
                </a:solidFill>
                <a:latin typeface="Arial MT"/>
                <a:cs typeface="Arial MT"/>
              </a:rPr>
              <a:t>Para </a:t>
            </a:r>
            <a:r>
              <a:rPr sz="2000" spc="-5" dirty="0">
                <a:solidFill>
                  <a:srgbClr val="1E1C11"/>
                </a:solidFill>
                <a:latin typeface="Arial MT"/>
                <a:cs typeface="Arial MT"/>
              </a:rPr>
              <a:t>este efecto, deberá documentarse la </a:t>
            </a:r>
            <a:r>
              <a:rPr sz="2000" dirty="0">
                <a:solidFill>
                  <a:srgbClr val="1E1C11"/>
                </a:solidFill>
                <a:latin typeface="Arial MT"/>
                <a:cs typeface="Arial MT"/>
              </a:rPr>
              <a:t>gestión adelantada </a:t>
            </a:r>
            <a:r>
              <a:rPr sz="2000" spc="-10" dirty="0">
                <a:solidFill>
                  <a:srgbClr val="1E1C11"/>
                </a:solidFill>
                <a:latin typeface="Arial MT"/>
                <a:cs typeface="Arial MT"/>
              </a:rPr>
              <a:t>ante </a:t>
            </a:r>
            <a:r>
              <a:rPr sz="2000" spc="-5" dirty="0">
                <a:solidFill>
                  <a:srgbClr val="1E1C11"/>
                </a:solidFill>
                <a:latin typeface="Arial MT"/>
                <a:cs typeface="Arial MT"/>
              </a:rPr>
              <a:t> </a:t>
            </a:r>
            <a:r>
              <a:rPr sz="2000" dirty="0">
                <a:solidFill>
                  <a:srgbClr val="1E1C11"/>
                </a:solidFill>
                <a:latin typeface="Arial MT"/>
                <a:cs typeface="Arial MT"/>
              </a:rPr>
              <a:t>el</a:t>
            </a:r>
            <a:r>
              <a:rPr sz="2000" spc="-5" dirty="0">
                <a:solidFill>
                  <a:srgbClr val="1E1C11"/>
                </a:solidFill>
                <a:latin typeface="Arial MT"/>
                <a:cs typeface="Arial MT"/>
              </a:rPr>
              <a:t> </a:t>
            </a:r>
            <a:r>
              <a:rPr sz="2000" dirty="0">
                <a:solidFill>
                  <a:srgbClr val="1E1C11"/>
                </a:solidFill>
                <a:latin typeface="Arial MT"/>
                <a:cs typeface="Arial MT"/>
              </a:rPr>
              <a:t>contratista</a:t>
            </a:r>
            <a:r>
              <a:rPr sz="2000" spc="-40" dirty="0">
                <a:solidFill>
                  <a:srgbClr val="1E1C11"/>
                </a:solidFill>
                <a:latin typeface="Arial MT"/>
                <a:cs typeface="Arial MT"/>
              </a:rPr>
              <a:t> </a:t>
            </a:r>
            <a:r>
              <a:rPr sz="2000" dirty="0">
                <a:solidFill>
                  <a:srgbClr val="1E1C11"/>
                </a:solidFill>
                <a:latin typeface="Arial MT"/>
                <a:cs typeface="Arial MT"/>
              </a:rPr>
              <a:t>para</a:t>
            </a:r>
            <a:r>
              <a:rPr sz="2000" spc="-25" dirty="0">
                <a:solidFill>
                  <a:srgbClr val="1E1C11"/>
                </a:solidFill>
                <a:latin typeface="Arial MT"/>
                <a:cs typeface="Arial MT"/>
              </a:rPr>
              <a:t> </a:t>
            </a:r>
            <a:r>
              <a:rPr sz="2000" dirty="0">
                <a:solidFill>
                  <a:srgbClr val="1E1C11"/>
                </a:solidFill>
                <a:latin typeface="Arial MT"/>
                <a:cs typeface="Arial MT"/>
              </a:rPr>
              <a:t>liquidar</a:t>
            </a:r>
            <a:r>
              <a:rPr sz="2000" spc="-10" dirty="0">
                <a:solidFill>
                  <a:srgbClr val="1E1C11"/>
                </a:solidFill>
                <a:latin typeface="Arial MT"/>
                <a:cs typeface="Arial MT"/>
              </a:rPr>
              <a:t> </a:t>
            </a:r>
            <a:r>
              <a:rPr sz="2000" dirty="0">
                <a:solidFill>
                  <a:srgbClr val="1E1C11"/>
                </a:solidFill>
                <a:latin typeface="Arial MT"/>
                <a:cs typeface="Arial MT"/>
              </a:rPr>
              <a:t>el</a:t>
            </a:r>
            <a:r>
              <a:rPr sz="2000" spc="-5" dirty="0">
                <a:solidFill>
                  <a:srgbClr val="1E1C11"/>
                </a:solidFill>
                <a:latin typeface="Arial MT"/>
                <a:cs typeface="Arial MT"/>
              </a:rPr>
              <a:t> </a:t>
            </a:r>
            <a:r>
              <a:rPr sz="2000" dirty="0">
                <a:solidFill>
                  <a:srgbClr val="1E1C11"/>
                </a:solidFill>
                <a:latin typeface="Arial MT"/>
                <a:cs typeface="Arial MT"/>
              </a:rPr>
              <a:t>contrato</a:t>
            </a:r>
            <a:r>
              <a:rPr sz="2000" spc="-40" dirty="0">
                <a:solidFill>
                  <a:srgbClr val="1E1C11"/>
                </a:solidFill>
                <a:latin typeface="Arial MT"/>
                <a:cs typeface="Arial MT"/>
              </a:rPr>
              <a:t> </a:t>
            </a:r>
            <a:r>
              <a:rPr sz="2000" dirty="0">
                <a:solidFill>
                  <a:srgbClr val="1E1C11"/>
                </a:solidFill>
                <a:latin typeface="Arial MT"/>
                <a:cs typeface="Arial MT"/>
              </a:rPr>
              <a:t>de</a:t>
            </a:r>
            <a:r>
              <a:rPr sz="2000" spc="-15" dirty="0">
                <a:solidFill>
                  <a:srgbClr val="1E1C11"/>
                </a:solidFill>
                <a:latin typeface="Arial MT"/>
                <a:cs typeface="Arial MT"/>
              </a:rPr>
              <a:t> </a:t>
            </a:r>
            <a:r>
              <a:rPr sz="2000" dirty="0">
                <a:solidFill>
                  <a:srgbClr val="1E1C11"/>
                </a:solidFill>
                <a:latin typeface="Arial MT"/>
                <a:cs typeface="Arial MT"/>
              </a:rPr>
              <a:t>manera</a:t>
            </a:r>
            <a:r>
              <a:rPr sz="2000" spc="-25" dirty="0">
                <a:solidFill>
                  <a:srgbClr val="1E1C11"/>
                </a:solidFill>
                <a:latin typeface="Arial MT"/>
                <a:cs typeface="Arial MT"/>
              </a:rPr>
              <a:t> </a:t>
            </a:r>
            <a:r>
              <a:rPr sz="2000" dirty="0">
                <a:solidFill>
                  <a:srgbClr val="1E1C11"/>
                </a:solidFill>
                <a:latin typeface="Arial MT"/>
                <a:cs typeface="Arial MT"/>
              </a:rPr>
              <a:t>bilateral.</a:t>
            </a:r>
            <a:endParaRPr sz="2000" dirty="0">
              <a:latin typeface="Arial MT"/>
              <a:cs typeface="Arial MT"/>
            </a:endParaRPr>
          </a:p>
        </p:txBody>
      </p:sp>
      <p:sp>
        <p:nvSpPr>
          <p:cNvPr id="4" name="object 4">
            <a:extLst>
              <a:ext uri="{FF2B5EF4-FFF2-40B4-BE49-F238E27FC236}">
                <a16:creationId xmlns:a16="http://schemas.microsoft.com/office/drawing/2014/main" id="{E8B3118E-5455-46E5-9DD3-934943DE3EAF}"/>
              </a:ext>
            </a:extLst>
          </p:cNvPr>
          <p:cNvSpPr txBox="1">
            <a:spLocks/>
          </p:cNvSpPr>
          <p:nvPr/>
        </p:nvSpPr>
        <p:spPr>
          <a:xfrm>
            <a:off x="1828801" y="455860"/>
            <a:ext cx="7858226" cy="873957"/>
          </a:xfrm>
          <a:prstGeom prst="rect">
            <a:avLst/>
          </a:prstGeom>
        </p:spPr>
        <p:txBody>
          <a:bodyPr vert="horz" wrap="square" lIns="0" tIns="12065" rIns="0" bIns="0" rtlCol="0">
            <a:spAutoFit/>
          </a:bodyPr>
          <a:lstStyle>
            <a:lvl1pPr>
              <a:defRPr sz="3200" b="1" i="0">
                <a:solidFill>
                  <a:srgbClr val="00AFEF"/>
                </a:solidFill>
                <a:latin typeface="Arial"/>
                <a:ea typeface="+mj-ea"/>
                <a:cs typeface="Arial"/>
              </a:defRPr>
            </a:lvl1pPr>
          </a:lstStyle>
          <a:p>
            <a:pPr marL="12065" marR="5080" lvl="0" indent="0" algn="ctr" defTabSz="914400" eaLnBrk="1" fontAlgn="auto" latinLnBrk="0" hangingPunct="1">
              <a:lnSpc>
                <a:spcPct val="100000"/>
              </a:lnSpc>
              <a:spcBef>
                <a:spcPts val="95"/>
              </a:spcBef>
              <a:spcAft>
                <a:spcPts val="0"/>
              </a:spcAft>
              <a:buClrTx/>
              <a:buSzTx/>
              <a:buFontTx/>
              <a:buNone/>
              <a:tabLst/>
              <a:defRPr/>
            </a:pPr>
            <a:r>
              <a:rPr kumimoji="0" lang="es-ES" sz="2800" b="1" i="0" u="none" strike="noStrike" kern="0" cap="none" spc="-10" normalizeH="0" baseline="0" noProof="0" dirty="0">
                <a:ln>
                  <a:noFill/>
                </a:ln>
                <a:solidFill>
                  <a:srgbClr val="00AFEF"/>
                </a:solidFill>
                <a:effectLst/>
                <a:uLnTx/>
                <a:uFillTx/>
                <a:latin typeface="Arial"/>
                <a:ea typeface="+mj-ea"/>
                <a:cs typeface="Arial"/>
              </a:rPr>
              <a:t>DEBERES</a:t>
            </a:r>
            <a:r>
              <a:rPr kumimoji="0" lang="es-ES" sz="2800" b="1" i="0" u="none" strike="noStrike" kern="0" cap="none" spc="10" normalizeH="0" baseline="0" noProof="0" dirty="0">
                <a:ln>
                  <a:noFill/>
                </a:ln>
                <a:solidFill>
                  <a:srgbClr val="00AFEF"/>
                </a:solidFill>
                <a:effectLst/>
                <a:uLnTx/>
                <a:uFillTx/>
                <a:latin typeface="Arial"/>
                <a:ea typeface="+mj-ea"/>
                <a:cs typeface="Arial"/>
              </a:rPr>
              <a:t> </a:t>
            </a:r>
            <a:r>
              <a:rPr kumimoji="0" lang="es-ES" sz="2800" b="1" i="0" u="none" strike="noStrike" kern="0" cap="none" spc="-10" normalizeH="0" baseline="0" noProof="0" dirty="0">
                <a:ln>
                  <a:noFill/>
                </a:ln>
                <a:solidFill>
                  <a:srgbClr val="00AFEF"/>
                </a:solidFill>
                <a:effectLst/>
                <a:uLnTx/>
                <a:uFillTx/>
                <a:latin typeface="Arial"/>
                <a:ea typeface="+mj-ea"/>
                <a:cs typeface="Arial"/>
              </a:rPr>
              <a:t>FRENTE</a:t>
            </a:r>
            <a:r>
              <a:rPr kumimoji="0" lang="es-ES" sz="2800" b="1" i="0" u="none" strike="noStrike" kern="0" cap="none" spc="-10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A</a:t>
            </a:r>
            <a:r>
              <a:rPr kumimoji="0" lang="es-ES" sz="2800" b="1" i="0" u="none" strike="noStrike" kern="0" cap="none" spc="-12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LA </a:t>
            </a:r>
            <a:r>
              <a:rPr kumimoji="0" lang="es-ES" sz="2800" b="1" i="0" u="none" strike="noStrike" kern="0" cap="none" spc="-76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LIQUIDACIÓN</a:t>
            </a:r>
            <a:r>
              <a:rPr kumimoji="0" lang="es-ES" sz="2800" b="1" i="0" u="none" strike="noStrike" kern="0" cap="none" spc="15" normalizeH="0" baseline="0" noProof="0" dirty="0">
                <a:ln>
                  <a:noFill/>
                </a:ln>
                <a:solidFill>
                  <a:srgbClr val="00AFEF"/>
                </a:solidFill>
                <a:effectLst/>
                <a:uLnTx/>
                <a:uFillTx/>
                <a:latin typeface="Arial"/>
                <a:ea typeface="+mj-ea"/>
                <a:cs typeface="Arial"/>
              </a:rPr>
              <a:t> </a:t>
            </a:r>
            <a:r>
              <a:rPr kumimoji="0" lang="es-ES" sz="2800" b="1" i="0" u="none" strike="noStrike" kern="0" cap="none" spc="-10" normalizeH="0" baseline="0" noProof="0" dirty="0">
                <a:ln>
                  <a:noFill/>
                </a:ln>
                <a:solidFill>
                  <a:srgbClr val="00AFEF"/>
                </a:solidFill>
                <a:effectLst/>
                <a:uLnTx/>
                <a:uFillTx/>
                <a:latin typeface="Arial"/>
                <a:ea typeface="+mj-ea"/>
                <a:cs typeface="Arial"/>
              </a:rPr>
              <a:t>DEL </a:t>
            </a:r>
            <a:r>
              <a:rPr kumimoji="0" lang="es-ES" sz="2800" b="1" i="0" u="none" strike="noStrike" kern="0" cap="none" spc="-5" normalizeH="0" baseline="0" noProof="0" dirty="0">
                <a:ln>
                  <a:noFill/>
                </a:ln>
                <a:solidFill>
                  <a:srgbClr val="00AFEF"/>
                </a:solidFill>
                <a:effectLst/>
                <a:uLnTx/>
                <a:uFillTx/>
                <a:latin typeface="Arial"/>
                <a:ea typeface="+mj-ea"/>
                <a:cs typeface="Arial"/>
              </a:rPr>
              <a:t> </a:t>
            </a:r>
            <a:r>
              <a:rPr kumimoji="0" lang="es-ES" sz="2800" b="1" i="0" u="none" strike="noStrike" kern="0" cap="none" spc="-40" normalizeH="0" baseline="0" noProof="0" dirty="0">
                <a:ln>
                  <a:noFill/>
                </a:ln>
                <a:solidFill>
                  <a:srgbClr val="00AFEF"/>
                </a:solidFill>
                <a:effectLst/>
                <a:uLnTx/>
                <a:uFillTx/>
                <a:latin typeface="Arial"/>
                <a:ea typeface="+mj-ea"/>
                <a:cs typeface="Arial"/>
              </a:rPr>
              <a:t>CONTRATO</a:t>
            </a:r>
            <a:endParaRPr kumimoji="0" lang="es-ES" sz="2800" b="1" i="0" u="none" strike="noStrike" kern="0" cap="none" spc="0" normalizeH="0" baseline="0" noProof="0" dirty="0">
              <a:ln>
                <a:noFill/>
              </a:ln>
              <a:solidFill>
                <a:srgbClr val="00AFEF"/>
              </a:solidFill>
              <a:effectLst/>
              <a:uLnTx/>
              <a:uFillTx/>
              <a:latin typeface="Arial"/>
              <a:ea typeface="+mj-ea"/>
              <a:cs typeface="Arial"/>
            </a:endParaRPr>
          </a:p>
        </p:txBody>
      </p:sp>
    </p:spTree>
    <p:extLst>
      <p:ext uri="{BB962C8B-B14F-4D97-AF65-F5344CB8AC3E}">
        <p14:creationId xmlns:p14="http://schemas.microsoft.com/office/powerpoint/2010/main" val="2059184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a16="http://schemas.microsoft.com/office/drawing/2014/main" id="{0C6F5B73-D378-47F2-A8AF-9F6AE89578D7}"/>
              </a:ext>
            </a:extLst>
          </p:cNvPr>
          <p:cNvPicPr/>
          <p:nvPr/>
        </p:nvPicPr>
        <p:blipFill>
          <a:blip r:embed="rId2" cstate="print"/>
          <a:stretch>
            <a:fillRect/>
          </a:stretch>
        </p:blipFill>
        <p:spPr>
          <a:xfrm>
            <a:off x="1981201" y="2878835"/>
            <a:ext cx="3073907" cy="2119884"/>
          </a:xfrm>
          <a:prstGeom prst="rect">
            <a:avLst/>
          </a:prstGeom>
        </p:spPr>
      </p:pic>
      <p:sp>
        <p:nvSpPr>
          <p:cNvPr id="3" name="object 4">
            <a:extLst>
              <a:ext uri="{FF2B5EF4-FFF2-40B4-BE49-F238E27FC236}">
                <a16:creationId xmlns:a16="http://schemas.microsoft.com/office/drawing/2014/main" id="{1E81ABE1-AF41-4F7C-9307-0A9EC590E400}"/>
              </a:ext>
            </a:extLst>
          </p:cNvPr>
          <p:cNvSpPr txBox="1"/>
          <p:nvPr/>
        </p:nvSpPr>
        <p:spPr>
          <a:xfrm>
            <a:off x="5373371" y="1752091"/>
            <a:ext cx="4760595" cy="3811904"/>
          </a:xfrm>
          <a:prstGeom prst="rect">
            <a:avLst/>
          </a:prstGeom>
        </p:spPr>
        <p:txBody>
          <a:bodyPr vert="horz" wrap="square" lIns="0" tIns="43815" rIns="0" bIns="0" rtlCol="0">
            <a:spAutoFit/>
          </a:bodyPr>
          <a:lstStyle/>
          <a:p>
            <a:pPr marL="299085" marR="5715" indent="-287020" algn="just">
              <a:lnSpc>
                <a:spcPts val="1939"/>
              </a:lnSpc>
              <a:spcBef>
                <a:spcPts val="345"/>
              </a:spcBef>
              <a:buClr>
                <a:srgbClr val="1F487C"/>
              </a:buClr>
              <a:buChar char="•"/>
              <a:tabLst>
                <a:tab pos="299720" algn="l"/>
              </a:tabLst>
            </a:pPr>
            <a:r>
              <a:rPr spc="-5" dirty="0">
                <a:solidFill>
                  <a:srgbClr val="1E1C11"/>
                </a:solidFill>
                <a:latin typeface="Arial MT"/>
                <a:cs typeface="Arial MT"/>
              </a:rPr>
              <a:t>Aquellas</a:t>
            </a:r>
            <a:r>
              <a:rPr dirty="0">
                <a:solidFill>
                  <a:srgbClr val="1E1C11"/>
                </a:solidFill>
                <a:latin typeface="Arial MT"/>
                <a:cs typeface="Arial MT"/>
              </a:rPr>
              <a:t> </a:t>
            </a:r>
            <a:r>
              <a:rPr spc="-5" dirty="0">
                <a:solidFill>
                  <a:srgbClr val="1E1C11"/>
                </a:solidFill>
                <a:latin typeface="Arial MT"/>
                <a:cs typeface="Arial MT"/>
              </a:rPr>
              <a:t>actas</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liquidación</a:t>
            </a:r>
            <a:r>
              <a:rPr spc="490" dirty="0">
                <a:solidFill>
                  <a:srgbClr val="1E1C11"/>
                </a:solidFill>
                <a:latin typeface="Arial MT"/>
                <a:cs typeface="Arial MT"/>
              </a:rPr>
              <a:t> </a:t>
            </a:r>
            <a:r>
              <a:rPr spc="-5" dirty="0">
                <a:solidFill>
                  <a:srgbClr val="1E1C11"/>
                </a:solidFill>
                <a:latin typeface="Arial MT"/>
                <a:cs typeface="Arial MT"/>
              </a:rPr>
              <a:t>que</a:t>
            </a:r>
            <a:r>
              <a:rPr spc="490" dirty="0">
                <a:solidFill>
                  <a:srgbClr val="1E1C11"/>
                </a:solidFill>
                <a:latin typeface="Arial MT"/>
                <a:cs typeface="Arial MT"/>
              </a:rPr>
              <a:t> </a:t>
            </a:r>
            <a:r>
              <a:rPr spc="-5" dirty="0">
                <a:solidFill>
                  <a:srgbClr val="1E1C11"/>
                </a:solidFill>
                <a:latin typeface="Arial MT"/>
                <a:cs typeface="Arial MT"/>
              </a:rPr>
              <a:t>deban </a:t>
            </a:r>
            <a:r>
              <a:rPr spc="-490" dirty="0">
                <a:solidFill>
                  <a:srgbClr val="1E1C11"/>
                </a:solidFill>
                <a:latin typeface="Arial MT"/>
                <a:cs typeface="Arial MT"/>
              </a:rPr>
              <a:t> </a:t>
            </a:r>
            <a:r>
              <a:rPr spc="-5" dirty="0">
                <a:solidFill>
                  <a:srgbClr val="1E1C11"/>
                </a:solidFill>
                <a:latin typeface="Arial MT"/>
                <a:cs typeface="Arial MT"/>
              </a:rPr>
              <a:t>ser suscritas por el Director General de </a:t>
            </a:r>
            <a:r>
              <a:rPr spc="-10" dirty="0">
                <a:solidFill>
                  <a:srgbClr val="1E1C11"/>
                </a:solidFill>
                <a:latin typeface="Arial MT"/>
                <a:cs typeface="Arial MT"/>
              </a:rPr>
              <a:t>la </a:t>
            </a:r>
            <a:r>
              <a:rPr spc="-5" dirty="0">
                <a:solidFill>
                  <a:srgbClr val="1E1C11"/>
                </a:solidFill>
                <a:latin typeface="Arial MT"/>
                <a:cs typeface="Arial MT"/>
              </a:rPr>
              <a:t> Aerocivil</a:t>
            </a:r>
            <a:r>
              <a:rPr dirty="0">
                <a:solidFill>
                  <a:srgbClr val="1E1C11"/>
                </a:solidFill>
                <a:latin typeface="Arial MT"/>
                <a:cs typeface="Arial MT"/>
              </a:rPr>
              <a:t> </a:t>
            </a:r>
            <a:r>
              <a:rPr spc="-5" dirty="0">
                <a:solidFill>
                  <a:srgbClr val="1E1C11"/>
                </a:solidFill>
                <a:latin typeface="Arial MT"/>
                <a:cs typeface="Arial MT"/>
              </a:rPr>
              <a:t>serán</a:t>
            </a:r>
            <a:r>
              <a:rPr dirty="0">
                <a:solidFill>
                  <a:srgbClr val="1E1C11"/>
                </a:solidFill>
                <a:latin typeface="Arial MT"/>
                <a:cs typeface="Arial MT"/>
              </a:rPr>
              <a:t> </a:t>
            </a:r>
            <a:r>
              <a:rPr spc="-5" dirty="0">
                <a:solidFill>
                  <a:srgbClr val="1E1C11"/>
                </a:solidFill>
                <a:latin typeface="Arial MT"/>
                <a:cs typeface="Arial MT"/>
              </a:rPr>
              <a:t>remitidas</a:t>
            </a:r>
            <a:r>
              <a:rPr dirty="0">
                <a:solidFill>
                  <a:srgbClr val="1E1C11"/>
                </a:solidFill>
                <a:latin typeface="Arial MT"/>
                <a:cs typeface="Arial MT"/>
              </a:rPr>
              <a:t> </a:t>
            </a:r>
            <a:r>
              <a:rPr spc="-5" dirty="0">
                <a:solidFill>
                  <a:srgbClr val="1E1C11"/>
                </a:solidFill>
                <a:latin typeface="Arial MT"/>
                <a:cs typeface="Arial MT"/>
              </a:rPr>
              <a:t>a</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Dirección </a:t>
            </a:r>
            <a:r>
              <a:rPr dirty="0">
                <a:solidFill>
                  <a:srgbClr val="1E1C11"/>
                </a:solidFill>
                <a:latin typeface="Arial MT"/>
                <a:cs typeface="Arial MT"/>
              </a:rPr>
              <a:t> </a:t>
            </a:r>
            <a:r>
              <a:rPr spc="-5" dirty="0">
                <a:solidFill>
                  <a:srgbClr val="1E1C11"/>
                </a:solidFill>
                <a:latin typeface="Arial MT"/>
                <a:cs typeface="Arial MT"/>
              </a:rPr>
              <a:t>Administrativa,</a:t>
            </a:r>
            <a:r>
              <a:rPr spc="5" dirty="0">
                <a:solidFill>
                  <a:srgbClr val="1E1C11"/>
                </a:solidFill>
                <a:latin typeface="Arial MT"/>
                <a:cs typeface="Arial MT"/>
              </a:rPr>
              <a:t> </a:t>
            </a:r>
            <a:r>
              <a:rPr spc="-5" dirty="0">
                <a:solidFill>
                  <a:srgbClr val="1E1C11"/>
                </a:solidFill>
                <a:latin typeface="Arial MT"/>
                <a:cs typeface="Arial MT"/>
              </a:rPr>
              <a:t>para</a:t>
            </a:r>
            <a:r>
              <a:rPr spc="10" dirty="0">
                <a:solidFill>
                  <a:srgbClr val="1E1C11"/>
                </a:solidFill>
                <a:latin typeface="Arial MT"/>
                <a:cs typeface="Arial MT"/>
              </a:rPr>
              <a:t> </a:t>
            </a:r>
            <a:r>
              <a:rPr spc="-5" dirty="0">
                <a:solidFill>
                  <a:srgbClr val="1E1C11"/>
                </a:solidFill>
                <a:latin typeface="Arial MT"/>
                <a:cs typeface="Arial MT"/>
              </a:rPr>
              <a:t>su revisión.</a:t>
            </a:r>
            <a:endParaRPr dirty="0">
              <a:latin typeface="Arial MT"/>
              <a:cs typeface="Arial MT"/>
            </a:endParaRPr>
          </a:p>
          <a:p>
            <a:pPr marL="299085" marR="5080" indent="-287020" algn="just">
              <a:lnSpc>
                <a:spcPct val="90000"/>
              </a:lnSpc>
              <a:spcBef>
                <a:spcPts val="420"/>
              </a:spcBef>
              <a:buClr>
                <a:srgbClr val="1F487C"/>
              </a:buClr>
              <a:buChar char="•"/>
              <a:tabLst>
                <a:tab pos="299720" algn="l"/>
              </a:tabLst>
            </a:pPr>
            <a:r>
              <a:rPr spc="-5" dirty="0">
                <a:solidFill>
                  <a:srgbClr val="1E1C11"/>
                </a:solidFill>
                <a:latin typeface="Arial MT"/>
                <a:cs typeface="Arial MT"/>
              </a:rPr>
              <a:t>De no efectuarse la liquidación bilateral </a:t>
            </a:r>
            <a:r>
              <a:rPr spc="-10" dirty="0">
                <a:solidFill>
                  <a:srgbClr val="1E1C11"/>
                </a:solidFill>
                <a:latin typeface="Arial MT"/>
                <a:cs typeface="Arial MT"/>
              </a:rPr>
              <a:t>del </a:t>
            </a:r>
            <a:r>
              <a:rPr spc="-5" dirty="0">
                <a:solidFill>
                  <a:srgbClr val="1E1C11"/>
                </a:solidFill>
                <a:latin typeface="Arial MT"/>
                <a:cs typeface="Arial MT"/>
              </a:rPr>
              <a:t> contrato en los términos previstos en este, </a:t>
            </a:r>
            <a:r>
              <a:rPr dirty="0">
                <a:solidFill>
                  <a:srgbClr val="1E1C11"/>
                </a:solidFill>
                <a:latin typeface="Arial MT"/>
                <a:cs typeface="Arial MT"/>
              </a:rPr>
              <a:t> </a:t>
            </a:r>
            <a:r>
              <a:rPr spc="-5" dirty="0">
                <a:solidFill>
                  <a:srgbClr val="1E1C11"/>
                </a:solidFill>
                <a:latin typeface="Arial MT"/>
                <a:cs typeface="Arial MT"/>
              </a:rPr>
              <a:t>remitir a la Dirección </a:t>
            </a:r>
            <a:r>
              <a:rPr dirty="0">
                <a:solidFill>
                  <a:srgbClr val="1E1C11"/>
                </a:solidFill>
                <a:latin typeface="Arial MT"/>
                <a:cs typeface="Arial MT"/>
              </a:rPr>
              <a:t>Administrativa </a:t>
            </a:r>
            <a:r>
              <a:rPr spc="-5" dirty="0">
                <a:solidFill>
                  <a:srgbClr val="1E1C11"/>
                </a:solidFill>
                <a:latin typeface="Arial MT"/>
                <a:cs typeface="Arial MT"/>
              </a:rPr>
              <a:t>de </a:t>
            </a:r>
            <a:r>
              <a:rPr spc="-10" dirty="0">
                <a:solidFill>
                  <a:srgbClr val="1E1C11"/>
                </a:solidFill>
                <a:latin typeface="Arial MT"/>
                <a:cs typeface="Arial MT"/>
              </a:rPr>
              <a:t>la </a:t>
            </a:r>
            <a:r>
              <a:rPr spc="-5" dirty="0">
                <a:solidFill>
                  <a:srgbClr val="1E1C11"/>
                </a:solidFill>
                <a:latin typeface="Arial MT"/>
                <a:cs typeface="Arial MT"/>
              </a:rPr>
              <a:t> </a:t>
            </a:r>
            <a:r>
              <a:rPr dirty="0">
                <a:solidFill>
                  <a:srgbClr val="1E1C11"/>
                </a:solidFill>
                <a:latin typeface="Arial MT"/>
                <a:cs typeface="Arial MT"/>
              </a:rPr>
              <a:t>AEROCIVIL </a:t>
            </a:r>
            <a:r>
              <a:rPr spc="-5" dirty="0">
                <a:solidFill>
                  <a:srgbClr val="1E1C11"/>
                </a:solidFill>
                <a:latin typeface="Arial MT"/>
                <a:cs typeface="Arial MT"/>
              </a:rPr>
              <a:t>dentro de </a:t>
            </a:r>
            <a:r>
              <a:rPr dirty="0">
                <a:solidFill>
                  <a:srgbClr val="1E1C11"/>
                </a:solidFill>
                <a:latin typeface="Arial MT"/>
                <a:cs typeface="Arial MT"/>
              </a:rPr>
              <a:t>los quince </a:t>
            </a:r>
            <a:r>
              <a:rPr spc="-5" dirty="0">
                <a:solidFill>
                  <a:srgbClr val="1E1C11"/>
                </a:solidFill>
                <a:latin typeface="Arial MT"/>
                <a:cs typeface="Arial MT"/>
              </a:rPr>
              <a:t>(15) días </a:t>
            </a:r>
            <a:r>
              <a:rPr dirty="0">
                <a:solidFill>
                  <a:srgbClr val="1E1C11"/>
                </a:solidFill>
                <a:latin typeface="Arial MT"/>
                <a:cs typeface="Arial MT"/>
              </a:rPr>
              <a:t> </a:t>
            </a:r>
            <a:r>
              <a:rPr spc="-5" dirty="0">
                <a:solidFill>
                  <a:srgbClr val="1E1C11"/>
                </a:solidFill>
                <a:latin typeface="Arial MT"/>
                <a:cs typeface="Arial MT"/>
              </a:rPr>
              <a:t>hábiles </a:t>
            </a:r>
            <a:r>
              <a:rPr dirty="0">
                <a:solidFill>
                  <a:srgbClr val="1E1C11"/>
                </a:solidFill>
                <a:latin typeface="Arial MT"/>
                <a:cs typeface="Arial MT"/>
              </a:rPr>
              <a:t>siguientes, </a:t>
            </a:r>
            <a:r>
              <a:rPr spc="-5" dirty="0">
                <a:solidFill>
                  <a:srgbClr val="1E1C11"/>
                </a:solidFill>
                <a:latin typeface="Arial MT"/>
                <a:cs typeface="Arial MT"/>
              </a:rPr>
              <a:t>el proyecto de </a:t>
            </a:r>
            <a:r>
              <a:rPr dirty="0">
                <a:solidFill>
                  <a:srgbClr val="1E1C11"/>
                </a:solidFill>
                <a:latin typeface="Arial MT"/>
                <a:cs typeface="Arial MT"/>
              </a:rPr>
              <a:t>acta </a:t>
            </a:r>
            <a:r>
              <a:rPr spc="-10" dirty="0">
                <a:solidFill>
                  <a:srgbClr val="1E1C11"/>
                </a:solidFill>
                <a:latin typeface="Arial MT"/>
                <a:cs typeface="Arial MT"/>
              </a:rPr>
              <a:t>de </a:t>
            </a:r>
            <a:r>
              <a:rPr spc="-5" dirty="0">
                <a:solidFill>
                  <a:srgbClr val="1E1C11"/>
                </a:solidFill>
                <a:latin typeface="Arial MT"/>
                <a:cs typeface="Arial MT"/>
              </a:rPr>
              <a:t> liquidación unilateral, anexando, el balance </a:t>
            </a:r>
            <a:r>
              <a:rPr dirty="0">
                <a:solidFill>
                  <a:srgbClr val="1E1C11"/>
                </a:solidFill>
                <a:latin typeface="Arial MT"/>
                <a:cs typeface="Arial MT"/>
              </a:rPr>
              <a:t> financiero,</a:t>
            </a:r>
            <a:r>
              <a:rPr spc="5" dirty="0">
                <a:solidFill>
                  <a:srgbClr val="1E1C11"/>
                </a:solidFill>
                <a:latin typeface="Arial MT"/>
                <a:cs typeface="Arial MT"/>
              </a:rPr>
              <a:t> </a:t>
            </a:r>
            <a:r>
              <a:rPr spc="-5" dirty="0">
                <a:solidFill>
                  <a:srgbClr val="1E1C11"/>
                </a:solidFill>
                <a:latin typeface="Arial MT"/>
                <a:cs typeface="Arial MT"/>
              </a:rPr>
              <a:t>técnico,</a:t>
            </a:r>
            <a:r>
              <a:rPr dirty="0">
                <a:solidFill>
                  <a:srgbClr val="1E1C11"/>
                </a:solidFill>
                <a:latin typeface="Arial MT"/>
                <a:cs typeface="Arial MT"/>
              </a:rPr>
              <a:t> </a:t>
            </a:r>
            <a:r>
              <a:rPr spc="-5" dirty="0">
                <a:solidFill>
                  <a:srgbClr val="1E1C11"/>
                </a:solidFill>
                <a:latin typeface="Arial MT"/>
                <a:cs typeface="Arial MT"/>
              </a:rPr>
              <a:t>legal</a:t>
            </a:r>
            <a:r>
              <a:rPr dirty="0">
                <a:solidFill>
                  <a:srgbClr val="1E1C11"/>
                </a:solidFill>
                <a:latin typeface="Arial MT"/>
                <a:cs typeface="Arial MT"/>
              </a:rPr>
              <a:t> y</a:t>
            </a:r>
            <a:r>
              <a:rPr spc="5" dirty="0">
                <a:solidFill>
                  <a:srgbClr val="1E1C11"/>
                </a:solidFill>
                <a:latin typeface="Arial MT"/>
                <a:cs typeface="Arial MT"/>
              </a:rPr>
              <a:t> </a:t>
            </a:r>
            <a:r>
              <a:rPr spc="-5" dirty="0">
                <a:solidFill>
                  <a:srgbClr val="1E1C11"/>
                </a:solidFill>
                <a:latin typeface="Arial MT"/>
                <a:cs typeface="Arial MT"/>
              </a:rPr>
              <a:t>administrativo </a:t>
            </a:r>
            <a:r>
              <a:rPr dirty="0">
                <a:solidFill>
                  <a:srgbClr val="1E1C11"/>
                </a:solidFill>
                <a:latin typeface="Arial MT"/>
                <a:cs typeface="Arial MT"/>
              </a:rPr>
              <a:t> </a:t>
            </a:r>
            <a:r>
              <a:rPr spc="-5" dirty="0">
                <a:solidFill>
                  <a:srgbClr val="1E1C11"/>
                </a:solidFill>
                <a:latin typeface="Arial MT"/>
                <a:cs typeface="Arial MT"/>
              </a:rPr>
              <a:t>con</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fin</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e</a:t>
            </a:r>
            <a:r>
              <a:rPr dirty="0">
                <a:solidFill>
                  <a:srgbClr val="1E1C11"/>
                </a:solidFill>
                <a:latin typeface="Arial MT"/>
                <a:cs typeface="Arial MT"/>
              </a:rPr>
              <a:t> </a:t>
            </a:r>
            <a:r>
              <a:rPr spc="-5" dirty="0">
                <a:solidFill>
                  <a:srgbClr val="1E1C11"/>
                </a:solidFill>
                <a:latin typeface="Arial MT"/>
                <a:cs typeface="Arial MT"/>
              </a:rPr>
              <a:t>impulsar</a:t>
            </a:r>
            <a:r>
              <a:rPr dirty="0">
                <a:solidFill>
                  <a:srgbClr val="1E1C11"/>
                </a:solidFill>
                <a:latin typeface="Arial MT"/>
                <a:cs typeface="Arial MT"/>
              </a:rPr>
              <a:t> la</a:t>
            </a:r>
            <a:r>
              <a:rPr spc="5" dirty="0">
                <a:solidFill>
                  <a:srgbClr val="1E1C11"/>
                </a:solidFill>
                <a:latin typeface="Arial MT"/>
                <a:cs typeface="Arial MT"/>
              </a:rPr>
              <a:t> </a:t>
            </a:r>
            <a:r>
              <a:rPr spc="-5" dirty="0">
                <a:solidFill>
                  <a:srgbClr val="1E1C11"/>
                </a:solidFill>
                <a:latin typeface="Arial MT"/>
                <a:cs typeface="Arial MT"/>
              </a:rPr>
              <a:t>liquidación </a:t>
            </a:r>
            <a:r>
              <a:rPr dirty="0">
                <a:solidFill>
                  <a:srgbClr val="1E1C11"/>
                </a:solidFill>
                <a:latin typeface="Arial MT"/>
                <a:cs typeface="Arial MT"/>
              </a:rPr>
              <a:t> </a:t>
            </a:r>
            <a:r>
              <a:rPr spc="-5" dirty="0">
                <a:solidFill>
                  <a:srgbClr val="1E1C11"/>
                </a:solidFill>
                <a:latin typeface="Arial MT"/>
                <a:cs typeface="Arial MT"/>
              </a:rPr>
              <a:t>unilateral</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negocio</a:t>
            </a:r>
            <a:r>
              <a:rPr dirty="0">
                <a:solidFill>
                  <a:srgbClr val="1E1C11"/>
                </a:solidFill>
                <a:latin typeface="Arial MT"/>
                <a:cs typeface="Arial MT"/>
              </a:rPr>
              <a:t> </a:t>
            </a:r>
            <a:r>
              <a:rPr spc="-5" dirty="0">
                <a:solidFill>
                  <a:srgbClr val="1E1C11"/>
                </a:solidFill>
                <a:latin typeface="Arial MT"/>
                <a:cs typeface="Arial MT"/>
              </a:rPr>
              <a:t>jurídico.</a:t>
            </a:r>
            <a:r>
              <a:rPr dirty="0">
                <a:solidFill>
                  <a:srgbClr val="1E1C11"/>
                </a:solidFill>
                <a:latin typeface="Arial MT"/>
                <a:cs typeface="Arial MT"/>
              </a:rPr>
              <a:t> </a:t>
            </a:r>
            <a:r>
              <a:rPr spc="-5" dirty="0">
                <a:solidFill>
                  <a:srgbClr val="1E1C11"/>
                </a:solidFill>
                <a:latin typeface="Arial MT"/>
                <a:cs typeface="Arial MT"/>
              </a:rPr>
              <a:t>Para</a:t>
            </a:r>
            <a:r>
              <a:rPr dirty="0">
                <a:solidFill>
                  <a:srgbClr val="1E1C11"/>
                </a:solidFill>
                <a:latin typeface="Arial MT"/>
                <a:cs typeface="Arial MT"/>
              </a:rPr>
              <a:t> </a:t>
            </a:r>
            <a:r>
              <a:rPr spc="-5" dirty="0">
                <a:solidFill>
                  <a:srgbClr val="1E1C11"/>
                </a:solidFill>
                <a:latin typeface="Arial MT"/>
                <a:cs typeface="Arial MT"/>
              </a:rPr>
              <a:t>los </a:t>
            </a:r>
            <a:r>
              <a:rPr spc="-490" dirty="0">
                <a:solidFill>
                  <a:srgbClr val="1E1C11"/>
                </a:solidFill>
                <a:latin typeface="Arial MT"/>
                <a:cs typeface="Arial MT"/>
              </a:rPr>
              <a:t> </a:t>
            </a:r>
            <a:r>
              <a:rPr dirty="0">
                <a:solidFill>
                  <a:srgbClr val="1E1C11"/>
                </a:solidFill>
                <a:latin typeface="Arial MT"/>
                <a:cs typeface="Arial MT"/>
              </a:rPr>
              <a:t>contratos </a:t>
            </a:r>
            <a:r>
              <a:rPr spc="-5" dirty="0">
                <a:solidFill>
                  <a:srgbClr val="1E1C11"/>
                </a:solidFill>
                <a:latin typeface="Arial MT"/>
                <a:cs typeface="Arial MT"/>
              </a:rPr>
              <a:t>celebrados </a:t>
            </a:r>
            <a:r>
              <a:rPr dirty="0">
                <a:solidFill>
                  <a:srgbClr val="1E1C11"/>
                </a:solidFill>
                <a:latin typeface="Arial MT"/>
                <a:cs typeface="Arial MT"/>
              </a:rPr>
              <a:t>en </a:t>
            </a:r>
            <a:r>
              <a:rPr spc="-5" dirty="0">
                <a:solidFill>
                  <a:srgbClr val="1E1C11"/>
                </a:solidFill>
                <a:latin typeface="Arial MT"/>
                <a:cs typeface="Arial MT"/>
              </a:rPr>
              <a:t>el nivel territorial </a:t>
            </a:r>
            <a:r>
              <a:rPr dirty="0">
                <a:solidFill>
                  <a:srgbClr val="1E1C11"/>
                </a:solidFill>
                <a:latin typeface="Arial MT"/>
                <a:cs typeface="Arial MT"/>
              </a:rPr>
              <a:t> </a:t>
            </a:r>
            <a:r>
              <a:rPr spc="-5" dirty="0">
                <a:solidFill>
                  <a:srgbClr val="1E1C11"/>
                </a:solidFill>
                <a:latin typeface="Arial MT"/>
                <a:cs typeface="Arial MT"/>
              </a:rPr>
              <a:t>deberá remitirse</a:t>
            </a:r>
            <a:r>
              <a:rPr spc="10" dirty="0">
                <a:solidFill>
                  <a:srgbClr val="1E1C11"/>
                </a:solidFill>
                <a:latin typeface="Arial MT"/>
                <a:cs typeface="Arial MT"/>
              </a:rPr>
              <a:t> </a:t>
            </a:r>
            <a:r>
              <a:rPr spc="-5" dirty="0">
                <a:solidFill>
                  <a:srgbClr val="1E1C11"/>
                </a:solidFill>
                <a:latin typeface="Arial MT"/>
                <a:cs typeface="Arial MT"/>
              </a:rPr>
              <a:t>al</a:t>
            </a:r>
            <a:r>
              <a:rPr dirty="0">
                <a:solidFill>
                  <a:srgbClr val="1E1C11"/>
                </a:solidFill>
                <a:latin typeface="Arial MT"/>
                <a:cs typeface="Arial MT"/>
              </a:rPr>
              <a:t> </a:t>
            </a:r>
            <a:r>
              <a:rPr spc="-5" dirty="0">
                <a:solidFill>
                  <a:srgbClr val="1E1C11"/>
                </a:solidFill>
                <a:latin typeface="Arial MT"/>
                <a:cs typeface="Arial MT"/>
              </a:rPr>
              <a:t>Director</a:t>
            </a:r>
            <a:r>
              <a:rPr spc="10" dirty="0">
                <a:solidFill>
                  <a:srgbClr val="1E1C11"/>
                </a:solidFill>
                <a:latin typeface="Arial MT"/>
                <a:cs typeface="Arial MT"/>
              </a:rPr>
              <a:t> </a:t>
            </a:r>
            <a:r>
              <a:rPr spc="-5" dirty="0">
                <a:solidFill>
                  <a:srgbClr val="1E1C11"/>
                </a:solidFill>
                <a:latin typeface="Arial MT"/>
                <a:cs typeface="Arial MT"/>
              </a:rPr>
              <a:t>Regional.</a:t>
            </a:r>
            <a:endParaRPr dirty="0">
              <a:latin typeface="Arial MT"/>
              <a:cs typeface="Arial MT"/>
            </a:endParaRPr>
          </a:p>
        </p:txBody>
      </p:sp>
      <p:sp>
        <p:nvSpPr>
          <p:cNvPr id="4" name="object 4">
            <a:extLst>
              <a:ext uri="{FF2B5EF4-FFF2-40B4-BE49-F238E27FC236}">
                <a16:creationId xmlns:a16="http://schemas.microsoft.com/office/drawing/2014/main" id="{16A1F4CE-059E-4DC9-AED5-10CED3BC7AE5}"/>
              </a:ext>
            </a:extLst>
          </p:cNvPr>
          <p:cNvSpPr txBox="1">
            <a:spLocks/>
          </p:cNvSpPr>
          <p:nvPr/>
        </p:nvSpPr>
        <p:spPr>
          <a:xfrm>
            <a:off x="1715589" y="577780"/>
            <a:ext cx="7858226" cy="873957"/>
          </a:xfrm>
          <a:prstGeom prst="rect">
            <a:avLst/>
          </a:prstGeom>
        </p:spPr>
        <p:txBody>
          <a:bodyPr vert="horz" wrap="square" lIns="0" tIns="12065" rIns="0" bIns="0" rtlCol="0">
            <a:spAutoFit/>
          </a:bodyPr>
          <a:lstStyle>
            <a:lvl1pPr>
              <a:defRPr sz="3200" b="1" i="0">
                <a:solidFill>
                  <a:srgbClr val="00AFEF"/>
                </a:solidFill>
                <a:latin typeface="Arial"/>
                <a:ea typeface="+mj-ea"/>
                <a:cs typeface="Arial"/>
              </a:defRPr>
            </a:lvl1pPr>
          </a:lstStyle>
          <a:p>
            <a:pPr marL="12065" marR="5080" lvl="0" indent="0" algn="ctr" defTabSz="914400" eaLnBrk="1" fontAlgn="auto" latinLnBrk="0" hangingPunct="1">
              <a:lnSpc>
                <a:spcPct val="100000"/>
              </a:lnSpc>
              <a:spcBef>
                <a:spcPts val="95"/>
              </a:spcBef>
              <a:spcAft>
                <a:spcPts val="0"/>
              </a:spcAft>
              <a:buClrTx/>
              <a:buSzTx/>
              <a:buFontTx/>
              <a:buNone/>
              <a:tabLst/>
              <a:defRPr/>
            </a:pPr>
            <a:r>
              <a:rPr kumimoji="0" lang="es-ES" sz="2800" b="1" i="0" u="none" strike="noStrike" kern="0" cap="none" spc="-10" normalizeH="0" baseline="0" noProof="0" dirty="0">
                <a:ln>
                  <a:noFill/>
                </a:ln>
                <a:solidFill>
                  <a:srgbClr val="00AFEF"/>
                </a:solidFill>
                <a:effectLst/>
                <a:uLnTx/>
                <a:uFillTx/>
                <a:latin typeface="Arial"/>
                <a:ea typeface="+mj-ea"/>
                <a:cs typeface="Arial"/>
              </a:rPr>
              <a:t>DEBERES</a:t>
            </a:r>
            <a:r>
              <a:rPr kumimoji="0" lang="es-ES" sz="2800" b="1" i="0" u="none" strike="noStrike" kern="0" cap="none" spc="10" normalizeH="0" baseline="0" noProof="0" dirty="0">
                <a:ln>
                  <a:noFill/>
                </a:ln>
                <a:solidFill>
                  <a:srgbClr val="00AFEF"/>
                </a:solidFill>
                <a:effectLst/>
                <a:uLnTx/>
                <a:uFillTx/>
                <a:latin typeface="Arial"/>
                <a:ea typeface="+mj-ea"/>
                <a:cs typeface="Arial"/>
              </a:rPr>
              <a:t> </a:t>
            </a:r>
            <a:r>
              <a:rPr kumimoji="0" lang="es-ES" sz="2800" b="1" i="0" u="none" strike="noStrike" kern="0" cap="none" spc="-10" normalizeH="0" baseline="0" noProof="0" dirty="0">
                <a:ln>
                  <a:noFill/>
                </a:ln>
                <a:solidFill>
                  <a:srgbClr val="00AFEF"/>
                </a:solidFill>
                <a:effectLst/>
                <a:uLnTx/>
                <a:uFillTx/>
                <a:latin typeface="Arial"/>
                <a:ea typeface="+mj-ea"/>
                <a:cs typeface="Arial"/>
              </a:rPr>
              <a:t>FRENTE</a:t>
            </a:r>
            <a:r>
              <a:rPr kumimoji="0" lang="es-ES" sz="2800" b="1" i="0" u="none" strike="noStrike" kern="0" cap="none" spc="-10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A</a:t>
            </a:r>
            <a:r>
              <a:rPr kumimoji="0" lang="es-ES" sz="2800" b="1" i="0" u="none" strike="noStrike" kern="0" cap="none" spc="-12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LA </a:t>
            </a:r>
            <a:r>
              <a:rPr kumimoji="0" lang="es-ES" sz="2800" b="1" i="0" u="none" strike="noStrike" kern="0" cap="none" spc="-760" normalizeH="0" baseline="0" noProof="0" dirty="0">
                <a:ln>
                  <a:noFill/>
                </a:ln>
                <a:solidFill>
                  <a:srgbClr val="00AFEF"/>
                </a:solidFill>
                <a:effectLst/>
                <a:uLnTx/>
                <a:uFillTx/>
                <a:latin typeface="Arial"/>
                <a:ea typeface="+mj-ea"/>
                <a:cs typeface="Arial"/>
              </a:rPr>
              <a:t> </a:t>
            </a:r>
            <a:r>
              <a:rPr kumimoji="0" lang="es-ES" sz="2800" b="1" i="0" u="none" strike="noStrike" kern="0" cap="none" spc="-5" normalizeH="0" baseline="0" noProof="0" dirty="0">
                <a:ln>
                  <a:noFill/>
                </a:ln>
                <a:solidFill>
                  <a:srgbClr val="00AFEF"/>
                </a:solidFill>
                <a:effectLst/>
                <a:uLnTx/>
                <a:uFillTx/>
                <a:latin typeface="Arial"/>
                <a:ea typeface="+mj-ea"/>
                <a:cs typeface="Arial"/>
              </a:rPr>
              <a:t>LIQUIDACIÓN</a:t>
            </a:r>
            <a:r>
              <a:rPr kumimoji="0" lang="es-ES" sz="2800" b="1" i="0" u="none" strike="noStrike" kern="0" cap="none" spc="15" normalizeH="0" baseline="0" noProof="0" dirty="0">
                <a:ln>
                  <a:noFill/>
                </a:ln>
                <a:solidFill>
                  <a:srgbClr val="00AFEF"/>
                </a:solidFill>
                <a:effectLst/>
                <a:uLnTx/>
                <a:uFillTx/>
                <a:latin typeface="Arial"/>
                <a:ea typeface="+mj-ea"/>
                <a:cs typeface="Arial"/>
              </a:rPr>
              <a:t> </a:t>
            </a:r>
            <a:r>
              <a:rPr kumimoji="0" lang="es-ES" sz="2800" b="1" i="0" u="none" strike="noStrike" kern="0" cap="none" spc="-10" normalizeH="0" baseline="0" noProof="0" dirty="0">
                <a:ln>
                  <a:noFill/>
                </a:ln>
                <a:solidFill>
                  <a:srgbClr val="00AFEF"/>
                </a:solidFill>
                <a:effectLst/>
                <a:uLnTx/>
                <a:uFillTx/>
                <a:latin typeface="Arial"/>
                <a:ea typeface="+mj-ea"/>
                <a:cs typeface="Arial"/>
              </a:rPr>
              <a:t>DEL </a:t>
            </a:r>
            <a:r>
              <a:rPr kumimoji="0" lang="es-ES" sz="2800" b="1" i="0" u="none" strike="noStrike" kern="0" cap="none" spc="-5" normalizeH="0" baseline="0" noProof="0" dirty="0">
                <a:ln>
                  <a:noFill/>
                </a:ln>
                <a:solidFill>
                  <a:srgbClr val="00AFEF"/>
                </a:solidFill>
                <a:effectLst/>
                <a:uLnTx/>
                <a:uFillTx/>
                <a:latin typeface="Arial"/>
                <a:ea typeface="+mj-ea"/>
                <a:cs typeface="Arial"/>
              </a:rPr>
              <a:t> </a:t>
            </a:r>
            <a:r>
              <a:rPr kumimoji="0" lang="es-ES" sz="2800" b="1" i="0" u="none" strike="noStrike" kern="0" cap="none" spc="-40" normalizeH="0" baseline="0" noProof="0" dirty="0">
                <a:ln>
                  <a:noFill/>
                </a:ln>
                <a:solidFill>
                  <a:srgbClr val="00AFEF"/>
                </a:solidFill>
                <a:effectLst/>
                <a:uLnTx/>
                <a:uFillTx/>
                <a:latin typeface="Arial"/>
                <a:ea typeface="+mj-ea"/>
                <a:cs typeface="Arial"/>
              </a:rPr>
              <a:t>CONTRATO</a:t>
            </a:r>
            <a:endParaRPr kumimoji="0" lang="es-ES" sz="2800" b="1" i="0" u="none" strike="noStrike" kern="0" cap="none" spc="0" normalizeH="0" baseline="0" noProof="0" dirty="0">
              <a:ln>
                <a:noFill/>
              </a:ln>
              <a:solidFill>
                <a:srgbClr val="00AFEF"/>
              </a:solidFill>
              <a:effectLst/>
              <a:uLnTx/>
              <a:uFillTx/>
              <a:latin typeface="Arial"/>
              <a:ea typeface="+mj-ea"/>
              <a:cs typeface="Arial"/>
            </a:endParaRPr>
          </a:p>
        </p:txBody>
      </p:sp>
    </p:spTree>
    <p:extLst>
      <p:ext uri="{BB962C8B-B14F-4D97-AF65-F5344CB8AC3E}">
        <p14:creationId xmlns:p14="http://schemas.microsoft.com/office/powerpoint/2010/main" val="1040795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642C159-6DCD-4742-97D6-C70241AC8EE4}"/>
              </a:ext>
            </a:extLst>
          </p:cNvPr>
          <p:cNvSpPr txBox="1">
            <a:spLocks/>
          </p:cNvSpPr>
          <p:nvPr/>
        </p:nvSpPr>
        <p:spPr>
          <a:xfrm>
            <a:off x="1956004" y="341465"/>
            <a:ext cx="6196965" cy="874598"/>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indent="1319530">
              <a:lnSpc>
                <a:spcPct val="100000"/>
              </a:lnSpc>
              <a:spcBef>
                <a:spcPts val="100"/>
              </a:spcBef>
            </a:pPr>
            <a:r>
              <a:rPr lang="es-CO" sz="2800" b="1" kern="0" spc="-10">
                <a:solidFill>
                  <a:srgbClr val="00AFEF"/>
                </a:solidFill>
                <a:latin typeface="Arial"/>
                <a:cs typeface="Arial"/>
              </a:rPr>
              <a:t>PROCEDIMIENTO  LIQUIDACIÓN DEL CONTRATO</a:t>
            </a:r>
            <a:endParaRPr lang="es-CO" sz="2800" b="1" kern="0" spc="-10" dirty="0">
              <a:solidFill>
                <a:srgbClr val="00AFEF"/>
              </a:solidFill>
              <a:latin typeface="Arial"/>
              <a:cs typeface="Arial"/>
            </a:endParaRPr>
          </a:p>
        </p:txBody>
      </p:sp>
      <p:sp>
        <p:nvSpPr>
          <p:cNvPr id="3" name="object 3">
            <a:extLst>
              <a:ext uri="{FF2B5EF4-FFF2-40B4-BE49-F238E27FC236}">
                <a16:creationId xmlns:a16="http://schemas.microsoft.com/office/drawing/2014/main" id="{D2E4D930-EB4C-490A-B42D-645DCE62F685}"/>
              </a:ext>
            </a:extLst>
          </p:cNvPr>
          <p:cNvSpPr txBox="1"/>
          <p:nvPr/>
        </p:nvSpPr>
        <p:spPr>
          <a:xfrm>
            <a:off x="1927656" y="1586611"/>
            <a:ext cx="5849620" cy="3683635"/>
          </a:xfrm>
          <a:prstGeom prst="rect">
            <a:avLst/>
          </a:prstGeom>
        </p:spPr>
        <p:txBody>
          <a:bodyPr vert="horz" wrap="square" lIns="0" tIns="48895" rIns="0" bIns="0" rtlCol="0">
            <a:spAutoFit/>
          </a:bodyPr>
          <a:lstStyle/>
          <a:p>
            <a:pPr marL="299085" marR="5080" indent="-287020" algn="just">
              <a:lnSpc>
                <a:spcPct val="90000"/>
              </a:lnSpc>
              <a:spcBef>
                <a:spcPts val="385"/>
              </a:spcBef>
              <a:buClr>
                <a:srgbClr val="1F487C"/>
              </a:buClr>
              <a:buChar char="•"/>
              <a:tabLst>
                <a:tab pos="299720" algn="l"/>
              </a:tabLst>
            </a:pPr>
            <a:r>
              <a:rPr sz="2400" spc="-5" dirty="0">
                <a:solidFill>
                  <a:srgbClr val="1E1C11"/>
                </a:solidFill>
                <a:latin typeface="Arial MT"/>
                <a:cs typeface="Arial MT"/>
              </a:rPr>
              <a:t>El</a:t>
            </a:r>
            <a:r>
              <a:rPr sz="2400" dirty="0">
                <a:solidFill>
                  <a:srgbClr val="1E1C11"/>
                </a:solidFill>
                <a:latin typeface="Arial MT"/>
                <a:cs typeface="Arial MT"/>
              </a:rPr>
              <a:t> supervisor</a:t>
            </a:r>
            <a:r>
              <a:rPr sz="2400" spc="5" dirty="0">
                <a:solidFill>
                  <a:srgbClr val="1E1C11"/>
                </a:solidFill>
                <a:latin typeface="Arial MT"/>
                <a:cs typeface="Arial MT"/>
              </a:rPr>
              <a:t> </a:t>
            </a:r>
            <a:r>
              <a:rPr sz="2400" spc="-5" dirty="0">
                <a:solidFill>
                  <a:srgbClr val="1E1C11"/>
                </a:solidFill>
                <a:latin typeface="Arial MT"/>
                <a:cs typeface="Arial MT"/>
              </a:rPr>
              <a:t>o</a:t>
            </a:r>
            <a:r>
              <a:rPr sz="2400" dirty="0">
                <a:solidFill>
                  <a:srgbClr val="1E1C11"/>
                </a:solidFill>
                <a:latin typeface="Arial MT"/>
                <a:cs typeface="Arial MT"/>
              </a:rPr>
              <a:t> </a:t>
            </a:r>
            <a:r>
              <a:rPr sz="2400" spc="-5" dirty="0">
                <a:solidFill>
                  <a:srgbClr val="1E1C11"/>
                </a:solidFill>
                <a:latin typeface="Arial MT"/>
                <a:cs typeface="Arial MT"/>
              </a:rPr>
              <a:t>interventor</a:t>
            </a:r>
            <a:r>
              <a:rPr sz="2400" dirty="0">
                <a:solidFill>
                  <a:srgbClr val="1E1C11"/>
                </a:solidFill>
                <a:latin typeface="Arial MT"/>
                <a:cs typeface="Arial MT"/>
              </a:rPr>
              <a:t> </a:t>
            </a:r>
            <a:r>
              <a:rPr sz="2400" spc="-5" dirty="0">
                <a:solidFill>
                  <a:srgbClr val="1E1C11"/>
                </a:solidFill>
                <a:latin typeface="Arial MT"/>
                <a:cs typeface="Arial MT"/>
              </a:rPr>
              <a:t>citará</a:t>
            </a:r>
            <a:r>
              <a:rPr sz="2400" dirty="0">
                <a:solidFill>
                  <a:srgbClr val="1E1C11"/>
                </a:solidFill>
                <a:latin typeface="Arial MT"/>
                <a:cs typeface="Arial MT"/>
              </a:rPr>
              <a:t> </a:t>
            </a:r>
            <a:r>
              <a:rPr sz="2400" spc="-10" dirty="0">
                <a:solidFill>
                  <a:srgbClr val="1E1C11"/>
                </a:solidFill>
                <a:latin typeface="Arial MT"/>
                <a:cs typeface="Arial MT"/>
              </a:rPr>
              <a:t>por </a:t>
            </a:r>
            <a:r>
              <a:rPr sz="2400" spc="-5" dirty="0">
                <a:solidFill>
                  <a:srgbClr val="1E1C11"/>
                </a:solidFill>
                <a:latin typeface="Arial MT"/>
                <a:cs typeface="Arial MT"/>
              </a:rPr>
              <a:t> correo certificado </a:t>
            </a:r>
            <a:r>
              <a:rPr sz="2400" dirty="0">
                <a:solidFill>
                  <a:srgbClr val="1E1C11"/>
                </a:solidFill>
                <a:latin typeface="Arial MT"/>
                <a:cs typeface="Arial MT"/>
              </a:rPr>
              <a:t>al contratista </a:t>
            </a:r>
            <a:r>
              <a:rPr sz="2400" spc="-5" dirty="0">
                <a:solidFill>
                  <a:srgbClr val="1E1C11"/>
                </a:solidFill>
                <a:latin typeface="Arial MT"/>
                <a:cs typeface="Arial MT"/>
              </a:rPr>
              <a:t>para </a:t>
            </a:r>
            <a:r>
              <a:rPr sz="2400" spc="-10" dirty="0">
                <a:solidFill>
                  <a:srgbClr val="1E1C11"/>
                </a:solidFill>
                <a:latin typeface="Arial MT"/>
                <a:cs typeface="Arial MT"/>
              </a:rPr>
              <a:t>que </a:t>
            </a:r>
            <a:r>
              <a:rPr sz="2400" spc="-5" dirty="0">
                <a:solidFill>
                  <a:srgbClr val="1E1C11"/>
                </a:solidFill>
                <a:latin typeface="Arial MT"/>
                <a:cs typeface="Arial MT"/>
              </a:rPr>
              <a:t> </a:t>
            </a:r>
            <a:r>
              <a:rPr sz="2400" dirty="0">
                <a:solidFill>
                  <a:srgbClr val="1E1C11"/>
                </a:solidFill>
                <a:latin typeface="Arial MT"/>
                <a:cs typeface="Arial MT"/>
              </a:rPr>
              <a:t>comparezca</a:t>
            </a:r>
            <a:r>
              <a:rPr sz="2400" spc="625" dirty="0">
                <a:solidFill>
                  <a:srgbClr val="1E1C11"/>
                </a:solidFill>
                <a:latin typeface="Arial MT"/>
                <a:cs typeface="Arial MT"/>
              </a:rPr>
              <a:t> </a:t>
            </a:r>
            <a:r>
              <a:rPr sz="2400" spc="-5" dirty="0">
                <a:solidFill>
                  <a:srgbClr val="1E1C11"/>
                </a:solidFill>
                <a:latin typeface="Arial MT"/>
                <a:cs typeface="Arial MT"/>
              </a:rPr>
              <a:t>a</a:t>
            </a:r>
            <a:r>
              <a:rPr sz="2400" spc="640" dirty="0">
                <a:solidFill>
                  <a:srgbClr val="1E1C11"/>
                </a:solidFill>
                <a:latin typeface="Arial MT"/>
                <a:cs typeface="Arial MT"/>
              </a:rPr>
              <a:t> </a:t>
            </a:r>
            <a:r>
              <a:rPr sz="2400" spc="-5" dirty="0">
                <a:solidFill>
                  <a:srgbClr val="1E1C11"/>
                </a:solidFill>
                <a:latin typeface="Arial MT"/>
                <a:cs typeface="Arial MT"/>
              </a:rPr>
              <a:t>las</a:t>
            </a:r>
            <a:r>
              <a:rPr sz="2400" spc="640" dirty="0">
                <a:solidFill>
                  <a:srgbClr val="1E1C11"/>
                </a:solidFill>
                <a:latin typeface="Arial MT"/>
                <a:cs typeface="Arial MT"/>
              </a:rPr>
              <a:t> </a:t>
            </a:r>
            <a:r>
              <a:rPr sz="2400" dirty="0">
                <a:solidFill>
                  <a:srgbClr val="1E1C11"/>
                </a:solidFill>
                <a:latin typeface="Arial MT"/>
                <a:cs typeface="Arial MT"/>
              </a:rPr>
              <a:t>dependencias</a:t>
            </a:r>
            <a:r>
              <a:rPr sz="2400" spc="650" dirty="0">
                <a:solidFill>
                  <a:srgbClr val="1E1C11"/>
                </a:solidFill>
                <a:latin typeface="Arial MT"/>
                <a:cs typeface="Arial MT"/>
              </a:rPr>
              <a:t> </a:t>
            </a:r>
            <a:r>
              <a:rPr sz="2400" spc="-5" dirty="0">
                <a:solidFill>
                  <a:srgbClr val="1E1C11"/>
                </a:solidFill>
                <a:latin typeface="Arial MT"/>
                <a:cs typeface="Arial MT"/>
              </a:rPr>
              <a:t>de</a:t>
            </a:r>
            <a:r>
              <a:rPr sz="2400" spc="635" dirty="0">
                <a:solidFill>
                  <a:srgbClr val="1E1C11"/>
                </a:solidFill>
                <a:latin typeface="Arial MT"/>
                <a:cs typeface="Arial MT"/>
              </a:rPr>
              <a:t> </a:t>
            </a:r>
            <a:r>
              <a:rPr sz="2400" spc="-10" dirty="0">
                <a:solidFill>
                  <a:srgbClr val="1E1C11"/>
                </a:solidFill>
                <a:latin typeface="Arial MT"/>
                <a:cs typeface="Arial MT"/>
              </a:rPr>
              <a:t>la </a:t>
            </a:r>
            <a:r>
              <a:rPr sz="2400" spc="-655" dirty="0">
                <a:solidFill>
                  <a:srgbClr val="1E1C11"/>
                </a:solidFill>
                <a:latin typeface="Arial MT"/>
                <a:cs typeface="Arial MT"/>
              </a:rPr>
              <a:t> </a:t>
            </a:r>
            <a:r>
              <a:rPr sz="2400" spc="-5" dirty="0">
                <a:solidFill>
                  <a:srgbClr val="1E1C11"/>
                </a:solidFill>
                <a:latin typeface="Arial MT"/>
                <a:cs typeface="Arial MT"/>
              </a:rPr>
              <a:t>AEROCIVIL dentro de los cinco (5) </a:t>
            </a:r>
            <a:r>
              <a:rPr sz="2400" dirty="0">
                <a:solidFill>
                  <a:srgbClr val="1E1C11"/>
                </a:solidFill>
                <a:latin typeface="Arial MT"/>
                <a:cs typeface="Arial MT"/>
              </a:rPr>
              <a:t>días </a:t>
            </a:r>
            <a:r>
              <a:rPr sz="2400" spc="5" dirty="0">
                <a:solidFill>
                  <a:srgbClr val="1E1C11"/>
                </a:solidFill>
                <a:latin typeface="Arial MT"/>
                <a:cs typeface="Arial MT"/>
              </a:rPr>
              <a:t> </a:t>
            </a:r>
            <a:r>
              <a:rPr sz="2400" dirty="0">
                <a:solidFill>
                  <a:srgbClr val="1E1C11"/>
                </a:solidFill>
                <a:latin typeface="Arial MT"/>
                <a:cs typeface="Arial MT"/>
              </a:rPr>
              <a:t>calendario</a:t>
            </a:r>
            <a:r>
              <a:rPr sz="2400" spc="5" dirty="0">
                <a:solidFill>
                  <a:srgbClr val="1E1C11"/>
                </a:solidFill>
                <a:latin typeface="Arial MT"/>
                <a:cs typeface="Arial MT"/>
              </a:rPr>
              <a:t> </a:t>
            </a:r>
            <a:r>
              <a:rPr sz="2400" spc="-5" dirty="0">
                <a:solidFill>
                  <a:srgbClr val="1E1C11"/>
                </a:solidFill>
                <a:latin typeface="Arial MT"/>
                <a:cs typeface="Arial MT"/>
              </a:rPr>
              <a:t>siguientes</a:t>
            </a:r>
            <a:r>
              <a:rPr sz="2400" dirty="0">
                <a:solidFill>
                  <a:srgbClr val="1E1C11"/>
                </a:solidFill>
                <a:latin typeface="Arial MT"/>
                <a:cs typeface="Arial MT"/>
              </a:rPr>
              <a:t> </a:t>
            </a:r>
            <a:r>
              <a:rPr sz="2400" spc="-5" dirty="0">
                <a:solidFill>
                  <a:srgbClr val="1E1C11"/>
                </a:solidFill>
                <a:latin typeface="Arial MT"/>
                <a:cs typeface="Arial MT"/>
              </a:rPr>
              <a:t>al</a:t>
            </a:r>
            <a:r>
              <a:rPr sz="2400" dirty="0">
                <a:solidFill>
                  <a:srgbClr val="1E1C11"/>
                </a:solidFill>
                <a:latin typeface="Arial MT"/>
                <a:cs typeface="Arial MT"/>
              </a:rPr>
              <a:t> </a:t>
            </a:r>
            <a:r>
              <a:rPr sz="2400" spc="-5" dirty="0">
                <a:solidFill>
                  <a:srgbClr val="1E1C11"/>
                </a:solidFill>
                <a:latin typeface="Arial MT"/>
                <a:cs typeface="Arial MT"/>
              </a:rPr>
              <a:t>recibo</a:t>
            </a:r>
            <a:r>
              <a:rPr sz="2400" dirty="0">
                <a:solidFill>
                  <a:srgbClr val="1E1C11"/>
                </a:solidFill>
                <a:latin typeface="Arial MT"/>
                <a:cs typeface="Arial MT"/>
              </a:rPr>
              <a:t> </a:t>
            </a:r>
            <a:r>
              <a:rPr sz="2400" spc="-5" dirty="0">
                <a:solidFill>
                  <a:srgbClr val="1E1C11"/>
                </a:solidFill>
                <a:latin typeface="Arial MT"/>
                <a:cs typeface="Arial MT"/>
              </a:rPr>
              <a:t>de</a:t>
            </a:r>
            <a:r>
              <a:rPr sz="2400" dirty="0">
                <a:solidFill>
                  <a:srgbClr val="1E1C11"/>
                </a:solidFill>
                <a:latin typeface="Arial MT"/>
                <a:cs typeface="Arial MT"/>
              </a:rPr>
              <a:t> </a:t>
            </a:r>
            <a:r>
              <a:rPr sz="2400" spc="-10" dirty="0">
                <a:solidFill>
                  <a:srgbClr val="1E1C11"/>
                </a:solidFill>
                <a:latin typeface="Arial MT"/>
                <a:cs typeface="Arial MT"/>
              </a:rPr>
              <a:t>la </a:t>
            </a:r>
            <a:r>
              <a:rPr sz="2400" spc="-5" dirty="0">
                <a:solidFill>
                  <a:srgbClr val="1E1C11"/>
                </a:solidFill>
                <a:latin typeface="Arial MT"/>
                <a:cs typeface="Arial MT"/>
              </a:rPr>
              <a:t> </a:t>
            </a:r>
            <a:r>
              <a:rPr sz="2400" dirty="0">
                <a:solidFill>
                  <a:srgbClr val="1E1C11"/>
                </a:solidFill>
                <a:latin typeface="Arial MT"/>
                <a:cs typeface="Arial MT"/>
              </a:rPr>
              <a:t>comunicación, </a:t>
            </a:r>
            <a:r>
              <a:rPr sz="2400" spc="-5" dirty="0">
                <a:solidFill>
                  <a:srgbClr val="1E1C11"/>
                </a:solidFill>
                <a:latin typeface="Arial MT"/>
                <a:cs typeface="Arial MT"/>
              </a:rPr>
              <a:t>con el fin de suscribir </a:t>
            </a:r>
            <a:r>
              <a:rPr sz="2400" spc="-10" dirty="0">
                <a:solidFill>
                  <a:srgbClr val="1E1C11"/>
                </a:solidFill>
                <a:latin typeface="Arial MT"/>
                <a:cs typeface="Arial MT"/>
              </a:rPr>
              <a:t>el </a:t>
            </a:r>
            <a:r>
              <a:rPr sz="2400" spc="-5" dirty="0">
                <a:solidFill>
                  <a:srgbClr val="1E1C11"/>
                </a:solidFill>
                <a:latin typeface="Arial MT"/>
                <a:cs typeface="Arial MT"/>
              </a:rPr>
              <a:t> acta de </a:t>
            </a:r>
            <a:r>
              <a:rPr sz="2400" dirty="0">
                <a:solidFill>
                  <a:srgbClr val="1E1C11"/>
                </a:solidFill>
                <a:latin typeface="Arial MT"/>
                <a:cs typeface="Arial MT"/>
              </a:rPr>
              <a:t>liquidación del contrato. </a:t>
            </a:r>
            <a:r>
              <a:rPr sz="2400" spc="-5" dirty="0">
                <a:solidFill>
                  <a:srgbClr val="1E1C11"/>
                </a:solidFill>
                <a:latin typeface="Arial MT"/>
                <a:cs typeface="Arial MT"/>
              </a:rPr>
              <a:t>El oficio </a:t>
            </a:r>
            <a:r>
              <a:rPr sz="2400" dirty="0">
                <a:solidFill>
                  <a:srgbClr val="1E1C11"/>
                </a:solidFill>
                <a:latin typeface="Arial MT"/>
                <a:cs typeface="Arial MT"/>
              </a:rPr>
              <a:t> </a:t>
            </a:r>
            <a:r>
              <a:rPr sz="2400" spc="-5" dirty="0">
                <a:solidFill>
                  <a:srgbClr val="1E1C11"/>
                </a:solidFill>
                <a:latin typeface="Arial MT"/>
                <a:cs typeface="Arial MT"/>
              </a:rPr>
              <a:t>de </a:t>
            </a:r>
            <a:r>
              <a:rPr sz="2400" dirty="0">
                <a:solidFill>
                  <a:srgbClr val="1E1C11"/>
                </a:solidFill>
                <a:latin typeface="Arial MT"/>
                <a:cs typeface="Arial MT"/>
              </a:rPr>
              <a:t>citación </a:t>
            </a:r>
            <a:r>
              <a:rPr sz="2400" spc="-5" dirty="0">
                <a:solidFill>
                  <a:srgbClr val="1E1C11"/>
                </a:solidFill>
                <a:latin typeface="Arial MT"/>
                <a:cs typeface="Arial MT"/>
              </a:rPr>
              <a:t>se acompañará </a:t>
            </a:r>
            <a:r>
              <a:rPr sz="2400" dirty="0">
                <a:solidFill>
                  <a:srgbClr val="1E1C11"/>
                </a:solidFill>
                <a:latin typeface="Arial MT"/>
                <a:cs typeface="Arial MT"/>
              </a:rPr>
              <a:t>de una </a:t>
            </a:r>
            <a:r>
              <a:rPr sz="2400" spc="-5" dirty="0">
                <a:solidFill>
                  <a:srgbClr val="1E1C11"/>
                </a:solidFill>
                <a:latin typeface="Arial MT"/>
                <a:cs typeface="Arial MT"/>
              </a:rPr>
              <a:t>copia </a:t>
            </a:r>
            <a:r>
              <a:rPr sz="2400" spc="-655" dirty="0">
                <a:solidFill>
                  <a:srgbClr val="1E1C11"/>
                </a:solidFill>
                <a:latin typeface="Arial MT"/>
                <a:cs typeface="Arial MT"/>
              </a:rPr>
              <a:t> </a:t>
            </a:r>
            <a:r>
              <a:rPr sz="2400" dirty="0">
                <a:solidFill>
                  <a:srgbClr val="1E1C11"/>
                </a:solidFill>
                <a:latin typeface="Arial MT"/>
                <a:cs typeface="Arial MT"/>
              </a:rPr>
              <a:t>del </a:t>
            </a:r>
            <a:r>
              <a:rPr sz="2400" spc="-5" dirty="0">
                <a:solidFill>
                  <a:srgbClr val="1E1C11"/>
                </a:solidFill>
                <a:latin typeface="Arial MT"/>
                <a:cs typeface="Arial MT"/>
              </a:rPr>
              <a:t>proyecto del </a:t>
            </a:r>
            <a:r>
              <a:rPr sz="2400" dirty="0">
                <a:solidFill>
                  <a:srgbClr val="1E1C11"/>
                </a:solidFill>
                <a:latin typeface="Arial MT"/>
                <a:cs typeface="Arial MT"/>
              </a:rPr>
              <a:t>acta </a:t>
            </a:r>
            <a:r>
              <a:rPr sz="2400" spc="-5" dirty="0">
                <a:solidFill>
                  <a:srgbClr val="1E1C11"/>
                </a:solidFill>
                <a:latin typeface="Arial MT"/>
                <a:cs typeface="Arial MT"/>
              </a:rPr>
              <a:t>de liquidación, con </a:t>
            </a:r>
            <a:r>
              <a:rPr sz="2400" dirty="0">
                <a:solidFill>
                  <a:srgbClr val="1E1C11"/>
                </a:solidFill>
                <a:latin typeface="Arial MT"/>
                <a:cs typeface="Arial MT"/>
              </a:rPr>
              <a:t> </a:t>
            </a:r>
            <a:r>
              <a:rPr sz="2400" spc="-5" dirty="0">
                <a:solidFill>
                  <a:srgbClr val="1E1C11"/>
                </a:solidFill>
                <a:latin typeface="Arial MT"/>
                <a:cs typeface="Arial MT"/>
              </a:rPr>
              <a:t>el</a:t>
            </a:r>
            <a:r>
              <a:rPr sz="2400" spc="145" dirty="0">
                <a:solidFill>
                  <a:srgbClr val="1E1C11"/>
                </a:solidFill>
                <a:latin typeface="Arial MT"/>
                <a:cs typeface="Arial MT"/>
              </a:rPr>
              <a:t> </a:t>
            </a:r>
            <a:r>
              <a:rPr sz="2400" spc="-5" dirty="0">
                <a:solidFill>
                  <a:srgbClr val="1E1C11"/>
                </a:solidFill>
                <a:latin typeface="Arial MT"/>
                <a:cs typeface="Arial MT"/>
              </a:rPr>
              <a:t>fin</a:t>
            </a:r>
            <a:r>
              <a:rPr sz="2400" spc="150" dirty="0">
                <a:solidFill>
                  <a:srgbClr val="1E1C11"/>
                </a:solidFill>
                <a:latin typeface="Arial MT"/>
                <a:cs typeface="Arial MT"/>
              </a:rPr>
              <a:t> </a:t>
            </a:r>
            <a:r>
              <a:rPr sz="2400" spc="-5" dirty="0">
                <a:solidFill>
                  <a:srgbClr val="1E1C11"/>
                </a:solidFill>
                <a:latin typeface="Arial MT"/>
                <a:cs typeface="Arial MT"/>
              </a:rPr>
              <a:t>de</a:t>
            </a:r>
            <a:r>
              <a:rPr sz="2400" spc="155" dirty="0">
                <a:solidFill>
                  <a:srgbClr val="1E1C11"/>
                </a:solidFill>
                <a:latin typeface="Arial MT"/>
                <a:cs typeface="Arial MT"/>
              </a:rPr>
              <a:t> </a:t>
            </a:r>
            <a:r>
              <a:rPr sz="2400" spc="-5" dirty="0">
                <a:solidFill>
                  <a:srgbClr val="1E1C11"/>
                </a:solidFill>
                <a:latin typeface="Arial MT"/>
                <a:cs typeface="Arial MT"/>
              </a:rPr>
              <a:t>que</a:t>
            </a:r>
            <a:r>
              <a:rPr sz="2400" spc="150" dirty="0">
                <a:solidFill>
                  <a:srgbClr val="1E1C11"/>
                </a:solidFill>
                <a:latin typeface="Arial MT"/>
                <a:cs typeface="Arial MT"/>
              </a:rPr>
              <a:t> </a:t>
            </a:r>
            <a:r>
              <a:rPr sz="2400" spc="-5" dirty="0">
                <a:solidFill>
                  <a:srgbClr val="1E1C11"/>
                </a:solidFill>
                <a:latin typeface="Arial MT"/>
                <a:cs typeface="Arial MT"/>
              </a:rPr>
              <a:t>el</a:t>
            </a:r>
            <a:r>
              <a:rPr sz="2400" spc="145" dirty="0">
                <a:solidFill>
                  <a:srgbClr val="1E1C11"/>
                </a:solidFill>
                <a:latin typeface="Arial MT"/>
                <a:cs typeface="Arial MT"/>
              </a:rPr>
              <a:t> </a:t>
            </a:r>
            <a:r>
              <a:rPr sz="2400" spc="-5" dirty="0">
                <a:solidFill>
                  <a:srgbClr val="1E1C11"/>
                </a:solidFill>
                <a:latin typeface="Arial MT"/>
                <a:cs typeface="Arial MT"/>
              </a:rPr>
              <a:t>contratista</a:t>
            </a:r>
            <a:r>
              <a:rPr sz="2400" spc="160" dirty="0">
                <a:solidFill>
                  <a:srgbClr val="1E1C11"/>
                </a:solidFill>
                <a:latin typeface="Arial MT"/>
                <a:cs typeface="Arial MT"/>
              </a:rPr>
              <a:t> </a:t>
            </a:r>
            <a:r>
              <a:rPr sz="2400" spc="-5" dirty="0">
                <a:solidFill>
                  <a:srgbClr val="1E1C11"/>
                </a:solidFill>
                <a:latin typeface="Arial MT"/>
                <a:cs typeface="Arial MT"/>
              </a:rPr>
              <a:t>pueda</a:t>
            </a:r>
            <a:r>
              <a:rPr sz="2400" spc="155" dirty="0">
                <a:solidFill>
                  <a:srgbClr val="1E1C11"/>
                </a:solidFill>
                <a:latin typeface="Arial MT"/>
                <a:cs typeface="Arial MT"/>
              </a:rPr>
              <a:t> </a:t>
            </a:r>
            <a:r>
              <a:rPr sz="2400" spc="-5" dirty="0">
                <a:solidFill>
                  <a:srgbClr val="1E1C11"/>
                </a:solidFill>
                <a:latin typeface="Arial MT"/>
                <a:cs typeface="Arial MT"/>
              </a:rPr>
              <a:t>revisar </a:t>
            </a:r>
            <a:r>
              <a:rPr sz="2400" spc="-655" dirty="0">
                <a:solidFill>
                  <a:srgbClr val="1E1C11"/>
                </a:solidFill>
                <a:latin typeface="Arial MT"/>
                <a:cs typeface="Arial MT"/>
              </a:rPr>
              <a:t> </a:t>
            </a:r>
            <a:r>
              <a:rPr sz="2400" dirty="0">
                <a:solidFill>
                  <a:srgbClr val="1E1C11"/>
                </a:solidFill>
                <a:latin typeface="Arial MT"/>
                <a:cs typeface="Arial MT"/>
              </a:rPr>
              <a:t>y</a:t>
            </a:r>
            <a:r>
              <a:rPr sz="2400" spc="-10" dirty="0">
                <a:solidFill>
                  <a:srgbClr val="1E1C11"/>
                </a:solidFill>
                <a:latin typeface="Arial MT"/>
                <a:cs typeface="Arial MT"/>
              </a:rPr>
              <a:t> </a:t>
            </a:r>
            <a:r>
              <a:rPr sz="2400" spc="-5" dirty="0">
                <a:solidFill>
                  <a:srgbClr val="1E1C11"/>
                </a:solidFill>
                <a:latin typeface="Arial MT"/>
                <a:cs typeface="Arial MT"/>
              </a:rPr>
              <a:t>analizar</a:t>
            </a:r>
            <a:r>
              <a:rPr sz="2400" spc="30" dirty="0">
                <a:solidFill>
                  <a:srgbClr val="1E1C11"/>
                </a:solidFill>
                <a:latin typeface="Arial MT"/>
                <a:cs typeface="Arial MT"/>
              </a:rPr>
              <a:t> </a:t>
            </a:r>
            <a:r>
              <a:rPr sz="2400" spc="-5" dirty="0">
                <a:solidFill>
                  <a:srgbClr val="1E1C11"/>
                </a:solidFill>
                <a:latin typeface="Arial MT"/>
                <a:cs typeface="Arial MT"/>
              </a:rPr>
              <a:t>los</a:t>
            </a:r>
            <a:r>
              <a:rPr sz="2400" spc="10" dirty="0">
                <a:solidFill>
                  <a:srgbClr val="1E1C11"/>
                </a:solidFill>
                <a:latin typeface="Arial MT"/>
                <a:cs typeface="Arial MT"/>
              </a:rPr>
              <a:t> </a:t>
            </a:r>
            <a:r>
              <a:rPr sz="2400" spc="-5" dirty="0">
                <a:solidFill>
                  <a:srgbClr val="1E1C11"/>
                </a:solidFill>
                <a:latin typeface="Arial MT"/>
                <a:cs typeface="Arial MT"/>
              </a:rPr>
              <a:t>datos</a:t>
            </a:r>
            <a:r>
              <a:rPr sz="2400" dirty="0">
                <a:solidFill>
                  <a:srgbClr val="1E1C11"/>
                </a:solidFill>
                <a:latin typeface="Arial MT"/>
                <a:cs typeface="Arial MT"/>
              </a:rPr>
              <a:t> </a:t>
            </a:r>
            <a:r>
              <a:rPr sz="2400" spc="-5" dirty="0">
                <a:solidFill>
                  <a:srgbClr val="1E1C11"/>
                </a:solidFill>
                <a:latin typeface="Arial MT"/>
                <a:cs typeface="Arial MT"/>
              </a:rPr>
              <a:t>consignados</a:t>
            </a:r>
            <a:r>
              <a:rPr sz="2400" spc="35" dirty="0">
                <a:solidFill>
                  <a:srgbClr val="1E1C11"/>
                </a:solidFill>
                <a:latin typeface="Arial MT"/>
                <a:cs typeface="Arial MT"/>
              </a:rPr>
              <a:t> </a:t>
            </a:r>
            <a:r>
              <a:rPr sz="2400" spc="-5" dirty="0">
                <a:solidFill>
                  <a:srgbClr val="1E1C11"/>
                </a:solidFill>
                <a:latin typeface="Arial MT"/>
                <a:cs typeface="Arial MT"/>
              </a:rPr>
              <a:t>en ella.</a:t>
            </a:r>
            <a:endParaRPr sz="2400" dirty="0">
              <a:latin typeface="Arial MT"/>
              <a:cs typeface="Arial MT"/>
            </a:endParaRPr>
          </a:p>
        </p:txBody>
      </p:sp>
      <p:pic>
        <p:nvPicPr>
          <p:cNvPr id="4" name="object 4">
            <a:extLst>
              <a:ext uri="{FF2B5EF4-FFF2-40B4-BE49-F238E27FC236}">
                <a16:creationId xmlns:a16="http://schemas.microsoft.com/office/drawing/2014/main" id="{F6ABCE26-B752-4564-B776-DD875F49A8EA}"/>
              </a:ext>
            </a:extLst>
          </p:cNvPr>
          <p:cNvPicPr/>
          <p:nvPr/>
        </p:nvPicPr>
        <p:blipFill>
          <a:blip r:embed="rId2" cstate="print"/>
          <a:stretch>
            <a:fillRect/>
          </a:stretch>
        </p:blipFill>
        <p:spPr>
          <a:xfrm>
            <a:off x="8152969" y="2377871"/>
            <a:ext cx="2750820" cy="2750820"/>
          </a:xfrm>
          <a:prstGeom prst="rect">
            <a:avLst/>
          </a:prstGeom>
        </p:spPr>
      </p:pic>
    </p:spTree>
    <p:extLst>
      <p:ext uri="{BB962C8B-B14F-4D97-AF65-F5344CB8AC3E}">
        <p14:creationId xmlns:p14="http://schemas.microsoft.com/office/powerpoint/2010/main" val="3912417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5EF270F-6813-4BFE-84CA-AC6582875D2F}"/>
              </a:ext>
            </a:extLst>
          </p:cNvPr>
          <p:cNvSpPr txBox="1"/>
          <p:nvPr/>
        </p:nvSpPr>
        <p:spPr>
          <a:xfrm>
            <a:off x="3755516" y="1587754"/>
            <a:ext cx="7558477" cy="3755644"/>
          </a:xfrm>
          <a:prstGeom prst="rect">
            <a:avLst/>
          </a:prstGeom>
        </p:spPr>
        <p:txBody>
          <a:bodyPr vert="horz" wrap="square" lIns="0" tIns="39370" rIns="0" bIns="0" rtlCol="0">
            <a:spAutoFit/>
          </a:bodyPr>
          <a:lstStyle/>
          <a:p>
            <a:pPr marL="299085" marR="5080" indent="-287020" algn="just">
              <a:lnSpc>
                <a:spcPts val="1730"/>
              </a:lnSpc>
              <a:spcBef>
                <a:spcPts val="310"/>
              </a:spcBef>
              <a:buClr>
                <a:srgbClr val="1F487C"/>
              </a:buClr>
              <a:buChar char="•"/>
              <a:tabLst>
                <a:tab pos="299720" algn="l"/>
              </a:tabLst>
            </a:pPr>
            <a:r>
              <a:rPr spc="-5" dirty="0">
                <a:solidFill>
                  <a:srgbClr val="1E1C11"/>
                </a:solidFill>
                <a:latin typeface="Arial MT"/>
                <a:cs typeface="Arial MT"/>
              </a:rPr>
              <a:t>En caso de que el contratista o </a:t>
            </a:r>
            <a:r>
              <a:rPr dirty="0">
                <a:solidFill>
                  <a:srgbClr val="1E1C11"/>
                </a:solidFill>
                <a:latin typeface="Arial MT"/>
                <a:cs typeface="Arial MT"/>
              </a:rPr>
              <a:t>uno </a:t>
            </a:r>
            <a:r>
              <a:rPr spc="-5" dirty="0">
                <a:solidFill>
                  <a:srgbClr val="1E1C11"/>
                </a:solidFill>
                <a:latin typeface="Arial MT"/>
                <a:cs typeface="Arial MT"/>
              </a:rPr>
              <a:t>de sus integrantes, </a:t>
            </a:r>
            <a:r>
              <a:rPr dirty="0">
                <a:solidFill>
                  <a:srgbClr val="1E1C11"/>
                </a:solidFill>
                <a:latin typeface="Arial MT"/>
                <a:cs typeface="Arial MT"/>
              </a:rPr>
              <a:t>si se trata </a:t>
            </a:r>
            <a:r>
              <a:rPr spc="5"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estructura</a:t>
            </a:r>
            <a:r>
              <a:rPr dirty="0">
                <a:solidFill>
                  <a:srgbClr val="1E1C11"/>
                </a:solidFill>
                <a:latin typeface="Arial MT"/>
                <a:cs typeface="Arial MT"/>
              </a:rPr>
              <a:t> </a:t>
            </a:r>
            <a:r>
              <a:rPr spc="-5" dirty="0">
                <a:solidFill>
                  <a:srgbClr val="1E1C11"/>
                </a:solidFill>
                <a:latin typeface="Arial MT"/>
                <a:cs typeface="Arial MT"/>
              </a:rPr>
              <a:t>plural,</a:t>
            </a:r>
            <a:r>
              <a:rPr dirty="0">
                <a:solidFill>
                  <a:srgbClr val="1E1C11"/>
                </a:solidFill>
                <a:latin typeface="Arial MT"/>
                <a:cs typeface="Arial MT"/>
              </a:rPr>
              <a:t> se</a:t>
            </a:r>
            <a:r>
              <a:rPr spc="5" dirty="0">
                <a:solidFill>
                  <a:srgbClr val="1E1C11"/>
                </a:solidFill>
                <a:latin typeface="Arial MT"/>
                <a:cs typeface="Arial MT"/>
              </a:rPr>
              <a:t> </a:t>
            </a:r>
            <a:r>
              <a:rPr spc="-5" dirty="0">
                <a:solidFill>
                  <a:srgbClr val="1E1C11"/>
                </a:solidFill>
                <a:latin typeface="Arial MT"/>
                <a:cs typeface="Arial MT"/>
              </a:rPr>
              <a:t>encuentre</a:t>
            </a:r>
            <a:r>
              <a:rPr dirty="0">
                <a:solidFill>
                  <a:srgbClr val="1E1C11"/>
                </a:solidFill>
                <a:latin typeface="Arial MT"/>
                <a:cs typeface="Arial MT"/>
              </a:rPr>
              <a:t> </a:t>
            </a:r>
            <a:r>
              <a:rPr spc="-5" dirty="0">
                <a:solidFill>
                  <a:srgbClr val="1E1C11"/>
                </a:solidFill>
                <a:latin typeface="Arial MT"/>
                <a:cs typeface="Arial MT"/>
              </a:rPr>
              <a:t>en</a:t>
            </a:r>
            <a:r>
              <a:rPr dirty="0">
                <a:solidFill>
                  <a:srgbClr val="1E1C11"/>
                </a:solidFill>
                <a:latin typeface="Arial MT"/>
                <a:cs typeface="Arial MT"/>
              </a:rPr>
              <a:t> </a:t>
            </a:r>
            <a:r>
              <a:rPr spc="-5" dirty="0">
                <a:solidFill>
                  <a:srgbClr val="1E1C11"/>
                </a:solidFill>
                <a:latin typeface="Arial MT"/>
                <a:cs typeface="Arial MT"/>
              </a:rPr>
              <a:t>liquidación</a:t>
            </a:r>
            <a:r>
              <a:rPr dirty="0">
                <a:solidFill>
                  <a:srgbClr val="1E1C11"/>
                </a:solidFill>
                <a:latin typeface="Arial MT"/>
                <a:cs typeface="Arial MT"/>
              </a:rPr>
              <a:t> </a:t>
            </a:r>
            <a:r>
              <a:rPr spc="-5" dirty="0">
                <a:solidFill>
                  <a:srgbClr val="1E1C11"/>
                </a:solidFill>
                <a:latin typeface="Arial MT"/>
                <a:cs typeface="Arial MT"/>
              </a:rPr>
              <a:t>judicial,</a:t>
            </a:r>
            <a:r>
              <a:rPr dirty="0">
                <a:solidFill>
                  <a:srgbClr val="1E1C11"/>
                </a:solidFill>
                <a:latin typeface="Arial MT"/>
                <a:cs typeface="Arial MT"/>
              </a:rPr>
              <a:t> </a:t>
            </a:r>
            <a:r>
              <a:rPr spc="-20" dirty="0">
                <a:solidFill>
                  <a:srgbClr val="1E1C11"/>
                </a:solidFill>
                <a:latin typeface="Arial MT"/>
                <a:cs typeface="Arial MT"/>
              </a:rPr>
              <a:t>el </a:t>
            </a:r>
            <a:r>
              <a:rPr spc="-15" dirty="0">
                <a:solidFill>
                  <a:srgbClr val="1E1C11"/>
                </a:solidFill>
                <a:latin typeface="Arial MT"/>
                <a:cs typeface="Arial MT"/>
              </a:rPr>
              <a:t> </a:t>
            </a:r>
            <a:r>
              <a:rPr spc="-5" dirty="0">
                <a:solidFill>
                  <a:srgbClr val="1E1C11"/>
                </a:solidFill>
                <a:latin typeface="Arial MT"/>
                <a:cs typeface="Arial MT"/>
              </a:rPr>
              <a:t>supervisor</a:t>
            </a:r>
            <a:r>
              <a:rPr dirty="0">
                <a:solidFill>
                  <a:srgbClr val="1E1C11"/>
                </a:solidFill>
                <a:latin typeface="Arial MT"/>
                <a:cs typeface="Arial MT"/>
              </a:rPr>
              <a:t> </a:t>
            </a:r>
            <a:r>
              <a:rPr spc="-5" dirty="0">
                <a:solidFill>
                  <a:srgbClr val="1E1C11"/>
                </a:solidFill>
                <a:latin typeface="Arial MT"/>
                <a:cs typeface="Arial MT"/>
              </a:rPr>
              <a:t>o</a:t>
            </a:r>
            <a:r>
              <a:rPr dirty="0">
                <a:solidFill>
                  <a:srgbClr val="1E1C11"/>
                </a:solidFill>
                <a:latin typeface="Arial MT"/>
                <a:cs typeface="Arial MT"/>
              </a:rPr>
              <a:t> </a:t>
            </a:r>
            <a:r>
              <a:rPr spc="-10" dirty="0">
                <a:solidFill>
                  <a:srgbClr val="1E1C11"/>
                </a:solidFill>
                <a:latin typeface="Arial MT"/>
                <a:cs typeface="Arial MT"/>
              </a:rPr>
              <a:t>interventor,</a:t>
            </a:r>
            <a:r>
              <a:rPr spc="-5" dirty="0">
                <a:solidFill>
                  <a:srgbClr val="1E1C11"/>
                </a:solidFill>
                <a:latin typeface="Arial MT"/>
                <a:cs typeface="Arial MT"/>
              </a:rPr>
              <a:t> según</a:t>
            </a:r>
            <a:r>
              <a:rPr dirty="0">
                <a:solidFill>
                  <a:srgbClr val="1E1C11"/>
                </a:solidFill>
                <a:latin typeface="Arial MT"/>
                <a:cs typeface="Arial MT"/>
              </a:rPr>
              <a:t> </a:t>
            </a:r>
            <a:r>
              <a:rPr spc="-5" dirty="0">
                <a:solidFill>
                  <a:srgbClr val="1E1C11"/>
                </a:solidFill>
                <a:latin typeface="Arial MT"/>
                <a:cs typeface="Arial MT"/>
              </a:rPr>
              <a:t>corresponda,</a:t>
            </a:r>
            <a:r>
              <a:rPr dirty="0">
                <a:solidFill>
                  <a:srgbClr val="1E1C11"/>
                </a:solidFill>
                <a:latin typeface="Arial MT"/>
                <a:cs typeface="Arial MT"/>
              </a:rPr>
              <a:t> </a:t>
            </a:r>
            <a:r>
              <a:rPr spc="-5" dirty="0">
                <a:solidFill>
                  <a:srgbClr val="1E1C11"/>
                </a:solidFill>
                <a:latin typeface="Arial MT"/>
                <a:cs typeface="Arial MT"/>
              </a:rPr>
              <a:t>remitirá</a:t>
            </a:r>
            <a:r>
              <a:rPr dirty="0">
                <a:solidFill>
                  <a:srgbClr val="1E1C11"/>
                </a:solidFill>
                <a:latin typeface="Arial MT"/>
                <a:cs typeface="Arial MT"/>
              </a:rPr>
              <a:t> </a:t>
            </a:r>
            <a:r>
              <a:rPr spc="-5" dirty="0">
                <a:solidFill>
                  <a:srgbClr val="1E1C11"/>
                </a:solidFill>
                <a:latin typeface="Arial MT"/>
                <a:cs typeface="Arial MT"/>
              </a:rPr>
              <a:t>copia</a:t>
            </a:r>
            <a:r>
              <a:rPr dirty="0">
                <a:solidFill>
                  <a:srgbClr val="1E1C11"/>
                </a:solidFill>
                <a:latin typeface="Arial MT"/>
                <a:cs typeface="Arial MT"/>
              </a:rPr>
              <a:t> </a:t>
            </a:r>
            <a:r>
              <a:rPr spc="-5" dirty="0">
                <a:solidFill>
                  <a:srgbClr val="1E1C11"/>
                </a:solidFill>
                <a:latin typeface="Arial MT"/>
                <a:cs typeface="Arial MT"/>
              </a:rPr>
              <a:t>del </a:t>
            </a:r>
            <a:r>
              <a:rPr dirty="0">
                <a:solidFill>
                  <a:srgbClr val="1E1C11"/>
                </a:solidFill>
                <a:latin typeface="Arial MT"/>
                <a:cs typeface="Arial MT"/>
              </a:rPr>
              <a:t> </a:t>
            </a:r>
            <a:r>
              <a:rPr spc="-5" dirty="0">
                <a:solidFill>
                  <a:srgbClr val="1E1C11"/>
                </a:solidFill>
                <a:latin typeface="Arial MT"/>
                <a:cs typeface="Arial MT"/>
              </a:rPr>
              <a:t>proyecto de acta de liquidación </a:t>
            </a:r>
            <a:r>
              <a:rPr spc="-10" dirty="0">
                <a:solidFill>
                  <a:srgbClr val="1E1C11"/>
                </a:solidFill>
                <a:latin typeface="Arial MT"/>
                <a:cs typeface="Arial MT"/>
              </a:rPr>
              <a:t>al </a:t>
            </a:r>
            <a:r>
              <a:rPr spc="-5" dirty="0">
                <a:solidFill>
                  <a:srgbClr val="1E1C11"/>
                </a:solidFill>
                <a:latin typeface="Arial MT"/>
                <a:cs typeface="Arial MT"/>
              </a:rPr>
              <a:t>gerente liquidador designado por </a:t>
            </a:r>
            <a:r>
              <a:rPr dirty="0">
                <a:solidFill>
                  <a:srgbClr val="1E1C11"/>
                </a:solidFill>
                <a:latin typeface="Arial MT"/>
                <a:cs typeface="Arial MT"/>
              </a:rPr>
              <a:t> la </a:t>
            </a:r>
            <a:r>
              <a:rPr spc="-5" dirty="0">
                <a:solidFill>
                  <a:srgbClr val="1E1C11"/>
                </a:solidFill>
                <a:latin typeface="Arial MT"/>
                <a:cs typeface="Arial MT"/>
              </a:rPr>
              <a:t>Superintendencia respectiva, para </a:t>
            </a:r>
            <a:r>
              <a:rPr dirty="0">
                <a:solidFill>
                  <a:srgbClr val="1E1C11"/>
                </a:solidFill>
                <a:latin typeface="Arial MT"/>
                <a:cs typeface="Arial MT"/>
              </a:rPr>
              <a:t>su </a:t>
            </a:r>
            <a:r>
              <a:rPr spc="-5" dirty="0">
                <a:solidFill>
                  <a:srgbClr val="1E1C11"/>
                </a:solidFill>
                <a:latin typeface="Arial MT"/>
                <a:cs typeface="Arial MT"/>
              </a:rPr>
              <a:t>correspondiente revisión y </a:t>
            </a:r>
            <a:r>
              <a:rPr dirty="0">
                <a:solidFill>
                  <a:srgbClr val="1E1C11"/>
                </a:solidFill>
                <a:latin typeface="Arial MT"/>
                <a:cs typeface="Arial MT"/>
              </a:rPr>
              <a:t> </a:t>
            </a:r>
            <a:r>
              <a:rPr spc="-5" dirty="0">
                <a:solidFill>
                  <a:srgbClr val="1E1C11"/>
                </a:solidFill>
                <a:latin typeface="Arial MT"/>
                <a:cs typeface="Arial MT"/>
              </a:rPr>
              <a:t>posterior</a:t>
            </a:r>
            <a:r>
              <a:rPr spc="5" dirty="0">
                <a:solidFill>
                  <a:srgbClr val="1E1C11"/>
                </a:solidFill>
                <a:latin typeface="Arial MT"/>
                <a:cs typeface="Arial MT"/>
              </a:rPr>
              <a:t> </a:t>
            </a:r>
            <a:r>
              <a:rPr spc="-5" dirty="0">
                <a:solidFill>
                  <a:srgbClr val="1E1C11"/>
                </a:solidFill>
                <a:latin typeface="Arial MT"/>
                <a:cs typeface="Arial MT"/>
              </a:rPr>
              <a:t>suscripción.</a:t>
            </a:r>
            <a:endParaRPr dirty="0">
              <a:latin typeface="Arial MT"/>
              <a:cs typeface="Arial MT"/>
            </a:endParaRPr>
          </a:p>
          <a:p>
            <a:pPr marL="299085" marR="6350" indent="-287020" algn="just">
              <a:lnSpc>
                <a:spcPts val="1730"/>
              </a:lnSpc>
              <a:spcBef>
                <a:spcPts val="375"/>
              </a:spcBef>
              <a:buClr>
                <a:srgbClr val="1F487C"/>
              </a:buClr>
              <a:buChar char="•"/>
              <a:tabLst>
                <a:tab pos="299720" algn="l"/>
              </a:tabLst>
            </a:pPr>
            <a:r>
              <a:rPr spc="-5" dirty="0">
                <a:solidFill>
                  <a:srgbClr val="1E1C11"/>
                </a:solidFill>
                <a:latin typeface="Arial MT"/>
                <a:cs typeface="Arial MT"/>
              </a:rPr>
              <a:t>El Acta de Liquidación deberá ser suscrita </a:t>
            </a:r>
            <a:r>
              <a:rPr dirty="0">
                <a:solidFill>
                  <a:srgbClr val="1E1C11"/>
                </a:solidFill>
                <a:latin typeface="Arial MT"/>
                <a:cs typeface="Arial MT"/>
              </a:rPr>
              <a:t>por </a:t>
            </a:r>
            <a:r>
              <a:rPr spc="-5" dirty="0">
                <a:solidFill>
                  <a:srgbClr val="1E1C11"/>
                </a:solidFill>
                <a:latin typeface="Arial MT"/>
                <a:cs typeface="Arial MT"/>
              </a:rPr>
              <a:t>el</a:t>
            </a:r>
            <a:r>
              <a:rPr spc="430" dirty="0">
                <a:solidFill>
                  <a:srgbClr val="1E1C11"/>
                </a:solidFill>
                <a:latin typeface="Arial MT"/>
                <a:cs typeface="Arial MT"/>
              </a:rPr>
              <a:t> </a:t>
            </a:r>
            <a:r>
              <a:rPr spc="-5" dirty="0">
                <a:solidFill>
                  <a:srgbClr val="1E1C11"/>
                </a:solidFill>
                <a:latin typeface="Arial MT"/>
                <a:cs typeface="Arial MT"/>
              </a:rPr>
              <a:t>contratista</a:t>
            </a:r>
            <a:r>
              <a:rPr spc="434" dirty="0">
                <a:solidFill>
                  <a:srgbClr val="1E1C11"/>
                </a:solidFill>
                <a:latin typeface="Arial MT"/>
                <a:cs typeface="Arial MT"/>
              </a:rPr>
              <a:t> </a:t>
            </a:r>
            <a:r>
              <a:rPr spc="-5" dirty="0">
                <a:solidFill>
                  <a:srgbClr val="1E1C11"/>
                </a:solidFill>
                <a:latin typeface="Arial MT"/>
                <a:cs typeface="Arial MT"/>
              </a:rPr>
              <a:t>y </a:t>
            </a:r>
            <a:r>
              <a:rPr dirty="0">
                <a:solidFill>
                  <a:srgbClr val="1E1C11"/>
                </a:solidFill>
                <a:latin typeface="Arial MT"/>
                <a:cs typeface="Arial MT"/>
              </a:rPr>
              <a:t>por </a:t>
            </a:r>
            <a:r>
              <a:rPr spc="5" dirty="0">
                <a:solidFill>
                  <a:srgbClr val="1E1C11"/>
                </a:solidFill>
                <a:latin typeface="Arial MT"/>
                <a:cs typeface="Arial MT"/>
              </a:rPr>
              <a:t> </a:t>
            </a:r>
            <a:r>
              <a:rPr spc="-5" dirty="0">
                <a:solidFill>
                  <a:srgbClr val="1E1C11"/>
                </a:solidFill>
                <a:latin typeface="Arial MT"/>
                <a:cs typeface="Arial MT"/>
              </a:rPr>
              <a:t>el ordenador del gasto correspondiente, de conformidad con los </a:t>
            </a:r>
            <a:r>
              <a:rPr dirty="0">
                <a:solidFill>
                  <a:srgbClr val="1E1C11"/>
                </a:solidFill>
                <a:latin typeface="Arial MT"/>
                <a:cs typeface="Arial MT"/>
              </a:rPr>
              <a:t> </a:t>
            </a:r>
            <a:r>
              <a:rPr spc="-5" dirty="0">
                <a:solidFill>
                  <a:srgbClr val="1E1C11"/>
                </a:solidFill>
                <a:latin typeface="Arial MT"/>
                <a:cs typeface="Arial MT"/>
              </a:rPr>
              <a:t>actos</a:t>
            </a:r>
            <a:r>
              <a:rPr dirty="0">
                <a:solidFill>
                  <a:srgbClr val="1E1C11"/>
                </a:solidFill>
                <a:latin typeface="Arial MT"/>
                <a:cs typeface="Arial MT"/>
              </a:rPr>
              <a:t> </a:t>
            </a:r>
            <a:r>
              <a:rPr spc="-5" dirty="0">
                <a:solidFill>
                  <a:srgbClr val="1E1C11"/>
                </a:solidFill>
                <a:latin typeface="Arial MT"/>
                <a:cs typeface="Arial MT"/>
              </a:rPr>
              <a:t>de</a:t>
            </a:r>
            <a:r>
              <a:rPr spc="10" dirty="0">
                <a:solidFill>
                  <a:srgbClr val="1E1C11"/>
                </a:solidFill>
                <a:latin typeface="Arial MT"/>
                <a:cs typeface="Arial MT"/>
              </a:rPr>
              <a:t> </a:t>
            </a:r>
            <a:r>
              <a:rPr spc="-5" dirty="0">
                <a:solidFill>
                  <a:srgbClr val="1E1C11"/>
                </a:solidFill>
                <a:latin typeface="Arial MT"/>
                <a:cs typeface="Arial MT"/>
              </a:rPr>
              <a:t>delegación</a:t>
            </a:r>
            <a:r>
              <a:rPr spc="-20" dirty="0">
                <a:solidFill>
                  <a:srgbClr val="1E1C11"/>
                </a:solidFill>
                <a:latin typeface="Arial MT"/>
                <a:cs typeface="Arial MT"/>
              </a:rPr>
              <a:t> </a:t>
            </a:r>
            <a:r>
              <a:rPr spc="-5" dirty="0">
                <a:solidFill>
                  <a:srgbClr val="1E1C11"/>
                </a:solidFill>
                <a:latin typeface="Arial MT"/>
                <a:cs typeface="Arial MT"/>
              </a:rPr>
              <a:t>vigentes.</a:t>
            </a:r>
            <a:endParaRPr dirty="0">
              <a:latin typeface="Arial MT"/>
              <a:cs typeface="Arial MT"/>
            </a:endParaRPr>
          </a:p>
          <a:p>
            <a:pPr marL="299085" marR="6350" indent="-287020" algn="just">
              <a:lnSpc>
                <a:spcPct val="90000"/>
              </a:lnSpc>
              <a:spcBef>
                <a:spcPts val="355"/>
              </a:spcBef>
              <a:buClr>
                <a:srgbClr val="1F487C"/>
              </a:buClr>
              <a:buChar char="•"/>
              <a:tabLst>
                <a:tab pos="299720" algn="l"/>
              </a:tabLst>
            </a:pPr>
            <a:r>
              <a:rPr spc="-5" dirty="0">
                <a:solidFill>
                  <a:srgbClr val="1E1C11"/>
                </a:solidFill>
                <a:latin typeface="Arial MT"/>
                <a:cs typeface="Arial MT"/>
              </a:rPr>
              <a:t>Suscrita</a:t>
            </a:r>
            <a:r>
              <a:rPr dirty="0">
                <a:solidFill>
                  <a:srgbClr val="1E1C11"/>
                </a:solidFill>
                <a:latin typeface="Arial MT"/>
                <a:cs typeface="Arial MT"/>
              </a:rPr>
              <a:t> </a:t>
            </a:r>
            <a:r>
              <a:rPr spc="-5" dirty="0">
                <a:solidFill>
                  <a:srgbClr val="1E1C11"/>
                </a:solidFill>
                <a:latin typeface="Arial MT"/>
                <a:cs typeface="Arial MT"/>
              </a:rPr>
              <a:t>por</a:t>
            </a:r>
            <a:r>
              <a:rPr dirty="0">
                <a:solidFill>
                  <a:srgbClr val="1E1C11"/>
                </a:solidFill>
                <a:latin typeface="Arial MT"/>
                <a:cs typeface="Arial MT"/>
              </a:rPr>
              <a:t> </a:t>
            </a:r>
            <a:r>
              <a:rPr spc="-5" dirty="0">
                <a:solidFill>
                  <a:srgbClr val="1E1C11"/>
                </a:solidFill>
                <a:latin typeface="Arial MT"/>
                <a:cs typeface="Arial MT"/>
              </a:rPr>
              <a:t>las</a:t>
            </a:r>
            <a:r>
              <a:rPr dirty="0">
                <a:solidFill>
                  <a:srgbClr val="1E1C11"/>
                </a:solidFill>
                <a:latin typeface="Arial MT"/>
                <a:cs typeface="Arial MT"/>
              </a:rPr>
              <a:t> </a:t>
            </a:r>
            <a:r>
              <a:rPr spc="-5" dirty="0">
                <a:solidFill>
                  <a:srgbClr val="1E1C11"/>
                </a:solidFill>
                <a:latin typeface="Arial MT"/>
                <a:cs typeface="Arial MT"/>
              </a:rPr>
              <a:t>partes</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acta</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liquidación,</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supervisor</a:t>
            </a:r>
            <a:r>
              <a:rPr dirty="0">
                <a:solidFill>
                  <a:srgbClr val="1E1C11"/>
                </a:solidFill>
                <a:latin typeface="Arial MT"/>
                <a:cs typeface="Arial MT"/>
              </a:rPr>
              <a:t> </a:t>
            </a:r>
            <a:r>
              <a:rPr spc="-5" dirty="0">
                <a:solidFill>
                  <a:srgbClr val="1E1C11"/>
                </a:solidFill>
                <a:latin typeface="Arial MT"/>
                <a:cs typeface="Arial MT"/>
              </a:rPr>
              <a:t>o </a:t>
            </a:r>
            <a:r>
              <a:rPr dirty="0">
                <a:solidFill>
                  <a:srgbClr val="1E1C11"/>
                </a:solidFill>
                <a:latin typeface="Arial MT"/>
                <a:cs typeface="Arial MT"/>
              </a:rPr>
              <a:t> </a:t>
            </a:r>
            <a:r>
              <a:rPr spc="-10" dirty="0">
                <a:solidFill>
                  <a:srgbClr val="1E1C11"/>
                </a:solidFill>
                <a:latin typeface="Arial MT"/>
                <a:cs typeface="Arial MT"/>
              </a:rPr>
              <a:t>interventor, </a:t>
            </a:r>
            <a:r>
              <a:rPr spc="-5" dirty="0">
                <a:solidFill>
                  <a:srgbClr val="1E1C11"/>
                </a:solidFill>
                <a:latin typeface="Arial MT"/>
                <a:cs typeface="Arial MT"/>
              </a:rPr>
              <a:t>procederá a digitalizar </a:t>
            </a:r>
            <a:r>
              <a:rPr dirty="0">
                <a:solidFill>
                  <a:srgbClr val="1E1C11"/>
                </a:solidFill>
                <a:latin typeface="Arial MT"/>
                <a:cs typeface="Arial MT"/>
              </a:rPr>
              <a:t>la </a:t>
            </a:r>
            <a:r>
              <a:rPr spc="-5" dirty="0">
                <a:solidFill>
                  <a:srgbClr val="1E1C11"/>
                </a:solidFill>
                <a:latin typeface="Arial MT"/>
                <a:cs typeface="Arial MT"/>
              </a:rPr>
              <a:t>información y a registrarla en </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sistema</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gestión</a:t>
            </a:r>
            <a:r>
              <a:rPr dirty="0">
                <a:solidFill>
                  <a:srgbClr val="1E1C11"/>
                </a:solidFill>
                <a:latin typeface="Arial MT"/>
                <a:cs typeface="Arial MT"/>
              </a:rPr>
              <a:t> </a:t>
            </a:r>
            <a:r>
              <a:rPr spc="-5" dirty="0">
                <a:solidFill>
                  <a:srgbClr val="1E1C11"/>
                </a:solidFill>
                <a:latin typeface="Arial MT"/>
                <a:cs typeface="Arial MT"/>
              </a:rPr>
              <a:t>documental</a:t>
            </a:r>
            <a:r>
              <a:rPr dirty="0">
                <a:solidFill>
                  <a:srgbClr val="1E1C11"/>
                </a:solidFill>
                <a:latin typeface="Arial MT"/>
                <a:cs typeface="Arial MT"/>
              </a:rPr>
              <a:t> </a:t>
            </a:r>
            <a:r>
              <a:rPr spc="-5" dirty="0">
                <a:solidFill>
                  <a:srgbClr val="1E1C11"/>
                </a:solidFill>
                <a:latin typeface="Arial MT"/>
                <a:cs typeface="Arial MT"/>
              </a:rPr>
              <a:t>existente</a:t>
            </a:r>
            <a:r>
              <a:rPr dirty="0">
                <a:solidFill>
                  <a:srgbClr val="1E1C11"/>
                </a:solidFill>
                <a:latin typeface="Arial MT"/>
                <a:cs typeface="Arial MT"/>
              </a:rPr>
              <a:t> en</a:t>
            </a:r>
            <a:r>
              <a:rPr spc="5" dirty="0">
                <a:solidFill>
                  <a:srgbClr val="1E1C11"/>
                </a:solidFill>
                <a:latin typeface="Arial MT"/>
                <a:cs typeface="Arial MT"/>
              </a:rPr>
              <a:t> </a:t>
            </a:r>
            <a:r>
              <a:rPr dirty="0">
                <a:solidFill>
                  <a:srgbClr val="1E1C11"/>
                </a:solidFill>
                <a:latin typeface="Arial MT"/>
                <a:cs typeface="Arial MT"/>
              </a:rPr>
              <a:t>la</a:t>
            </a:r>
            <a:r>
              <a:rPr spc="5" dirty="0">
                <a:solidFill>
                  <a:srgbClr val="1E1C11"/>
                </a:solidFill>
                <a:latin typeface="Arial MT"/>
                <a:cs typeface="Arial MT"/>
              </a:rPr>
              <a:t> </a:t>
            </a:r>
            <a:r>
              <a:rPr spc="-5" dirty="0">
                <a:solidFill>
                  <a:srgbClr val="1E1C11"/>
                </a:solidFill>
                <a:latin typeface="Arial MT"/>
                <a:cs typeface="Arial MT"/>
              </a:rPr>
              <a:t>Aerocivil</a:t>
            </a:r>
            <a:r>
              <a:rPr dirty="0">
                <a:solidFill>
                  <a:srgbClr val="1E1C11"/>
                </a:solidFill>
                <a:latin typeface="Arial MT"/>
                <a:cs typeface="Arial MT"/>
              </a:rPr>
              <a:t> </a:t>
            </a:r>
            <a:r>
              <a:rPr spc="-5" dirty="0">
                <a:solidFill>
                  <a:srgbClr val="1E1C11"/>
                </a:solidFill>
                <a:latin typeface="Arial MT"/>
                <a:cs typeface="Arial MT"/>
              </a:rPr>
              <a:t>y </a:t>
            </a:r>
            <a:r>
              <a:rPr dirty="0">
                <a:solidFill>
                  <a:srgbClr val="1E1C11"/>
                </a:solidFill>
                <a:latin typeface="Arial MT"/>
                <a:cs typeface="Arial MT"/>
              </a:rPr>
              <a:t> </a:t>
            </a:r>
            <a:r>
              <a:rPr spc="-5" dirty="0">
                <a:solidFill>
                  <a:srgbClr val="1E1C11"/>
                </a:solidFill>
                <a:latin typeface="Arial MT"/>
                <a:cs typeface="Arial MT"/>
              </a:rPr>
              <a:t>publicarla</a:t>
            </a:r>
            <a:r>
              <a:rPr spc="185" dirty="0">
                <a:solidFill>
                  <a:srgbClr val="1E1C11"/>
                </a:solidFill>
                <a:latin typeface="Arial MT"/>
                <a:cs typeface="Arial MT"/>
              </a:rPr>
              <a:t> </a:t>
            </a:r>
            <a:r>
              <a:rPr spc="-5" dirty="0">
                <a:solidFill>
                  <a:srgbClr val="1E1C11"/>
                </a:solidFill>
                <a:latin typeface="Arial MT"/>
                <a:cs typeface="Arial MT"/>
              </a:rPr>
              <a:t>en</a:t>
            </a:r>
            <a:r>
              <a:rPr spc="185" dirty="0">
                <a:solidFill>
                  <a:srgbClr val="1E1C11"/>
                </a:solidFill>
                <a:latin typeface="Arial MT"/>
                <a:cs typeface="Arial MT"/>
              </a:rPr>
              <a:t> </a:t>
            </a:r>
            <a:r>
              <a:rPr spc="-5" dirty="0">
                <a:solidFill>
                  <a:srgbClr val="1E1C11"/>
                </a:solidFill>
                <a:latin typeface="Arial MT"/>
                <a:cs typeface="Arial MT"/>
              </a:rPr>
              <a:t>el</a:t>
            </a:r>
            <a:r>
              <a:rPr spc="175" dirty="0">
                <a:solidFill>
                  <a:srgbClr val="1E1C11"/>
                </a:solidFill>
                <a:latin typeface="Arial MT"/>
                <a:cs typeface="Arial MT"/>
              </a:rPr>
              <a:t> </a:t>
            </a:r>
            <a:r>
              <a:rPr spc="-5" dirty="0">
                <a:solidFill>
                  <a:srgbClr val="1E1C11"/>
                </a:solidFill>
                <a:latin typeface="Arial MT"/>
                <a:cs typeface="Arial MT"/>
              </a:rPr>
              <a:t>SECOP</a:t>
            </a:r>
            <a:r>
              <a:rPr spc="170" dirty="0">
                <a:solidFill>
                  <a:srgbClr val="1E1C11"/>
                </a:solidFill>
                <a:latin typeface="Arial MT"/>
                <a:cs typeface="Arial MT"/>
              </a:rPr>
              <a:t> </a:t>
            </a:r>
            <a:r>
              <a:rPr spc="-5" dirty="0">
                <a:solidFill>
                  <a:srgbClr val="1E1C11"/>
                </a:solidFill>
                <a:latin typeface="Arial MT"/>
                <a:cs typeface="Arial MT"/>
              </a:rPr>
              <a:t>II,</a:t>
            </a:r>
            <a:r>
              <a:rPr spc="195" dirty="0">
                <a:solidFill>
                  <a:srgbClr val="1E1C11"/>
                </a:solidFill>
                <a:latin typeface="Arial MT"/>
                <a:cs typeface="Arial MT"/>
              </a:rPr>
              <a:t> </a:t>
            </a:r>
            <a:r>
              <a:rPr spc="-5" dirty="0">
                <a:solidFill>
                  <a:srgbClr val="1E1C11"/>
                </a:solidFill>
                <a:latin typeface="Arial MT"/>
                <a:cs typeface="Arial MT"/>
              </a:rPr>
              <a:t>según</a:t>
            </a:r>
            <a:r>
              <a:rPr spc="190" dirty="0">
                <a:solidFill>
                  <a:srgbClr val="1E1C11"/>
                </a:solidFill>
                <a:latin typeface="Arial MT"/>
                <a:cs typeface="Arial MT"/>
              </a:rPr>
              <a:t> </a:t>
            </a:r>
            <a:r>
              <a:rPr spc="-5" dirty="0">
                <a:solidFill>
                  <a:srgbClr val="1E1C11"/>
                </a:solidFill>
                <a:latin typeface="Arial MT"/>
                <a:cs typeface="Arial MT"/>
              </a:rPr>
              <a:t>corresponda,</a:t>
            </a:r>
            <a:r>
              <a:rPr spc="200" dirty="0">
                <a:solidFill>
                  <a:srgbClr val="1E1C11"/>
                </a:solidFill>
                <a:latin typeface="Arial MT"/>
                <a:cs typeface="Arial MT"/>
              </a:rPr>
              <a:t> </a:t>
            </a:r>
            <a:r>
              <a:rPr spc="-5" dirty="0">
                <a:solidFill>
                  <a:srgbClr val="1E1C11"/>
                </a:solidFill>
                <a:latin typeface="Arial MT"/>
                <a:cs typeface="Arial MT"/>
              </a:rPr>
              <a:t>dentro</a:t>
            </a:r>
            <a:r>
              <a:rPr spc="200" dirty="0">
                <a:solidFill>
                  <a:srgbClr val="1E1C11"/>
                </a:solidFill>
                <a:latin typeface="Arial MT"/>
                <a:cs typeface="Arial MT"/>
              </a:rPr>
              <a:t> </a:t>
            </a:r>
            <a:r>
              <a:rPr spc="-5" dirty="0">
                <a:solidFill>
                  <a:srgbClr val="1E1C11"/>
                </a:solidFill>
                <a:latin typeface="Arial MT"/>
                <a:cs typeface="Arial MT"/>
              </a:rPr>
              <a:t>de</a:t>
            </a:r>
            <a:r>
              <a:rPr spc="185" dirty="0">
                <a:solidFill>
                  <a:srgbClr val="1E1C11"/>
                </a:solidFill>
                <a:latin typeface="Arial MT"/>
                <a:cs typeface="Arial MT"/>
              </a:rPr>
              <a:t> </a:t>
            </a:r>
            <a:r>
              <a:rPr spc="-5" dirty="0">
                <a:solidFill>
                  <a:srgbClr val="1E1C11"/>
                </a:solidFill>
                <a:latin typeface="Arial MT"/>
                <a:cs typeface="Arial MT"/>
              </a:rPr>
              <a:t>los</a:t>
            </a:r>
            <a:r>
              <a:rPr spc="190" dirty="0">
                <a:solidFill>
                  <a:srgbClr val="1E1C11"/>
                </a:solidFill>
                <a:latin typeface="Arial MT"/>
                <a:cs typeface="Arial MT"/>
              </a:rPr>
              <a:t> </a:t>
            </a:r>
            <a:r>
              <a:rPr spc="-5" dirty="0">
                <a:solidFill>
                  <a:srgbClr val="1E1C11"/>
                </a:solidFill>
                <a:latin typeface="Arial MT"/>
                <a:cs typeface="Arial MT"/>
              </a:rPr>
              <a:t>tres</a:t>
            </a:r>
            <a:endParaRPr dirty="0">
              <a:latin typeface="Arial MT"/>
              <a:cs typeface="Arial MT"/>
            </a:endParaRPr>
          </a:p>
          <a:p>
            <a:pPr marL="299085" marR="5080" algn="just">
              <a:lnSpc>
                <a:spcPts val="1730"/>
              </a:lnSpc>
              <a:spcBef>
                <a:spcPts val="25"/>
              </a:spcBef>
            </a:pPr>
            <a:r>
              <a:rPr spc="-5" dirty="0">
                <a:solidFill>
                  <a:srgbClr val="1E1C11"/>
                </a:solidFill>
                <a:latin typeface="Arial MT"/>
                <a:cs typeface="Arial MT"/>
              </a:rPr>
              <a:t>(3)</a:t>
            </a:r>
            <a:r>
              <a:rPr dirty="0">
                <a:solidFill>
                  <a:srgbClr val="1E1C11"/>
                </a:solidFill>
                <a:latin typeface="Arial MT"/>
                <a:cs typeface="Arial MT"/>
              </a:rPr>
              <a:t> </a:t>
            </a:r>
            <a:r>
              <a:rPr spc="-5" dirty="0">
                <a:solidFill>
                  <a:srgbClr val="1E1C11"/>
                </a:solidFill>
                <a:latin typeface="Arial MT"/>
                <a:cs typeface="Arial MT"/>
              </a:rPr>
              <a:t>días</a:t>
            </a:r>
            <a:r>
              <a:rPr dirty="0">
                <a:solidFill>
                  <a:srgbClr val="1E1C11"/>
                </a:solidFill>
                <a:latin typeface="Arial MT"/>
                <a:cs typeface="Arial MT"/>
              </a:rPr>
              <a:t> </a:t>
            </a:r>
            <a:r>
              <a:rPr spc="-5" dirty="0">
                <a:solidFill>
                  <a:srgbClr val="1E1C11"/>
                </a:solidFill>
                <a:latin typeface="Arial MT"/>
                <a:cs typeface="Arial MT"/>
              </a:rPr>
              <a:t>hábiles</a:t>
            </a:r>
            <a:r>
              <a:rPr dirty="0">
                <a:solidFill>
                  <a:srgbClr val="1E1C11"/>
                </a:solidFill>
                <a:latin typeface="Arial MT"/>
                <a:cs typeface="Arial MT"/>
              </a:rPr>
              <a:t> </a:t>
            </a:r>
            <a:r>
              <a:rPr spc="-5" dirty="0">
                <a:solidFill>
                  <a:srgbClr val="1E1C11"/>
                </a:solidFill>
                <a:latin typeface="Arial MT"/>
                <a:cs typeface="Arial MT"/>
              </a:rPr>
              <a:t>siguientes</a:t>
            </a:r>
            <a:r>
              <a:rPr dirty="0">
                <a:solidFill>
                  <a:srgbClr val="1E1C11"/>
                </a:solidFill>
                <a:latin typeface="Arial MT"/>
                <a:cs typeface="Arial MT"/>
              </a:rPr>
              <a:t> </a:t>
            </a:r>
            <a:r>
              <a:rPr spc="-5" dirty="0">
                <a:solidFill>
                  <a:srgbClr val="1E1C11"/>
                </a:solidFill>
                <a:latin typeface="Arial MT"/>
                <a:cs typeface="Arial MT"/>
              </a:rPr>
              <a:t>a</a:t>
            </a:r>
            <a:r>
              <a:rPr dirty="0">
                <a:solidFill>
                  <a:srgbClr val="1E1C11"/>
                </a:solidFill>
                <a:latin typeface="Arial MT"/>
                <a:cs typeface="Arial MT"/>
              </a:rPr>
              <a:t> la</a:t>
            </a:r>
            <a:r>
              <a:rPr spc="5" dirty="0">
                <a:solidFill>
                  <a:srgbClr val="1E1C11"/>
                </a:solidFill>
                <a:latin typeface="Arial MT"/>
                <a:cs typeface="Arial MT"/>
              </a:rPr>
              <a:t> </a:t>
            </a:r>
            <a:r>
              <a:rPr spc="-5" dirty="0">
                <a:solidFill>
                  <a:srgbClr val="1E1C11"/>
                </a:solidFill>
                <a:latin typeface="Arial MT"/>
                <a:cs typeface="Arial MT"/>
              </a:rPr>
              <a:t>suscripción.</a:t>
            </a:r>
            <a:r>
              <a:rPr dirty="0">
                <a:solidFill>
                  <a:srgbClr val="1E1C11"/>
                </a:solidFill>
                <a:latin typeface="Arial MT"/>
                <a:cs typeface="Arial MT"/>
              </a:rPr>
              <a:t> </a:t>
            </a:r>
            <a:r>
              <a:rPr spc="-10" dirty="0">
                <a:solidFill>
                  <a:srgbClr val="1E1C11"/>
                </a:solidFill>
                <a:latin typeface="Arial MT"/>
                <a:cs typeface="Arial MT"/>
              </a:rPr>
              <a:t>Cuando</a:t>
            </a:r>
            <a:r>
              <a:rPr spc="425" dirty="0">
                <a:solidFill>
                  <a:srgbClr val="1E1C11"/>
                </a:solidFill>
                <a:latin typeface="Arial MT"/>
                <a:cs typeface="Arial MT"/>
              </a:rPr>
              <a:t> </a:t>
            </a:r>
            <a:r>
              <a:rPr spc="-5" dirty="0">
                <a:solidFill>
                  <a:srgbClr val="1E1C11"/>
                </a:solidFill>
                <a:latin typeface="Arial MT"/>
                <a:cs typeface="Arial MT"/>
              </a:rPr>
              <a:t>este </a:t>
            </a:r>
            <a:r>
              <a:rPr dirty="0">
                <a:solidFill>
                  <a:srgbClr val="1E1C11"/>
                </a:solidFill>
                <a:latin typeface="Arial MT"/>
                <a:cs typeface="Arial MT"/>
              </a:rPr>
              <a:t> </a:t>
            </a:r>
            <a:r>
              <a:rPr spc="-5" dirty="0">
                <a:solidFill>
                  <a:srgbClr val="1E1C11"/>
                </a:solidFill>
                <a:latin typeface="Arial MT"/>
                <a:cs typeface="Arial MT"/>
              </a:rPr>
              <a:t>documento</a:t>
            </a:r>
            <a:r>
              <a:rPr dirty="0">
                <a:solidFill>
                  <a:srgbClr val="1E1C11"/>
                </a:solidFill>
                <a:latin typeface="Arial MT"/>
                <a:cs typeface="Arial MT"/>
              </a:rPr>
              <a:t> se</a:t>
            </a:r>
            <a:r>
              <a:rPr spc="5" dirty="0">
                <a:solidFill>
                  <a:srgbClr val="1E1C11"/>
                </a:solidFill>
                <a:latin typeface="Arial MT"/>
                <a:cs typeface="Arial MT"/>
              </a:rPr>
              <a:t> </a:t>
            </a:r>
            <a:r>
              <a:rPr spc="-5" dirty="0">
                <a:solidFill>
                  <a:srgbClr val="1E1C11"/>
                </a:solidFill>
                <a:latin typeface="Arial MT"/>
                <a:cs typeface="Arial MT"/>
              </a:rPr>
              <a:t>deba</a:t>
            </a:r>
            <a:r>
              <a:rPr dirty="0">
                <a:solidFill>
                  <a:srgbClr val="1E1C11"/>
                </a:solidFill>
                <a:latin typeface="Arial MT"/>
                <a:cs typeface="Arial MT"/>
              </a:rPr>
              <a:t> </a:t>
            </a:r>
            <a:r>
              <a:rPr spc="-5" dirty="0">
                <a:solidFill>
                  <a:srgbClr val="1E1C11"/>
                </a:solidFill>
                <a:latin typeface="Arial MT"/>
                <a:cs typeface="Arial MT"/>
              </a:rPr>
              <a:t>publicar</a:t>
            </a:r>
            <a:r>
              <a:rPr dirty="0">
                <a:solidFill>
                  <a:srgbClr val="1E1C11"/>
                </a:solidFill>
                <a:latin typeface="Arial MT"/>
                <a:cs typeface="Arial MT"/>
              </a:rPr>
              <a:t> </a:t>
            </a:r>
            <a:r>
              <a:rPr spc="-5" dirty="0">
                <a:solidFill>
                  <a:srgbClr val="1E1C11"/>
                </a:solidFill>
                <a:latin typeface="Arial MT"/>
                <a:cs typeface="Arial MT"/>
              </a:rPr>
              <a:t>en</a:t>
            </a:r>
            <a:r>
              <a:rPr dirty="0">
                <a:solidFill>
                  <a:srgbClr val="1E1C11"/>
                </a:solidFill>
                <a:latin typeface="Arial MT"/>
                <a:cs typeface="Arial MT"/>
              </a:rPr>
              <a:t> </a:t>
            </a:r>
            <a:r>
              <a:rPr spc="-5" dirty="0">
                <a:solidFill>
                  <a:srgbClr val="1E1C11"/>
                </a:solidFill>
                <a:latin typeface="Arial MT"/>
                <a:cs typeface="Arial MT"/>
              </a:rPr>
              <a:t>SECOP</a:t>
            </a:r>
            <a:r>
              <a:rPr dirty="0">
                <a:solidFill>
                  <a:srgbClr val="1E1C11"/>
                </a:solidFill>
                <a:latin typeface="Arial MT"/>
                <a:cs typeface="Arial MT"/>
              </a:rPr>
              <a:t> I,</a:t>
            </a:r>
            <a:r>
              <a:rPr spc="5"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registro </a:t>
            </a:r>
            <a:r>
              <a:rPr spc="-430" dirty="0">
                <a:solidFill>
                  <a:srgbClr val="1E1C11"/>
                </a:solidFill>
                <a:latin typeface="Arial MT"/>
                <a:cs typeface="Arial MT"/>
              </a:rPr>
              <a:t> </a:t>
            </a:r>
            <a:r>
              <a:rPr spc="-5" dirty="0">
                <a:solidFill>
                  <a:srgbClr val="1E1C11"/>
                </a:solidFill>
                <a:latin typeface="Arial MT"/>
                <a:cs typeface="Arial MT"/>
              </a:rPr>
              <a:t>correspondiente</a:t>
            </a:r>
            <a:r>
              <a:rPr dirty="0">
                <a:solidFill>
                  <a:srgbClr val="1E1C11"/>
                </a:solidFill>
                <a:latin typeface="Arial MT"/>
                <a:cs typeface="Arial MT"/>
              </a:rPr>
              <a:t> lo</a:t>
            </a:r>
            <a:r>
              <a:rPr spc="5" dirty="0">
                <a:solidFill>
                  <a:srgbClr val="1E1C11"/>
                </a:solidFill>
                <a:latin typeface="Arial MT"/>
                <a:cs typeface="Arial MT"/>
              </a:rPr>
              <a:t> </a:t>
            </a:r>
            <a:r>
              <a:rPr spc="-5" dirty="0">
                <a:solidFill>
                  <a:srgbClr val="1E1C11"/>
                </a:solidFill>
                <a:latin typeface="Arial MT"/>
                <a:cs typeface="Arial MT"/>
              </a:rPr>
              <a:t>efectuará</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responsable</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la</a:t>
            </a:r>
            <a:r>
              <a:rPr spc="5" dirty="0">
                <a:solidFill>
                  <a:srgbClr val="1E1C11"/>
                </a:solidFill>
                <a:latin typeface="Arial MT"/>
                <a:cs typeface="Arial MT"/>
              </a:rPr>
              <a:t> </a:t>
            </a:r>
            <a:r>
              <a:rPr spc="-5" dirty="0">
                <a:solidFill>
                  <a:srgbClr val="1E1C11"/>
                </a:solidFill>
                <a:latin typeface="Arial MT"/>
                <a:cs typeface="Arial MT"/>
              </a:rPr>
              <a:t>Dirección </a:t>
            </a:r>
            <a:r>
              <a:rPr dirty="0">
                <a:solidFill>
                  <a:srgbClr val="1E1C11"/>
                </a:solidFill>
                <a:latin typeface="Arial MT"/>
                <a:cs typeface="Arial MT"/>
              </a:rPr>
              <a:t> </a:t>
            </a:r>
            <a:r>
              <a:rPr spc="-5" dirty="0">
                <a:solidFill>
                  <a:srgbClr val="1E1C11"/>
                </a:solidFill>
                <a:latin typeface="Arial MT"/>
                <a:cs typeface="Arial MT"/>
              </a:rPr>
              <a:t>Administrativa,</a:t>
            </a:r>
            <a:r>
              <a:rPr dirty="0">
                <a:solidFill>
                  <a:srgbClr val="1E1C11"/>
                </a:solidFill>
                <a:latin typeface="Arial MT"/>
                <a:cs typeface="Arial MT"/>
              </a:rPr>
              <a:t> </a:t>
            </a:r>
            <a:r>
              <a:rPr spc="-5" dirty="0">
                <a:solidFill>
                  <a:srgbClr val="1E1C11"/>
                </a:solidFill>
                <a:latin typeface="Arial MT"/>
                <a:cs typeface="Arial MT"/>
              </a:rPr>
              <a:t>una</a:t>
            </a:r>
            <a:r>
              <a:rPr dirty="0">
                <a:solidFill>
                  <a:srgbClr val="1E1C11"/>
                </a:solidFill>
                <a:latin typeface="Arial MT"/>
                <a:cs typeface="Arial MT"/>
              </a:rPr>
              <a:t> </a:t>
            </a:r>
            <a:r>
              <a:rPr spc="-5" dirty="0">
                <a:solidFill>
                  <a:srgbClr val="1E1C11"/>
                </a:solidFill>
                <a:latin typeface="Arial MT"/>
                <a:cs typeface="Arial MT"/>
              </a:rPr>
              <a:t>vez</a:t>
            </a:r>
            <a:r>
              <a:rPr dirty="0">
                <a:solidFill>
                  <a:srgbClr val="1E1C11"/>
                </a:solidFill>
                <a:latin typeface="Arial MT"/>
                <a:cs typeface="Arial MT"/>
              </a:rPr>
              <a:t> </a:t>
            </a:r>
            <a:r>
              <a:rPr spc="-10" dirty="0">
                <a:solidFill>
                  <a:srgbClr val="1E1C11"/>
                </a:solidFill>
                <a:latin typeface="Arial MT"/>
                <a:cs typeface="Arial MT"/>
              </a:rPr>
              <a:t>recibido</a:t>
            </a:r>
            <a:r>
              <a:rPr spc="-5" dirty="0">
                <a:solidFill>
                  <a:srgbClr val="1E1C11"/>
                </a:solidFill>
                <a:latin typeface="Arial MT"/>
                <a:cs typeface="Arial MT"/>
              </a:rPr>
              <a:t> el</a:t>
            </a:r>
            <a:r>
              <a:rPr dirty="0">
                <a:solidFill>
                  <a:srgbClr val="1E1C11"/>
                </a:solidFill>
                <a:latin typeface="Arial MT"/>
                <a:cs typeface="Arial MT"/>
              </a:rPr>
              <a:t> </a:t>
            </a:r>
            <a:r>
              <a:rPr spc="-5" dirty="0">
                <a:solidFill>
                  <a:srgbClr val="1E1C11"/>
                </a:solidFill>
                <a:latin typeface="Arial MT"/>
                <a:cs typeface="Arial MT"/>
              </a:rPr>
              <a:t>documento,</a:t>
            </a:r>
            <a:r>
              <a:rPr dirty="0">
                <a:solidFill>
                  <a:srgbClr val="1E1C11"/>
                </a:solidFill>
                <a:latin typeface="Arial MT"/>
                <a:cs typeface="Arial MT"/>
              </a:rPr>
              <a:t> </a:t>
            </a:r>
            <a:r>
              <a:rPr spc="-5" dirty="0">
                <a:solidFill>
                  <a:srgbClr val="1E1C11"/>
                </a:solidFill>
                <a:latin typeface="Arial MT"/>
                <a:cs typeface="Arial MT"/>
              </a:rPr>
              <a:t>remitido</a:t>
            </a:r>
            <a:r>
              <a:rPr dirty="0">
                <a:solidFill>
                  <a:srgbClr val="1E1C11"/>
                </a:solidFill>
                <a:latin typeface="Arial MT"/>
                <a:cs typeface="Arial MT"/>
              </a:rPr>
              <a:t> </a:t>
            </a:r>
            <a:r>
              <a:rPr spc="-5" dirty="0">
                <a:solidFill>
                  <a:srgbClr val="1E1C11"/>
                </a:solidFill>
                <a:latin typeface="Arial MT"/>
                <a:cs typeface="Arial MT"/>
              </a:rPr>
              <a:t>por</a:t>
            </a:r>
            <a:r>
              <a:rPr dirty="0">
                <a:solidFill>
                  <a:srgbClr val="1E1C11"/>
                </a:solidFill>
                <a:latin typeface="Arial MT"/>
                <a:cs typeface="Arial MT"/>
              </a:rPr>
              <a:t> la </a:t>
            </a:r>
            <a:r>
              <a:rPr spc="5" dirty="0">
                <a:solidFill>
                  <a:srgbClr val="1E1C11"/>
                </a:solidFill>
                <a:latin typeface="Arial MT"/>
                <a:cs typeface="Arial MT"/>
              </a:rPr>
              <a:t> </a:t>
            </a:r>
            <a:r>
              <a:rPr spc="-5" dirty="0">
                <a:solidFill>
                  <a:srgbClr val="1E1C11"/>
                </a:solidFill>
                <a:latin typeface="Arial MT"/>
                <a:cs typeface="Arial MT"/>
              </a:rPr>
              <a:t>Unidad</a:t>
            </a:r>
            <a:r>
              <a:rPr spc="-20" dirty="0">
                <a:solidFill>
                  <a:srgbClr val="1E1C11"/>
                </a:solidFill>
                <a:latin typeface="Arial MT"/>
                <a:cs typeface="Arial MT"/>
              </a:rPr>
              <a:t> </a:t>
            </a:r>
            <a:r>
              <a:rPr spc="-5" dirty="0">
                <a:solidFill>
                  <a:srgbClr val="1E1C11"/>
                </a:solidFill>
                <a:latin typeface="Arial MT"/>
                <a:cs typeface="Arial MT"/>
              </a:rPr>
              <a:t>Ejecutora.</a:t>
            </a:r>
            <a:endParaRPr dirty="0">
              <a:latin typeface="Arial MT"/>
              <a:cs typeface="Arial MT"/>
            </a:endParaRPr>
          </a:p>
        </p:txBody>
      </p:sp>
      <p:pic>
        <p:nvPicPr>
          <p:cNvPr id="3" name="object 4">
            <a:extLst>
              <a:ext uri="{FF2B5EF4-FFF2-40B4-BE49-F238E27FC236}">
                <a16:creationId xmlns:a16="http://schemas.microsoft.com/office/drawing/2014/main" id="{1F67E63E-E901-43D1-AEE1-428CF9D34264}"/>
              </a:ext>
            </a:extLst>
          </p:cNvPr>
          <p:cNvPicPr/>
          <p:nvPr/>
        </p:nvPicPr>
        <p:blipFill>
          <a:blip r:embed="rId2" cstate="print"/>
          <a:stretch>
            <a:fillRect/>
          </a:stretch>
        </p:blipFill>
        <p:spPr>
          <a:xfrm>
            <a:off x="1187355" y="2336178"/>
            <a:ext cx="2079531" cy="1962867"/>
          </a:xfrm>
          <a:prstGeom prst="rect">
            <a:avLst/>
          </a:prstGeom>
        </p:spPr>
      </p:pic>
      <p:sp>
        <p:nvSpPr>
          <p:cNvPr id="4" name="object 2">
            <a:extLst>
              <a:ext uri="{FF2B5EF4-FFF2-40B4-BE49-F238E27FC236}">
                <a16:creationId xmlns:a16="http://schemas.microsoft.com/office/drawing/2014/main" id="{92624D50-AE7D-4BAF-BE9D-415FD9F3E6EB}"/>
              </a:ext>
            </a:extLst>
          </p:cNvPr>
          <p:cNvSpPr txBox="1">
            <a:spLocks/>
          </p:cNvSpPr>
          <p:nvPr/>
        </p:nvSpPr>
        <p:spPr>
          <a:xfrm>
            <a:off x="1956004" y="341465"/>
            <a:ext cx="6196965" cy="874598"/>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indent="1319530">
              <a:lnSpc>
                <a:spcPct val="100000"/>
              </a:lnSpc>
              <a:spcBef>
                <a:spcPts val="100"/>
              </a:spcBef>
            </a:pPr>
            <a:r>
              <a:rPr lang="es-CO" sz="2800" b="1" kern="0" spc="-10">
                <a:solidFill>
                  <a:srgbClr val="00AFEF"/>
                </a:solidFill>
                <a:latin typeface="Arial"/>
                <a:cs typeface="Arial"/>
              </a:rPr>
              <a:t>PROCEDIMIENTO  LIQUIDACIÓN DEL CONTRATO</a:t>
            </a:r>
            <a:endParaRPr lang="es-CO" sz="2800" b="1" kern="0" spc="-10" dirty="0">
              <a:solidFill>
                <a:srgbClr val="00AFEF"/>
              </a:solidFill>
              <a:latin typeface="Arial"/>
              <a:cs typeface="Arial"/>
            </a:endParaRPr>
          </a:p>
        </p:txBody>
      </p:sp>
    </p:spTree>
    <p:extLst>
      <p:ext uri="{BB962C8B-B14F-4D97-AF65-F5344CB8AC3E}">
        <p14:creationId xmlns:p14="http://schemas.microsoft.com/office/powerpoint/2010/main" val="2166961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47C3BFBA-9073-4E3A-8D64-3BA64FECFF56}"/>
              </a:ext>
            </a:extLst>
          </p:cNvPr>
          <p:cNvSpPr txBox="1"/>
          <p:nvPr/>
        </p:nvSpPr>
        <p:spPr>
          <a:xfrm>
            <a:off x="9882631" y="6568748"/>
            <a:ext cx="249554" cy="162224"/>
          </a:xfrm>
          <a:prstGeom prst="rect">
            <a:avLst/>
          </a:prstGeom>
        </p:spPr>
        <p:txBody>
          <a:bodyPr vert="horz" wrap="square" lIns="0" tIns="635" rIns="0" bIns="0" rtlCol="0">
            <a:spAutoFit/>
          </a:bodyPr>
          <a:lstStyle/>
          <a:p>
            <a:pPr marL="12700">
              <a:spcBef>
                <a:spcPts val="5"/>
              </a:spcBef>
            </a:pPr>
            <a:r>
              <a:rPr sz="1050" dirty="0">
                <a:solidFill>
                  <a:srgbClr val="FFFFFF"/>
                </a:solidFill>
                <a:latin typeface="Arial MT"/>
                <a:cs typeface="Arial MT"/>
              </a:rPr>
              <a:t>111</a:t>
            </a:r>
            <a:endParaRPr sz="1050">
              <a:latin typeface="Arial MT"/>
              <a:cs typeface="Arial MT"/>
            </a:endParaRPr>
          </a:p>
        </p:txBody>
      </p:sp>
      <p:sp>
        <p:nvSpPr>
          <p:cNvPr id="3" name="object 3">
            <a:extLst>
              <a:ext uri="{FF2B5EF4-FFF2-40B4-BE49-F238E27FC236}">
                <a16:creationId xmlns:a16="http://schemas.microsoft.com/office/drawing/2014/main" id="{488D7EEC-3768-4A51-B653-B655577A2361}"/>
              </a:ext>
            </a:extLst>
          </p:cNvPr>
          <p:cNvSpPr txBox="1"/>
          <p:nvPr/>
        </p:nvSpPr>
        <p:spPr>
          <a:xfrm>
            <a:off x="1927656" y="1583182"/>
            <a:ext cx="8206740" cy="4552950"/>
          </a:xfrm>
          <a:prstGeom prst="rect">
            <a:avLst/>
          </a:prstGeom>
        </p:spPr>
        <p:txBody>
          <a:bodyPr vert="horz" wrap="square" lIns="0" tIns="40005" rIns="0" bIns="0" rtlCol="0">
            <a:spAutoFit/>
          </a:bodyPr>
          <a:lstStyle/>
          <a:p>
            <a:pPr marL="299085" marR="5080" indent="-287020" algn="just">
              <a:lnSpc>
                <a:spcPct val="90000"/>
              </a:lnSpc>
              <a:spcBef>
                <a:spcPts val="315"/>
              </a:spcBef>
              <a:buClr>
                <a:srgbClr val="1F487C"/>
              </a:buClr>
              <a:buChar char="•"/>
              <a:tabLst>
                <a:tab pos="299720" algn="l"/>
              </a:tabLst>
            </a:pPr>
            <a:r>
              <a:rPr spc="-5" dirty="0">
                <a:solidFill>
                  <a:srgbClr val="1E1C11"/>
                </a:solidFill>
                <a:latin typeface="Arial MT"/>
                <a:cs typeface="Arial MT"/>
              </a:rPr>
              <a:t>Cuando</a:t>
            </a:r>
            <a:r>
              <a:rPr dirty="0">
                <a:solidFill>
                  <a:srgbClr val="1E1C11"/>
                </a:solidFill>
                <a:latin typeface="Arial MT"/>
                <a:cs typeface="Arial MT"/>
              </a:rPr>
              <a:t> para</a:t>
            </a:r>
            <a:r>
              <a:rPr spc="5"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liquidación</a:t>
            </a:r>
            <a:r>
              <a:rPr spc="5" dirty="0">
                <a:solidFill>
                  <a:srgbClr val="1E1C11"/>
                </a:solidFill>
                <a:latin typeface="Arial MT"/>
                <a:cs typeface="Arial MT"/>
              </a:rPr>
              <a:t> </a:t>
            </a:r>
            <a:r>
              <a:rPr spc="-5" dirty="0">
                <a:solidFill>
                  <a:srgbClr val="1E1C11"/>
                </a:solidFill>
                <a:latin typeface="Arial MT"/>
                <a:cs typeface="Arial MT"/>
              </a:rPr>
              <a:t>del</a:t>
            </a:r>
            <a:r>
              <a:rPr dirty="0">
                <a:solidFill>
                  <a:srgbClr val="1E1C11"/>
                </a:solidFill>
                <a:latin typeface="Arial MT"/>
                <a:cs typeface="Arial MT"/>
              </a:rPr>
              <a:t> contrato,</a:t>
            </a:r>
            <a:r>
              <a:rPr spc="5"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contratista</a:t>
            </a:r>
            <a:r>
              <a:rPr dirty="0">
                <a:solidFill>
                  <a:srgbClr val="1E1C11"/>
                </a:solidFill>
                <a:latin typeface="Arial MT"/>
                <a:cs typeface="Arial MT"/>
              </a:rPr>
              <a:t> </a:t>
            </a:r>
            <a:r>
              <a:rPr spc="-5" dirty="0">
                <a:solidFill>
                  <a:srgbClr val="1E1C11"/>
                </a:solidFill>
                <a:latin typeface="Arial MT"/>
                <a:cs typeface="Arial MT"/>
              </a:rPr>
              <a:t>no</a:t>
            </a:r>
            <a:r>
              <a:rPr dirty="0">
                <a:solidFill>
                  <a:srgbClr val="1E1C11"/>
                </a:solidFill>
                <a:latin typeface="Arial MT"/>
                <a:cs typeface="Arial MT"/>
              </a:rPr>
              <a:t> </a:t>
            </a:r>
            <a:r>
              <a:rPr spc="-5" dirty="0">
                <a:solidFill>
                  <a:srgbClr val="1E1C11"/>
                </a:solidFill>
                <a:latin typeface="Arial MT"/>
                <a:cs typeface="Arial MT"/>
              </a:rPr>
              <a:t>presente</a:t>
            </a:r>
            <a:r>
              <a:rPr dirty="0">
                <a:solidFill>
                  <a:srgbClr val="1E1C11"/>
                </a:solidFill>
                <a:latin typeface="Arial MT"/>
                <a:cs typeface="Arial MT"/>
              </a:rPr>
              <a:t> </a:t>
            </a:r>
            <a:r>
              <a:rPr spc="-10" dirty="0">
                <a:solidFill>
                  <a:srgbClr val="1E1C11"/>
                </a:solidFill>
                <a:latin typeface="Arial MT"/>
                <a:cs typeface="Arial MT"/>
              </a:rPr>
              <a:t>el </a:t>
            </a:r>
            <a:r>
              <a:rPr spc="-5" dirty="0">
                <a:solidFill>
                  <a:srgbClr val="1E1C11"/>
                </a:solidFill>
                <a:latin typeface="Arial MT"/>
                <a:cs typeface="Arial MT"/>
              </a:rPr>
              <a:t> certificado </a:t>
            </a:r>
            <a:r>
              <a:rPr dirty="0">
                <a:solidFill>
                  <a:srgbClr val="1E1C11"/>
                </a:solidFill>
                <a:latin typeface="Arial MT"/>
                <a:cs typeface="Arial MT"/>
              </a:rPr>
              <a:t>de </a:t>
            </a:r>
            <a:r>
              <a:rPr spc="-5" dirty="0">
                <a:solidFill>
                  <a:srgbClr val="1E1C11"/>
                </a:solidFill>
                <a:latin typeface="Arial MT"/>
                <a:cs typeface="Arial MT"/>
              </a:rPr>
              <a:t>modificación </a:t>
            </a:r>
            <a:r>
              <a:rPr dirty="0">
                <a:solidFill>
                  <a:srgbClr val="1E1C11"/>
                </a:solidFill>
                <a:latin typeface="Arial MT"/>
                <a:cs typeface="Arial MT"/>
              </a:rPr>
              <a:t>de </a:t>
            </a:r>
            <a:r>
              <a:rPr spc="-5" dirty="0">
                <a:solidFill>
                  <a:srgbClr val="1E1C11"/>
                </a:solidFill>
                <a:latin typeface="Arial MT"/>
                <a:cs typeface="Arial MT"/>
              </a:rPr>
              <a:t>la garantía única constituida en los amparos </a:t>
            </a:r>
            <a:r>
              <a:rPr dirty="0">
                <a:solidFill>
                  <a:srgbClr val="1E1C11"/>
                </a:solidFill>
                <a:latin typeface="Arial MT"/>
                <a:cs typeface="Arial MT"/>
              </a:rPr>
              <a:t> post</a:t>
            </a:r>
            <a:r>
              <a:rPr spc="5" dirty="0">
                <a:solidFill>
                  <a:srgbClr val="1E1C11"/>
                </a:solidFill>
                <a:latin typeface="Arial MT"/>
                <a:cs typeface="Arial MT"/>
              </a:rPr>
              <a:t> </a:t>
            </a:r>
            <a:r>
              <a:rPr spc="-5" dirty="0">
                <a:solidFill>
                  <a:srgbClr val="1E1C11"/>
                </a:solidFill>
                <a:latin typeface="Arial MT"/>
                <a:cs typeface="Arial MT"/>
              </a:rPr>
              <a:t>contractuales</a:t>
            </a:r>
            <a:r>
              <a:rPr dirty="0">
                <a:solidFill>
                  <a:srgbClr val="1E1C11"/>
                </a:solidFill>
                <a:latin typeface="Arial MT"/>
                <a:cs typeface="Arial MT"/>
              </a:rPr>
              <a:t> tales</a:t>
            </a:r>
            <a:r>
              <a:rPr spc="5" dirty="0">
                <a:solidFill>
                  <a:srgbClr val="1E1C11"/>
                </a:solidFill>
                <a:latin typeface="Arial MT"/>
                <a:cs typeface="Arial MT"/>
              </a:rPr>
              <a:t> </a:t>
            </a:r>
            <a:r>
              <a:rPr dirty="0">
                <a:solidFill>
                  <a:srgbClr val="1E1C11"/>
                </a:solidFill>
                <a:latin typeface="Arial MT"/>
                <a:cs typeface="Arial MT"/>
              </a:rPr>
              <a:t>como</a:t>
            </a:r>
            <a:r>
              <a:rPr spc="5" dirty="0">
                <a:solidFill>
                  <a:srgbClr val="1E1C11"/>
                </a:solidFill>
                <a:latin typeface="Arial MT"/>
                <a:cs typeface="Arial MT"/>
              </a:rPr>
              <a:t> </a:t>
            </a:r>
            <a:r>
              <a:rPr spc="-5" dirty="0">
                <a:solidFill>
                  <a:srgbClr val="1E1C11"/>
                </a:solidFill>
                <a:latin typeface="Arial MT"/>
                <a:cs typeface="Arial MT"/>
              </a:rPr>
              <a:t>los</a:t>
            </a:r>
            <a:r>
              <a:rPr dirty="0">
                <a:solidFill>
                  <a:srgbClr val="1E1C11"/>
                </a:solidFill>
                <a:latin typeface="Arial MT"/>
                <a:cs typeface="Arial MT"/>
              </a:rPr>
              <a:t> de</a:t>
            </a:r>
            <a:r>
              <a:rPr spc="5" dirty="0">
                <a:solidFill>
                  <a:srgbClr val="1E1C11"/>
                </a:solidFill>
                <a:latin typeface="Arial MT"/>
                <a:cs typeface="Arial MT"/>
              </a:rPr>
              <a:t> </a:t>
            </a:r>
            <a:r>
              <a:rPr spc="-5" dirty="0">
                <a:solidFill>
                  <a:srgbClr val="1E1C11"/>
                </a:solidFill>
                <a:latin typeface="Arial MT"/>
                <a:cs typeface="Arial MT"/>
              </a:rPr>
              <a:t>estabilidad</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la</a:t>
            </a:r>
            <a:r>
              <a:rPr spc="5" dirty="0">
                <a:solidFill>
                  <a:srgbClr val="1E1C11"/>
                </a:solidFill>
                <a:latin typeface="Arial MT"/>
                <a:cs typeface="Arial MT"/>
              </a:rPr>
              <a:t> </a:t>
            </a:r>
            <a:r>
              <a:rPr spc="-5" dirty="0">
                <a:solidFill>
                  <a:srgbClr val="1E1C11"/>
                </a:solidFill>
                <a:latin typeface="Arial MT"/>
                <a:cs typeface="Arial MT"/>
              </a:rPr>
              <a:t>obra,</a:t>
            </a:r>
            <a:r>
              <a:rPr dirty="0">
                <a:solidFill>
                  <a:srgbClr val="1E1C11"/>
                </a:solidFill>
                <a:latin typeface="Arial MT"/>
                <a:cs typeface="Arial MT"/>
              </a:rPr>
              <a:t> </a:t>
            </a:r>
            <a:r>
              <a:rPr spc="-5" dirty="0">
                <a:solidFill>
                  <a:srgbClr val="1E1C11"/>
                </a:solidFill>
                <a:latin typeface="Arial MT"/>
                <a:cs typeface="Arial MT"/>
              </a:rPr>
              <a:t>calidad</a:t>
            </a:r>
            <a:r>
              <a:rPr spc="490" dirty="0">
                <a:solidFill>
                  <a:srgbClr val="1E1C11"/>
                </a:solidFill>
                <a:latin typeface="Arial MT"/>
                <a:cs typeface="Arial MT"/>
              </a:rPr>
              <a:t> </a:t>
            </a:r>
            <a:r>
              <a:rPr spc="-10" dirty="0">
                <a:solidFill>
                  <a:srgbClr val="1E1C11"/>
                </a:solidFill>
                <a:latin typeface="Arial MT"/>
                <a:cs typeface="Arial MT"/>
              </a:rPr>
              <a:t>del </a:t>
            </a:r>
            <a:r>
              <a:rPr spc="-5" dirty="0">
                <a:solidFill>
                  <a:srgbClr val="1E1C11"/>
                </a:solidFill>
                <a:latin typeface="Arial MT"/>
                <a:cs typeface="Arial MT"/>
              </a:rPr>
              <a:t> servicio o </a:t>
            </a:r>
            <a:r>
              <a:rPr dirty="0">
                <a:solidFill>
                  <a:srgbClr val="1E1C11"/>
                </a:solidFill>
                <a:latin typeface="Arial MT"/>
                <a:cs typeface="Arial MT"/>
              </a:rPr>
              <a:t>calidad y </a:t>
            </a:r>
            <a:r>
              <a:rPr spc="-5" dirty="0">
                <a:solidFill>
                  <a:srgbClr val="1E1C11"/>
                </a:solidFill>
                <a:latin typeface="Arial MT"/>
                <a:cs typeface="Arial MT"/>
              </a:rPr>
              <a:t>correcto funcionamiento, salarios </a:t>
            </a:r>
            <a:r>
              <a:rPr dirty="0">
                <a:solidFill>
                  <a:srgbClr val="1E1C11"/>
                </a:solidFill>
                <a:latin typeface="Arial MT"/>
                <a:cs typeface="Arial MT"/>
              </a:rPr>
              <a:t>y </a:t>
            </a:r>
            <a:r>
              <a:rPr spc="-5" dirty="0">
                <a:solidFill>
                  <a:srgbClr val="1E1C11"/>
                </a:solidFill>
                <a:latin typeface="Arial MT"/>
                <a:cs typeface="Arial MT"/>
              </a:rPr>
              <a:t>prestaciones sociales, </a:t>
            </a:r>
            <a:r>
              <a:rPr dirty="0">
                <a:solidFill>
                  <a:srgbClr val="1E1C11"/>
                </a:solidFill>
                <a:latin typeface="Arial MT"/>
                <a:cs typeface="Arial MT"/>
              </a:rPr>
              <a:t> </a:t>
            </a:r>
            <a:r>
              <a:rPr spc="-5" dirty="0">
                <a:solidFill>
                  <a:srgbClr val="1E1C11"/>
                </a:solidFill>
                <a:latin typeface="Arial MT"/>
                <a:cs typeface="Arial MT"/>
              </a:rPr>
              <a:t>el supervisor o interventor deberá enviar al garante copia del </a:t>
            </a:r>
            <a:r>
              <a:rPr dirty="0">
                <a:solidFill>
                  <a:srgbClr val="1E1C11"/>
                </a:solidFill>
                <a:latin typeface="Arial MT"/>
                <a:cs typeface="Arial MT"/>
              </a:rPr>
              <a:t>acta </a:t>
            </a:r>
            <a:r>
              <a:rPr spc="-5" dirty="0">
                <a:solidFill>
                  <a:srgbClr val="1E1C11"/>
                </a:solidFill>
                <a:latin typeface="Arial MT"/>
                <a:cs typeface="Arial MT"/>
              </a:rPr>
              <a:t>de recibo </a:t>
            </a:r>
            <a:r>
              <a:rPr dirty="0">
                <a:solidFill>
                  <a:srgbClr val="1E1C11"/>
                </a:solidFill>
                <a:latin typeface="Arial MT"/>
                <a:cs typeface="Arial MT"/>
              </a:rPr>
              <a:t> </a:t>
            </a:r>
            <a:r>
              <a:rPr spc="-5" dirty="0">
                <a:solidFill>
                  <a:srgbClr val="1E1C11"/>
                </a:solidFill>
                <a:latin typeface="Arial MT"/>
                <a:cs typeface="Arial MT"/>
              </a:rPr>
              <a:t>definitivo</a:t>
            </a:r>
            <a:r>
              <a:rPr dirty="0">
                <a:solidFill>
                  <a:srgbClr val="1E1C11"/>
                </a:solidFill>
                <a:latin typeface="Arial MT"/>
                <a:cs typeface="Arial MT"/>
              </a:rPr>
              <a:t> </a:t>
            </a:r>
            <a:r>
              <a:rPr spc="-10" dirty="0">
                <a:solidFill>
                  <a:srgbClr val="1E1C11"/>
                </a:solidFill>
                <a:latin typeface="Arial MT"/>
                <a:cs typeface="Arial MT"/>
              </a:rPr>
              <a:t>del</a:t>
            </a:r>
            <a:r>
              <a:rPr spc="-5" dirty="0">
                <a:solidFill>
                  <a:srgbClr val="1E1C11"/>
                </a:solidFill>
                <a:latin typeface="Arial MT"/>
                <a:cs typeface="Arial MT"/>
              </a:rPr>
              <a:t> objeto</a:t>
            </a:r>
            <a:r>
              <a:rPr dirty="0">
                <a:solidFill>
                  <a:srgbClr val="1E1C11"/>
                </a:solidFill>
                <a:latin typeface="Arial MT"/>
                <a:cs typeface="Arial MT"/>
              </a:rPr>
              <a:t> </a:t>
            </a:r>
            <a:r>
              <a:rPr spc="-5" dirty="0">
                <a:solidFill>
                  <a:srgbClr val="1E1C11"/>
                </a:solidFill>
                <a:latin typeface="Arial MT"/>
                <a:cs typeface="Arial MT"/>
              </a:rPr>
              <a:t>pactado,</a:t>
            </a:r>
            <a:r>
              <a:rPr dirty="0">
                <a:solidFill>
                  <a:srgbClr val="1E1C11"/>
                </a:solidFill>
                <a:latin typeface="Arial MT"/>
                <a:cs typeface="Arial MT"/>
              </a:rPr>
              <a:t> o</a:t>
            </a:r>
            <a:r>
              <a:rPr spc="5"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posesión</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obra,</a:t>
            </a:r>
            <a:r>
              <a:rPr dirty="0">
                <a:solidFill>
                  <a:srgbClr val="1E1C11"/>
                </a:solidFill>
                <a:latin typeface="Arial MT"/>
                <a:cs typeface="Arial MT"/>
              </a:rPr>
              <a:t> </a:t>
            </a:r>
            <a:r>
              <a:rPr spc="-5" dirty="0">
                <a:solidFill>
                  <a:srgbClr val="1E1C11"/>
                </a:solidFill>
                <a:latin typeface="Arial MT"/>
                <a:cs typeface="Arial MT"/>
              </a:rPr>
              <a:t>con</a:t>
            </a:r>
            <a:r>
              <a:rPr dirty="0">
                <a:solidFill>
                  <a:srgbClr val="1E1C11"/>
                </a:solidFill>
                <a:latin typeface="Arial MT"/>
                <a:cs typeface="Arial MT"/>
              </a:rPr>
              <a:t> </a:t>
            </a:r>
            <a:r>
              <a:rPr spc="-5" dirty="0">
                <a:solidFill>
                  <a:srgbClr val="1E1C11"/>
                </a:solidFill>
                <a:latin typeface="Arial MT"/>
                <a:cs typeface="Arial MT"/>
              </a:rPr>
              <a:t>el</a:t>
            </a:r>
            <a:r>
              <a:rPr spc="490" dirty="0">
                <a:solidFill>
                  <a:srgbClr val="1E1C11"/>
                </a:solidFill>
                <a:latin typeface="Arial MT"/>
                <a:cs typeface="Arial MT"/>
              </a:rPr>
              <a:t> </a:t>
            </a:r>
            <a:r>
              <a:rPr dirty="0">
                <a:solidFill>
                  <a:srgbClr val="1E1C11"/>
                </a:solidFill>
                <a:latin typeface="Arial MT"/>
                <a:cs typeface="Arial MT"/>
              </a:rPr>
              <a:t>fin</a:t>
            </a:r>
            <a:r>
              <a:rPr spc="500" dirty="0">
                <a:solidFill>
                  <a:srgbClr val="1E1C11"/>
                </a:solidFill>
                <a:latin typeface="Arial MT"/>
                <a:cs typeface="Arial MT"/>
              </a:rPr>
              <a:t> </a:t>
            </a:r>
            <a:r>
              <a:rPr spc="5" dirty="0">
                <a:solidFill>
                  <a:srgbClr val="1E1C11"/>
                </a:solidFill>
                <a:latin typeface="Arial MT"/>
                <a:cs typeface="Arial MT"/>
              </a:rPr>
              <a:t>de </a:t>
            </a:r>
            <a:r>
              <a:rPr spc="10" dirty="0">
                <a:solidFill>
                  <a:srgbClr val="1E1C11"/>
                </a:solidFill>
                <a:latin typeface="Arial MT"/>
                <a:cs typeface="Arial MT"/>
              </a:rPr>
              <a:t> </a:t>
            </a:r>
            <a:r>
              <a:rPr spc="-5" dirty="0">
                <a:solidFill>
                  <a:srgbClr val="1E1C11"/>
                </a:solidFill>
                <a:latin typeface="Arial MT"/>
                <a:cs typeface="Arial MT"/>
              </a:rPr>
              <a:t>informarle</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día</a:t>
            </a:r>
            <a:r>
              <a:rPr spc="5" dirty="0">
                <a:solidFill>
                  <a:srgbClr val="1E1C11"/>
                </a:solidFill>
                <a:latin typeface="Arial MT"/>
                <a:cs typeface="Arial MT"/>
              </a:rPr>
              <a:t> </a:t>
            </a:r>
            <a:r>
              <a:rPr spc="-5" dirty="0">
                <a:solidFill>
                  <a:srgbClr val="1E1C11"/>
                </a:solidFill>
                <a:latin typeface="Arial MT"/>
                <a:cs typeface="Arial MT"/>
              </a:rPr>
              <a:t>a</a:t>
            </a:r>
            <a:r>
              <a:rPr dirty="0">
                <a:solidFill>
                  <a:srgbClr val="1E1C11"/>
                </a:solidFill>
                <a:latin typeface="Arial MT"/>
                <a:cs typeface="Arial MT"/>
              </a:rPr>
              <a:t> </a:t>
            </a:r>
            <a:r>
              <a:rPr spc="-5" dirty="0">
                <a:solidFill>
                  <a:srgbClr val="1E1C11"/>
                </a:solidFill>
                <a:latin typeface="Arial MT"/>
                <a:cs typeface="Arial MT"/>
              </a:rPr>
              <a:t>partir</a:t>
            </a:r>
            <a:r>
              <a:rPr dirty="0">
                <a:solidFill>
                  <a:srgbClr val="1E1C11"/>
                </a:solidFill>
                <a:latin typeface="Arial MT"/>
                <a:cs typeface="Arial MT"/>
              </a:rPr>
              <a:t> </a:t>
            </a:r>
            <a:r>
              <a:rPr spc="-5" dirty="0">
                <a:solidFill>
                  <a:srgbClr val="1E1C11"/>
                </a:solidFill>
                <a:latin typeface="Arial MT"/>
                <a:cs typeface="Arial MT"/>
              </a:rPr>
              <a:t>del</a:t>
            </a:r>
            <a:r>
              <a:rPr dirty="0">
                <a:solidFill>
                  <a:srgbClr val="1E1C11"/>
                </a:solidFill>
                <a:latin typeface="Arial MT"/>
                <a:cs typeface="Arial MT"/>
              </a:rPr>
              <a:t> </a:t>
            </a:r>
            <a:r>
              <a:rPr spc="-5" dirty="0">
                <a:solidFill>
                  <a:srgbClr val="1E1C11"/>
                </a:solidFill>
                <a:latin typeface="Arial MT"/>
                <a:cs typeface="Arial MT"/>
              </a:rPr>
              <a:t>cual</a:t>
            </a:r>
            <a:r>
              <a:rPr dirty="0">
                <a:solidFill>
                  <a:srgbClr val="1E1C11"/>
                </a:solidFill>
                <a:latin typeface="Arial MT"/>
                <a:cs typeface="Arial MT"/>
              </a:rPr>
              <a:t> empieza</a:t>
            </a:r>
            <a:r>
              <a:rPr spc="5" dirty="0">
                <a:solidFill>
                  <a:srgbClr val="1E1C11"/>
                </a:solidFill>
                <a:latin typeface="Arial MT"/>
                <a:cs typeface="Arial MT"/>
              </a:rPr>
              <a:t> </a:t>
            </a:r>
            <a:r>
              <a:rPr spc="-5" dirty="0">
                <a:solidFill>
                  <a:srgbClr val="1E1C11"/>
                </a:solidFill>
                <a:latin typeface="Arial MT"/>
                <a:cs typeface="Arial MT"/>
              </a:rPr>
              <a:t>a</a:t>
            </a:r>
            <a:r>
              <a:rPr dirty="0">
                <a:solidFill>
                  <a:srgbClr val="1E1C11"/>
                </a:solidFill>
                <a:latin typeface="Arial MT"/>
                <a:cs typeface="Arial MT"/>
              </a:rPr>
              <a:t> </a:t>
            </a:r>
            <a:r>
              <a:rPr spc="-5" dirty="0">
                <a:solidFill>
                  <a:srgbClr val="1E1C11"/>
                </a:solidFill>
                <a:latin typeface="Arial MT"/>
                <a:cs typeface="Arial MT"/>
              </a:rPr>
              <a:t>contarse</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vigencia</a:t>
            </a:r>
            <a:r>
              <a:rPr spc="490" dirty="0">
                <a:solidFill>
                  <a:srgbClr val="1E1C11"/>
                </a:solidFill>
                <a:latin typeface="Arial MT"/>
                <a:cs typeface="Arial MT"/>
              </a:rPr>
              <a:t> </a:t>
            </a:r>
            <a:r>
              <a:rPr dirty="0">
                <a:solidFill>
                  <a:srgbClr val="1E1C11"/>
                </a:solidFill>
                <a:latin typeface="Arial MT"/>
                <a:cs typeface="Arial MT"/>
              </a:rPr>
              <a:t>de</a:t>
            </a:r>
            <a:r>
              <a:rPr spc="500" dirty="0">
                <a:solidFill>
                  <a:srgbClr val="1E1C11"/>
                </a:solidFill>
                <a:latin typeface="Arial MT"/>
                <a:cs typeface="Arial MT"/>
              </a:rPr>
              <a:t> </a:t>
            </a:r>
            <a:r>
              <a:rPr spc="-10" dirty="0">
                <a:solidFill>
                  <a:srgbClr val="1E1C11"/>
                </a:solidFill>
                <a:latin typeface="Arial MT"/>
                <a:cs typeface="Arial MT"/>
              </a:rPr>
              <a:t>la </a:t>
            </a:r>
            <a:r>
              <a:rPr spc="-5" dirty="0">
                <a:solidFill>
                  <a:srgbClr val="1E1C11"/>
                </a:solidFill>
                <a:latin typeface="Arial MT"/>
                <a:cs typeface="Arial MT"/>
              </a:rPr>
              <a:t> garantía post- contractual </a:t>
            </a:r>
            <a:r>
              <a:rPr dirty="0">
                <a:solidFill>
                  <a:srgbClr val="1E1C11"/>
                </a:solidFill>
                <a:latin typeface="Arial MT"/>
                <a:cs typeface="Arial MT"/>
              </a:rPr>
              <a:t>y con esta </a:t>
            </a:r>
            <a:r>
              <a:rPr spc="-5" dirty="0">
                <a:solidFill>
                  <a:srgbClr val="1E1C11"/>
                </a:solidFill>
                <a:latin typeface="Arial MT"/>
                <a:cs typeface="Arial MT"/>
              </a:rPr>
              <a:t>comunicación se continuará el </a:t>
            </a:r>
            <a:r>
              <a:rPr dirty="0">
                <a:solidFill>
                  <a:srgbClr val="1E1C11"/>
                </a:solidFill>
                <a:latin typeface="Arial MT"/>
                <a:cs typeface="Arial MT"/>
              </a:rPr>
              <a:t>trámite </a:t>
            </a:r>
            <a:r>
              <a:rPr spc="5" dirty="0">
                <a:solidFill>
                  <a:srgbClr val="1E1C11"/>
                </a:solidFill>
                <a:latin typeface="Arial MT"/>
                <a:cs typeface="Arial MT"/>
              </a:rPr>
              <a:t> </a:t>
            </a:r>
            <a:r>
              <a:rPr spc="-5" dirty="0">
                <a:solidFill>
                  <a:srgbClr val="1E1C11"/>
                </a:solidFill>
                <a:latin typeface="Arial MT"/>
                <a:cs typeface="Arial MT"/>
              </a:rPr>
              <a:t>liquidatario </a:t>
            </a:r>
            <a:r>
              <a:rPr dirty="0">
                <a:solidFill>
                  <a:srgbClr val="1E1C11"/>
                </a:solidFill>
                <a:latin typeface="Arial MT"/>
                <a:cs typeface="Arial MT"/>
              </a:rPr>
              <a:t>del </a:t>
            </a:r>
            <a:r>
              <a:rPr spc="-5" dirty="0">
                <a:solidFill>
                  <a:srgbClr val="1E1C11"/>
                </a:solidFill>
                <a:latin typeface="Arial MT"/>
                <a:cs typeface="Arial MT"/>
              </a:rPr>
              <a:t>contrato. De </a:t>
            </a:r>
            <a:r>
              <a:rPr dirty="0">
                <a:solidFill>
                  <a:srgbClr val="1E1C11"/>
                </a:solidFill>
                <a:latin typeface="Arial MT"/>
                <a:cs typeface="Arial MT"/>
              </a:rPr>
              <a:t>no </a:t>
            </a:r>
            <a:r>
              <a:rPr spc="-5" dirty="0">
                <a:solidFill>
                  <a:srgbClr val="1E1C11"/>
                </a:solidFill>
                <a:latin typeface="Arial MT"/>
                <a:cs typeface="Arial MT"/>
              </a:rPr>
              <a:t>obtenerse </a:t>
            </a:r>
            <a:r>
              <a:rPr dirty="0">
                <a:solidFill>
                  <a:srgbClr val="1E1C11"/>
                </a:solidFill>
                <a:latin typeface="Arial MT"/>
                <a:cs typeface="Arial MT"/>
              </a:rPr>
              <a:t>la </a:t>
            </a:r>
            <a:r>
              <a:rPr spc="-5" dirty="0">
                <a:solidFill>
                  <a:srgbClr val="1E1C11"/>
                </a:solidFill>
                <a:latin typeface="Arial MT"/>
                <a:cs typeface="Arial MT"/>
              </a:rPr>
              <a:t>modificación </a:t>
            </a:r>
            <a:r>
              <a:rPr dirty="0">
                <a:solidFill>
                  <a:srgbClr val="1E1C11"/>
                </a:solidFill>
                <a:latin typeface="Arial MT"/>
                <a:cs typeface="Arial MT"/>
              </a:rPr>
              <a:t>de </a:t>
            </a:r>
            <a:r>
              <a:rPr spc="-5" dirty="0">
                <a:solidFill>
                  <a:srgbClr val="1E1C11"/>
                </a:solidFill>
                <a:latin typeface="Arial MT"/>
                <a:cs typeface="Arial MT"/>
              </a:rPr>
              <a:t>la garantía única, </a:t>
            </a:r>
            <a:r>
              <a:rPr spc="-490" dirty="0">
                <a:solidFill>
                  <a:srgbClr val="1E1C11"/>
                </a:solidFill>
                <a:latin typeface="Arial MT"/>
                <a:cs typeface="Arial MT"/>
              </a:rPr>
              <a:t> </a:t>
            </a:r>
            <a:r>
              <a:rPr spc="-5" dirty="0">
                <a:solidFill>
                  <a:srgbClr val="1E1C11"/>
                </a:solidFill>
                <a:latin typeface="Arial MT"/>
                <a:cs typeface="Arial MT"/>
              </a:rPr>
              <a:t>para</a:t>
            </a:r>
            <a:r>
              <a:rPr dirty="0">
                <a:solidFill>
                  <a:srgbClr val="1E1C11"/>
                </a:solidFill>
                <a:latin typeface="Arial MT"/>
                <a:cs typeface="Arial MT"/>
              </a:rPr>
              <a:t> </a:t>
            </a:r>
            <a:r>
              <a:rPr spc="-5" dirty="0">
                <a:solidFill>
                  <a:srgbClr val="1E1C11"/>
                </a:solidFill>
                <a:latin typeface="Arial MT"/>
                <a:cs typeface="Arial MT"/>
              </a:rPr>
              <a:t>la</a:t>
            </a:r>
            <a:r>
              <a:rPr dirty="0">
                <a:solidFill>
                  <a:srgbClr val="1E1C11"/>
                </a:solidFill>
                <a:latin typeface="Arial MT"/>
                <a:cs typeface="Arial MT"/>
              </a:rPr>
              <a:t> </a:t>
            </a:r>
            <a:r>
              <a:rPr spc="-5" dirty="0">
                <a:solidFill>
                  <a:srgbClr val="1E1C11"/>
                </a:solidFill>
                <a:latin typeface="Arial MT"/>
                <a:cs typeface="Arial MT"/>
              </a:rPr>
              <a:t>activación</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los</a:t>
            </a:r>
            <a:r>
              <a:rPr spc="5" dirty="0">
                <a:solidFill>
                  <a:srgbClr val="1E1C11"/>
                </a:solidFill>
                <a:latin typeface="Arial MT"/>
                <a:cs typeface="Arial MT"/>
              </a:rPr>
              <a:t> </a:t>
            </a:r>
            <a:r>
              <a:rPr spc="-5" dirty="0">
                <a:solidFill>
                  <a:srgbClr val="1E1C11"/>
                </a:solidFill>
                <a:latin typeface="Arial MT"/>
                <a:cs typeface="Arial MT"/>
              </a:rPr>
              <a:t>amparos</a:t>
            </a:r>
            <a:r>
              <a:rPr dirty="0">
                <a:solidFill>
                  <a:srgbClr val="1E1C11"/>
                </a:solidFill>
                <a:latin typeface="Arial MT"/>
                <a:cs typeface="Arial MT"/>
              </a:rPr>
              <a:t> </a:t>
            </a:r>
            <a:r>
              <a:rPr spc="-5" dirty="0">
                <a:solidFill>
                  <a:srgbClr val="1E1C11"/>
                </a:solidFill>
                <a:latin typeface="Arial MT"/>
                <a:cs typeface="Arial MT"/>
              </a:rPr>
              <a:t>postcontractuales,</a:t>
            </a:r>
            <a:r>
              <a:rPr dirty="0">
                <a:solidFill>
                  <a:srgbClr val="1E1C11"/>
                </a:solidFill>
                <a:latin typeface="Arial MT"/>
                <a:cs typeface="Arial MT"/>
              </a:rPr>
              <a:t> </a:t>
            </a:r>
            <a:r>
              <a:rPr spc="-5" dirty="0">
                <a:solidFill>
                  <a:srgbClr val="1E1C11"/>
                </a:solidFill>
                <a:latin typeface="Arial MT"/>
                <a:cs typeface="Arial MT"/>
              </a:rPr>
              <a:t>se</a:t>
            </a:r>
            <a:r>
              <a:rPr dirty="0">
                <a:solidFill>
                  <a:srgbClr val="1E1C11"/>
                </a:solidFill>
                <a:latin typeface="Arial MT"/>
                <a:cs typeface="Arial MT"/>
              </a:rPr>
              <a:t> </a:t>
            </a:r>
            <a:r>
              <a:rPr spc="-5" dirty="0">
                <a:solidFill>
                  <a:srgbClr val="1E1C11"/>
                </a:solidFill>
                <a:latin typeface="Arial MT"/>
                <a:cs typeface="Arial MT"/>
              </a:rPr>
              <a:t>deberá</a:t>
            </a:r>
            <a:r>
              <a:rPr dirty="0">
                <a:solidFill>
                  <a:srgbClr val="1E1C11"/>
                </a:solidFill>
                <a:latin typeface="Arial MT"/>
                <a:cs typeface="Arial MT"/>
              </a:rPr>
              <a:t> </a:t>
            </a:r>
            <a:r>
              <a:rPr spc="-5" dirty="0">
                <a:solidFill>
                  <a:srgbClr val="1E1C11"/>
                </a:solidFill>
                <a:latin typeface="Arial MT"/>
                <a:cs typeface="Arial MT"/>
              </a:rPr>
              <a:t>exigir</a:t>
            </a:r>
            <a:r>
              <a:rPr dirty="0">
                <a:solidFill>
                  <a:srgbClr val="1E1C11"/>
                </a:solidFill>
                <a:latin typeface="Arial MT"/>
                <a:cs typeface="Arial MT"/>
              </a:rPr>
              <a:t> </a:t>
            </a:r>
            <a:r>
              <a:rPr spc="-10" dirty="0">
                <a:solidFill>
                  <a:srgbClr val="1E1C11"/>
                </a:solidFill>
                <a:latin typeface="Arial MT"/>
                <a:cs typeface="Arial MT"/>
              </a:rPr>
              <a:t>la </a:t>
            </a:r>
            <a:r>
              <a:rPr spc="-490" dirty="0">
                <a:solidFill>
                  <a:srgbClr val="1E1C11"/>
                </a:solidFill>
                <a:latin typeface="Arial MT"/>
                <a:cs typeface="Arial MT"/>
              </a:rPr>
              <a:t> </a:t>
            </a:r>
            <a:r>
              <a:rPr spc="-5" dirty="0">
                <a:solidFill>
                  <a:srgbClr val="1E1C11"/>
                </a:solidFill>
                <a:latin typeface="Arial MT"/>
                <a:cs typeface="Arial MT"/>
              </a:rPr>
              <a:t>reposición </a:t>
            </a:r>
            <a:r>
              <a:rPr dirty="0">
                <a:solidFill>
                  <a:srgbClr val="1E1C11"/>
                </a:solidFill>
                <a:latin typeface="Arial MT"/>
                <a:cs typeface="Arial MT"/>
              </a:rPr>
              <a:t>de la </a:t>
            </a:r>
            <a:r>
              <a:rPr spc="-5" dirty="0">
                <a:solidFill>
                  <a:srgbClr val="1E1C11"/>
                </a:solidFill>
                <a:latin typeface="Arial MT"/>
                <a:cs typeface="Arial MT"/>
              </a:rPr>
              <a:t>garantía al contratista, so </a:t>
            </a:r>
            <a:r>
              <a:rPr spc="-10" dirty="0">
                <a:solidFill>
                  <a:srgbClr val="1E1C11"/>
                </a:solidFill>
                <a:latin typeface="Arial MT"/>
                <a:cs typeface="Arial MT"/>
              </a:rPr>
              <a:t>pena </a:t>
            </a:r>
            <a:r>
              <a:rPr spc="-5" dirty="0">
                <a:solidFill>
                  <a:srgbClr val="1E1C11"/>
                </a:solidFill>
                <a:latin typeface="Arial MT"/>
                <a:cs typeface="Arial MT"/>
              </a:rPr>
              <a:t>del inicio de las actuaciones </a:t>
            </a:r>
            <a:r>
              <a:rPr dirty="0">
                <a:solidFill>
                  <a:srgbClr val="1E1C11"/>
                </a:solidFill>
                <a:latin typeface="Arial MT"/>
                <a:cs typeface="Arial MT"/>
              </a:rPr>
              <a:t> </a:t>
            </a:r>
            <a:r>
              <a:rPr spc="-5" dirty="0">
                <a:solidFill>
                  <a:srgbClr val="1E1C11"/>
                </a:solidFill>
                <a:latin typeface="Arial MT"/>
                <a:cs typeface="Arial MT"/>
              </a:rPr>
              <a:t>sancionatorias</a:t>
            </a:r>
            <a:r>
              <a:rPr spc="10" dirty="0">
                <a:solidFill>
                  <a:srgbClr val="1E1C11"/>
                </a:solidFill>
                <a:latin typeface="Arial MT"/>
                <a:cs typeface="Arial MT"/>
              </a:rPr>
              <a:t> </a:t>
            </a:r>
            <a:r>
              <a:rPr spc="-5" dirty="0">
                <a:solidFill>
                  <a:srgbClr val="1E1C11"/>
                </a:solidFill>
                <a:latin typeface="Arial MT"/>
                <a:cs typeface="Arial MT"/>
              </a:rPr>
              <a:t>administrativas</a:t>
            </a:r>
            <a:r>
              <a:rPr spc="25" dirty="0">
                <a:solidFill>
                  <a:srgbClr val="1E1C11"/>
                </a:solidFill>
                <a:latin typeface="Arial MT"/>
                <a:cs typeface="Arial MT"/>
              </a:rPr>
              <a:t> </a:t>
            </a:r>
            <a:r>
              <a:rPr spc="-5" dirty="0">
                <a:solidFill>
                  <a:srgbClr val="1E1C11"/>
                </a:solidFill>
                <a:latin typeface="Arial MT"/>
                <a:cs typeface="Arial MT"/>
              </a:rPr>
              <a:t>de </a:t>
            </a:r>
            <a:r>
              <a:rPr spc="-45" dirty="0">
                <a:solidFill>
                  <a:srgbClr val="1E1C11"/>
                </a:solidFill>
                <a:latin typeface="Arial MT"/>
                <a:cs typeface="Arial MT"/>
              </a:rPr>
              <a:t>ley.</a:t>
            </a:r>
            <a:endParaRPr dirty="0">
              <a:latin typeface="Arial MT"/>
              <a:cs typeface="Arial MT"/>
            </a:endParaRPr>
          </a:p>
          <a:p>
            <a:pPr marL="299085" marR="5080" indent="-287020" algn="just">
              <a:lnSpc>
                <a:spcPct val="90000"/>
              </a:lnSpc>
              <a:spcBef>
                <a:spcPts val="430"/>
              </a:spcBef>
              <a:buClr>
                <a:srgbClr val="1F487C"/>
              </a:buClr>
              <a:buChar char="•"/>
              <a:tabLst>
                <a:tab pos="299720" algn="l"/>
              </a:tabLst>
            </a:pPr>
            <a:r>
              <a:rPr spc="-5" dirty="0">
                <a:solidFill>
                  <a:srgbClr val="1E1C11"/>
                </a:solidFill>
                <a:latin typeface="Arial MT"/>
                <a:cs typeface="Arial MT"/>
              </a:rPr>
              <a:t>Cuando</a:t>
            </a:r>
            <a:r>
              <a:rPr dirty="0">
                <a:solidFill>
                  <a:srgbClr val="1E1C11"/>
                </a:solidFill>
                <a:latin typeface="Arial MT"/>
                <a:cs typeface="Arial MT"/>
              </a:rPr>
              <a:t> el</a:t>
            </a:r>
            <a:r>
              <a:rPr spc="5" dirty="0">
                <a:solidFill>
                  <a:srgbClr val="1E1C11"/>
                </a:solidFill>
                <a:latin typeface="Arial MT"/>
                <a:cs typeface="Arial MT"/>
              </a:rPr>
              <a:t> </a:t>
            </a:r>
            <a:r>
              <a:rPr spc="-5" dirty="0">
                <a:solidFill>
                  <a:srgbClr val="1E1C11"/>
                </a:solidFill>
                <a:latin typeface="Arial MT"/>
                <a:cs typeface="Arial MT"/>
              </a:rPr>
              <a:t>interventor</a:t>
            </a:r>
            <a:r>
              <a:rPr dirty="0">
                <a:solidFill>
                  <a:srgbClr val="1E1C11"/>
                </a:solidFill>
                <a:latin typeface="Arial MT"/>
                <a:cs typeface="Arial MT"/>
              </a:rPr>
              <a:t> </a:t>
            </a:r>
            <a:r>
              <a:rPr spc="-5" dirty="0">
                <a:solidFill>
                  <a:srgbClr val="1E1C11"/>
                </a:solidFill>
                <a:latin typeface="Arial MT"/>
                <a:cs typeface="Arial MT"/>
              </a:rPr>
              <a:t>o</a:t>
            </a:r>
            <a:r>
              <a:rPr dirty="0">
                <a:solidFill>
                  <a:srgbClr val="1E1C11"/>
                </a:solidFill>
                <a:latin typeface="Arial MT"/>
                <a:cs typeface="Arial MT"/>
              </a:rPr>
              <a:t> </a:t>
            </a:r>
            <a:r>
              <a:rPr spc="-5" dirty="0">
                <a:solidFill>
                  <a:srgbClr val="1E1C11"/>
                </a:solidFill>
                <a:latin typeface="Arial MT"/>
                <a:cs typeface="Arial MT"/>
              </a:rPr>
              <a:t>supervisor</a:t>
            </a:r>
            <a:r>
              <a:rPr dirty="0">
                <a:solidFill>
                  <a:srgbClr val="1E1C11"/>
                </a:solidFill>
                <a:latin typeface="Arial MT"/>
                <a:cs typeface="Arial MT"/>
              </a:rPr>
              <a:t> certifique</a:t>
            </a:r>
            <a:r>
              <a:rPr spc="5" dirty="0">
                <a:solidFill>
                  <a:srgbClr val="1E1C11"/>
                </a:solidFill>
                <a:latin typeface="Arial MT"/>
                <a:cs typeface="Arial MT"/>
              </a:rPr>
              <a:t> </a:t>
            </a:r>
            <a:r>
              <a:rPr dirty="0">
                <a:solidFill>
                  <a:srgbClr val="1E1C11"/>
                </a:solidFill>
                <a:latin typeface="Arial MT"/>
                <a:cs typeface="Arial MT"/>
              </a:rPr>
              <a:t>que</a:t>
            </a:r>
            <a:r>
              <a:rPr spc="5" dirty="0">
                <a:solidFill>
                  <a:srgbClr val="1E1C11"/>
                </a:solidFill>
                <a:latin typeface="Arial MT"/>
                <a:cs typeface="Arial MT"/>
              </a:rPr>
              <a:t> </a:t>
            </a:r>
            <a:r>
              <a:rPr dirty="0">
                <a:solidFill>
                  <a:srgbClr val="1E1C11"/>
                </a:solidFill>
                <a:latin typeface="Arial MT"/>
                <a:cs typeface="Arial MT"/>
              </a:rPr>
              <a:t>el</a:t>
            </a:r>
            <a:r>
              <a:rPr spc="5" dirty="0">
                <a:solidFill>
                  <a:srgbClr val="1E1C11"/>
                </a:solidFill>
                <a:latin typeface="Arial MT"/>
                <a:cs typeface="Arial MT"/>
              </a:rPr>
              <a:t> </a:t>
            </a:r>
            <a:r>
              <a:rPr dirty="0">
                <a:solidFill>
                  <a:srgbClr val="1E1C11"/>
                </a:solidFill>
                <a:latin typeface="Arial MT"/>
                <a:cs typeface="Arial MT"/>
              </a:rPr>
              <a:t>contratista</a:t>
            </a:r>
            <a:r>
              <a:rPr spc="5" dirty="0">
                <a:solidFill>
                  <a:srgbClr val="1E1C11"/>
                </a:solidFill>
                <a:latin typeface="Arial MT"/>
                <a:cs typeface="Arial MT"/>
              </a:rPr>
              <a:t> </a:t>
            </a:r>
            <a:r>
              <a:rPr spc="-5" dirty="0">
                <a:solidFill>
                  <a:srgbClr val="1E1C11"/>
                </a:solidFill>
                <a:latin typeface="Arial MT"/>
                <a:cs typeface="Arial MT"/>
              </a:rPr>
              <a:t>no</a:t>
            </a:r>
            <a:r>
              <a:rPr dirty="0">
                <a:solidFill>
                  <a:srgbClr val="1E1C11"/>
                </a:solidFill>
                <a:latin typeface="Arial MT"/>
                <a:cs typeface="Arial MT"/>
              </a:rPr>
              <a:t> </a:t>
            </a:r>
            <a:r>
              <a:rPr spc="-5" dirty="0">
                <a:solidFill>
                  <a:srgbClr val="1E1C11"/>
                </a:solidFill>
                <a:latin typeface="Arial MT"/>
                <a:cs typeface="Arial MT"/>
              </a:rPr>
              <a:t>dio </a:t>
            </a:r>
            <a:r>
              <a:rPr dirty="0">
                <a:solidFill>
                  <a:srgbClr val="1E1C11"/>
                </a:solidFill>
                <a:latin typeface="Arial MT"/>
                <a:cs typeface="Arial MT"/>
              </a:rPr>
              <a:t> </a:t>
            </a:r>
            <a:r>
              <a:rPr spc="-5" dirty="0">
                <a:solidFill>
                  <a:srgbClr val="1E1C11"/>
                </a:solidFill>
                <a:latin typeface="Arial MT"/>
                <a:cs typeface="Arial MT"/>
              </a:rPr>
              <a:t>cumplimiento</a:t>
            </a:r>
            <a:r>
              <a:rPr dirty="0">
                <a:solidFill>
                  <a:srgbClr val="1E1C11"/>
                </a:solidFill>
                <a:latin typeface="Arial MT"/>
                <a:cs typeface="Arial MT"/>
              </a:rPr>
              <a:t> </a:t>
            </a:r>
            <a:r>
              <a:rPr spc="-5" dirty="0">
                <a:solidFill>
                  <a:srgbClr val="1E1C11"/>
                </a:solidFill>
                <a:latin typeface="Arial MT"/>
                <a:cs typeface="Arial MT"/>
              </a:rPr>
              <a:t>a</a:t>
            </a:r>
            <a:r>
              <a:rPr dirty="0">
                <a:solidFill>
                  <a:srgbClr val="1E1C11"/>
                </a:solidFill>
                <a:latin typeface="Arial MT"/>
                <a:cs typeface="Arial MT"/>
              </a:rPr>
              <a:t> </a:t>
            </a:r>
            <a:r>
              <a:rPr spc="-5" dirty="0">
                <a:solidFill>
                  <a:srgbClr val="1E1C11"/>
                </a:solidFill>
                <a:latin typeface="Arial MT"/>
                <a:cs typeface="Arial MT"/>
              </a:rPr>
              <a:t>las</a:t>
            </a:r>
            <a:r>
              <a:rPr dirty="0">
                <a:solidFill>
                  <a:srgbClr val="1E1C11"/>
                </a:solidFill>
                <a:latin typeface="Arial MT"/>
                <a:cs typeface="Arial MT"/>
              </a:rPr>
              <a:t> </a:t>
            </a:r>
            <a:r>
              <a:rPr spc="-5" dirty="0">
                <a:solidFill>
                  <a:srgbClr val="1E1C11"/>
                </a:solidFill>
                <a:latin typeface="Arial MT"/>
                <a:cs typeface="Arial MT"/>
              </a:rPr>
              <a:t>obligaciones</a:t>
            </a:r>
            <a:r>
              <a:rPr dirty="0">
                <a:solidFill>
                  <a:srgbClr val="1E1C11"/>
                </a:solidFill>
                <a:latin typeface="Arial MT"/>
                <a:cs typeface="Arial MT"/>
              </a:rPr>
              <a:t> </a:t>
            </a:r>
            <a:r>
              <a:rPr spc="-5" dirty="0">
                <a:solidFill>
                  <a:srgbClr val="1E1C11"/>
                </a:solidFill>
                <a:latin typeface="Arial MT"/>
                <a:cs typeface="Arial MT"/>
              </a:rPr>
              <a:t>relacionadas</a:t>
            </a:r>
            <a:r>
              <a:rPr dirty="0">
                <a:solidFill>
                  <a:srgbClr val="1E1C11"/>
                </a:solidFill>
                <a:latin typeface="Arial MT"/>
                <a:cs typeface="Arial MT"/>
              </a:rPr>
              <a:t> </a:t>
            </a:r>
            <a:r>
              <a:rPr spc="-5" dirty="0">
                <a:solidFill>
                  <a:srgbClr val="1E1C11"/>
                </a:solidFill>
                <a:latin typeface="Arial MT"/>
                <a:cs typeface="Arial MT"/>
              </a:rPr>
              <a:t>con</a:t>
            </a:r>
            <a:r>
              <a:rPr dirty="0">
                <a:solidFill>
                  <a:srgbClr val="1E1C11"/>
                </a:solidFill>
                <a:latin typeface="Arial MT"/>
                <a:cs typeface="Arial MT"/>
              </a:rPr>
              <a:t> </a:t>
            </a:r>
            <a:r>
              <a:rPr spc="-5" dirty="0">
                <a:solidFill>
                  <a:srgbClr val="1E1C11"/>
                </a:solidFill>
                <a:latin typeface="Arial MT"/>
                <a:cs typeface="Arial MT"/>
              </a:rPr>
              <a:t>el</a:t>
            </a:r>
            <a:r>
              <a:rPr dirty="0">
                <a:solidFill>
                  <a:srgbClr val="1E1C11"/>
                </a:solidFill>
                <a:latin typeface="Arial MT"/>
                <a:cs typeface="Arial MT"/>
              </a:rPr>
              <a:t> </a:t>
            </a:r>
            <a:r>
              <a:rPr spc="-5" dirty="0">
                <a:solidFill>
                  <a:srgbClr val="1E1C11"/>
                </a:solidFill>
                <a:latin typeface="Arial MT"/>
                <a:cs typeface="Arial MT"/>
              </a:rPr>
              <a:t>pago</a:t>
            </a:r>
            <a:r>
              <a:rPr spc="490" dirty="0">
                <a:solidFill>
                  <a:srgbClr val="1E1C11"/>
                </a:solidFill>
                <a:latin typeface="Arial MT"/>
                <a:cs typeface="Arial MT"/>
              </a:rPr>
              <a:t> </a:t>
            </a:r>
            <a:r>
              <a:rPr spc="-5" dirty="0">
                <a:solidFill>
                  <a:srgbClr val="1E1C11"/>
                </a:solidFill>
                <a:latin typeface="Arial MT"/>
                <a:cs typeface="Arial MT"/>
              </a:rPr>
              <a:t>de</a:t>
            </a:r>
            <a:r>
              <a:rPr spc="490" dirty="0">
                <a:solidFill>
                  <a:srgbClr val="1E1C11"/>
                </a:solidFill>
                <a:latin typeface="Arial MT"/>
                <a:cs typeface="Arial MT"/>
              </a:rPr>
              <a:t> </a:t>
            </a:r>
            <a:r>
              <a:rPr spc="-5" dirty="0">
                <a:solidFill>
                  <a:srgbClr val="1E1C11"/>
                </a:solidFill>
                <a:latin typeface="Arial MT"/>
                <a:cs typeface="Arial MT"/>
              </a:rPr>
              <a:t>Seguridad </a:t>
            </a:r>
            <a:r>
              <a:rPr dirty="0">
                <a:solidFill>
                  <a:srgbClr val="1E1C11"/>
                </a:solidFill>
                <a:latin typeface="Arial MT"/>
                <a:cs typeface="Arial MT"/>
              </a:rPr>
              <a:t> </a:t>
            </a:r>
            <a:r>
              <a:rPr spc="-5" dirty="0">
                <a:solidFill>
                  <a:srgbClr val="1E1C11"/>
                </a:solidFill>
                <a:latin typeface="Arial MT"/>
                <a:cs typeface="Arial MT"/>
              </a:rPr>
              <a:t>Social Integral </a:t>
            </a:r>
            <a:r>
              <a:rPr dirty="0">
                <a:solidFill>
                  <a:srgbClr val="1E1C11"/>
                </a:solidFill>
                <a:latin typeface="Arial MT"/>
                <a:cs typeface="Arial MT"/>
              </a:rPr>
              <a:t>y </a:t>
            </a:r>
            <a:r>
              <a:rPr spc="-5" dirty="0">
                <a:solidFill>
                  <a:srgbClr val="1E1C11"/>
                </a:solidFill>
                <a:latin typeface="Arial MT"/>
                <a:cs typeface="Arial MT"/>
              </a:rPr>
              <a:t>Parafiscales, el ordenador del gasto compulsará copia </a:t>
            </a:r>
            <a:r>
              <a:rPr dirty="0">
                <a:solidFill>
                  <a:srgbClr val="1E1C11"/>
                </a:solidFill>
                <a:latin typeface="Arial MT"/>
                <a:cs typeface="Arial MT"/>
              </a:rPr>
              <a:t>del </a:t>
            </a:r>
            <a:r>
              <a:rPr spc="5" dirty="0">
                <a:solidFill>
                  <a:srgbClr val="1E1C11"/>
                </a:solidFill>
                <a:latin typeface="Arial MT"/>
                <a:cs typeface="Arial MT"/>
              </a:rPr>
              <a:t> </a:t>
            </a:r>
            <a:r>
              <a:rPr dirty="0">
                <a:solidFill>
                  <a:srgbClr val="1E1C11"/>
                </a:solidFill>
                <a:latin typeface="Arial MT"/>
                <a:cs typeface="Arial MT"/>
              </a:rPr>
              <a:t>acta</a:t>
            </a:r>
            <a:r>
              <a:rPr spc="135" dirty="0">
                <a:solidFill>
                  <a:srgbClr val="1E1C11"/>
                </a:solidFill>
                <a:latin typeface="Arial MT"/>
                <a:cs typeface="Arial MT"/>
              </a:rPr>
              <a:t> </a:t>
            </a:r>
            <a:r>
              <a:rPr spc="-5" dirty="0">
                <a:solidFill>
                  <a:srgbClr val="1E1C11"/>
                </a:solidFill>
                <a:latin typeface="Arial MT"/>
                <a:cs typeface="Arial MT"/>
              </a:rPr>
              <a:t>de</a:t>
            </a:r>
            <a:r>
              <a:rPr spc="145" dirty="0">
                <a:solidFill>
                  <a:srgbClr val="1E1C11"/>
                </a:solidFill>
                <a:latin typeface="Arial MT"/>
                <a:cs typeface="Arial MT"/>
              </a:rPr>
              <a:t> </a:t>
            </a:r>
            <a:r>
              <a:rPr spc="-5" dirty="0">
                <a:solidFill>
                  <a:srgbClr val="1E1C11"/>
                </a:solidFill>
                <a:latin typeface="Arial MT"/>
                <a:cs typeface="Arial MT"/>
              </a:rPr>
              <a:t>liquidación</a:t>
            </a:r>
            <a:r>
              <a:rPr spc="150" dirty="0">
                <a:solidFill>
                  <a:srgbClr val="1E1C11"/>
                </a:solidFill>
                <a:latin typeface="Arial MT"/>
                <a:cs typeface="Arial MT"/>
              </a:rPr>
              <a:t> </a:t>
            </a:r>
            <a:r>
              <a:rPr dirty="0">
                <a:solidFill>
                  <a:srgbClr val="1E1C11"/>
                </a:solidFill>
                <a:latin typeface="Arial MT"/>
                <a:cs typeface="Arial MT"/>
              </a:rPr>
              <a:t>a</a:t>
            </a:r>
            <a:r>
              <a:rPr spc="145" dirty="0">
                <a:solidFill>
                  <a:srgbClr val="1E1C11"/>
                </a:solidFill>
                <a:latin typeface="Arial MT"/>
                <a:cs typeface="Arial MT"/>
              </a:rPr>
              <a:t> </a:t>
            </a:r>
            <a:r>
              <a:rPr spc="-5" dirty="0">
                <a:solidFill>
                  <a:srgbClr val="1E1C11"/>
                </a:solidFill>
                <a:latin typeface="Arial MT"/>
                <a:cs typeface="Arial MT"/>
              </a:rPr>
              <a:t>la</a:t>
            </a:r>
            <a:r>
              <a:rPr spc="145" dirty="0">
                <a:solidFill>
                  <a:srgbClr val="1E1C11"/>
                </a:solidFill>
                <a:latin typeface="Arial MT"/>
                <a:cs typeface="Arial MT"/>
              </a:rPr>
              <a:t> </a:t>
            </a:r>
            <a:r>
              <a:rPr spc="-5" dirty="0">
                <a:solidFill>
                  <a:srgbClr val="1E1C11"/>
                </a:solidFill>
                <a:latin typeface="Arial MT"/>
                <a:cs typeface="Arial MT"/>
              </a:rPr>
              <a:t>Unidad</a:t>
            </a:r>
            <a:r>
              <a:rPr spc="150" dirty="0">
                <a:solidFill>
                  <a:srgbClr val="1E1C11"/>
                </a:solidFill>
                <a:latin typeface="Arial MT"/>
                <a:cs typeface="Arial MT"/>
              </a:rPr>
              <a:t> </a:t>
            </a:r>
            <a:r>
              <a:rPr spc="-5" dirty="0">
                <a:solidFill>
                  <a:srgbClr val="1E1C11"/>
                </a:solidFill>
                <a:latin typeface="Arial MT"/>
                <a:cs typeface="Arial MT"/>
              </a:rPr>
              <a:t>de</a:t>
            </a:r>
            <a:r>
              <a:rPr spc="145" dirty="0">
                <a:solidFill>
                  <a:srgbClr val="1E1C11"/>
                </a:solidFill>
                <a:latin typeface="Arial MT"/>
                <a:cs typeface="Arial MT"/>
              </a:rPr>
              <a:t> </a:t>
            </a:r>
            <a:r>
              <a:rPr spc="-5" dirty="0">
                <a:solidFill>
                  <a:srgbClr val="1E1C11"/>
                </a:solidFill>
                <a:latin typeface="Arial MT"/>
                <a:cs typeface="Arial MT"/>
              </a:rPr>
              <a:t>Gestión</a:t>
            </a:r>
            <a:r>
              <a:rPr spc="145" dirty="0">
                <a:solidFill>
                  <a:srgbClr val="1E1C11"/>
                </a:solidFill>
                <a:latin typeface="Arial MT"/>
                <a:cs typeface="Arial MT"/>
              </a:rPr>
              <a:t> </a:t>
            </a:r>
            <a:r>
              <a:rPr spc="-5" dirty="0">
                <a:solidFill>
                  <a:srgbClr val="1E1C11"/>
                </a:solidFill>
                <a:latin typeface="Arial MT"/>
                <a:cs typeface="Arial MT"/>
              </a:rPr>
              <a:t>Pensional</a:t>
            </a:r>
            <a:r>
              <a:rPr spc="155" dirty="0">
                <a:solidFill>
                  <a:srgbClr val="1E1C11"/>
                </a:solidFill>
                <a:latin typeface="Arial MT"/>
                <a:cs typeface="Arial MT"/>
              </a:rPr>
              <a:t> </a:t>
            </a:r>
            <a:r>
              <a:rPr dirty="0">
                <a:solidFill>
                  <a:srgbClr val="1E1C11"/>
                </a:solidFill>
                <a:latin typeface="Arial MT"/>
                <a:cs typeface="Arial MT"/>
              </a:rPr>
              <a:t>y</a:t>
            </a:r>
            <a:r>
              <a:rPr spc="125" dirty="0">
                <a:solidFill>
                  <a:srgbClr val="1E1C11"/>
                </a:solidFill>
                <a:latin typeface="Arial MT"/>
                <a:cs typeface="Arial MT"/>
              </a:rPr>
              <a:t> </a:t>
            </a:r>
            <a:r>
              <a:rPr spc="-5" dirty="0">
                <a:solidFill>
                  <a:srgbClr val="1E1C11"/>
                </a:solidFill>
                <a:latin typeface="Arial MT"/>
                <a:cs typeface="Arial MT"/>
              </a:rPr>
              <a:t>Parafiscales</a:t>
            </a:r>
            <a:r>
              <a:rPr spc="150" dirty="0">
                <a:solidFill>
                  <a:srgbClr val="1E1C11"/>
                </a:solidFill>
                <a:latin typeface="Arial MT"/>
                <a:cs typeface="Arial MT"/>
              </a:rPr>
              <a:t> </a:t>
            </a:r>
            <a:r>
              <a:rPr spc="-5" dirty="0">
                <a:solidFill>
                  <a:srgbClr val="1E1C11"/>
                </a:solidFill>
                <a:latin typeface="Arial MT"/>
                <a:cs typeface="Arial MT"/>
              </a:rPr>
              <a:t>adscrita </a:t>
            </a:r>
            <a:r>
              <a:rPr spc="-490" dirty="0">
                <a:solidFill>
                  <a:srgbClr val="1E1C11"/>
                </a:solidFill>
                <a:latin typeface="Arial MT"/>
                <a:cs typeface="Arial MT"/>
              </a:rPr>
              <a:t> </a:t>
            </a:r>
            <a:r>
              <a:rPr spc="-5" dirty="0">
                <a:solidFill>
                  <a:srgbClr val="1E1C11"/>
                </a:solidFill>
                <a:latin typeface="Arial MT"/>
                <a:cs typeface="Arial MT"/>
              </a:rPr>
              <a:t>al Ministerio de Hacienda </a:t>
            </a:r>
            <a:r>
              <a:rPr dirty="0">
                <a:solidFill>
                  <a:srgbClr val="1E1C11"/>
                </a:solidFill>
                <a:latin typeface="Arial MT"/>
                <a:cs typeface="Arial MT"/>
              </a:rPr>
              <a:t>y </a:t>
            </a:r>
            <a:r>
              <a:rPr spc="-5" dirty="0">
                <a:solidFill>
                  <a:srgbClr val="1E1C11"/>
                </a:solidFill>
                <a:latin typeface="Arial MT"/>
                <a:cs typeface="Arial MT"/>
              </a:rPr>
              <a:t>Crédito Público, con el </a:t>
            </a:r>
            <a:r>
              <a:rPr dirty="0">
                <a:solidFill>
                  <a:srgbClr val="1E1C11"/>
                </a:solidFill>
                <a:latin typeface="Arial MT"/>
                <a:cs typeface="Arial MT"/>
              </a:rPr>
              <a:t>fin </a:t>
            </a:r>
            <a:r>
              <a:rPr spc="-5" dirty="0">
                <a:solidFill>
                  <a:srgbClr val="1E1C11"/>
                </a:solidFill>
                <a:latin typeface="Arial MT"/>
                <a:cs typeface="Arial MT"/>
              </a:rPr>
              <a:t>de </a:t>
            </a:r>
            <a:r>
              <a:rPr dirty="0">
                <a:solidFill>
                  <a:srgbClr val="1E1C11"/>
                </a:solidFill>
                <a:latin typeface="Arial MT"/>
                <a:cs typeface="Arial MT"/>
              </a:rPr>
              <a:t>que </a:t>
            </a:r>
            <a:r>
              <a:rPr spc="-5" dirty="0">
                <a:solidFill>
                  <a:srgbClr val="1E1C11"/>
                </a:solidFill>
                <a:latin typeface="Arial MT"/>
                <a:cs typeface="Arial MT"/>
              </a:rPr>
              <a:t>se adelanten las </a:t>
            </a:r>
            <a:r>
              <a:rPr spc="-490" dirty="0">
                <a:solidFill>
                  <a:srgbClr val="1E1C11"/>
                </a:solidFill>
                <a:latin typeface="Arial MT"/>
                <a:cs typeface="Arial MT"/>
              </a:rPr>
              <a:t> </a:t>
            </a:r>
            <a:r>
              <a:rPr spc="-5" dirty="0">
                <a:solidFill>
                  <a:srgbClr val="1E1C11"/>
                </a:solidFill>
                <a:latin typeface="Arial MT"/>
                <a:cs typeface="Arial MT"/>
              </a:rPr>
              <a:t>acciones</a:t>
            </a:r>
            <a:r>
              <a:rPr spc="5" dirty="0">
                <a:solidFill>
                  <a:srgbClr val="1E1C11"/>
                </a:solidFill>
                <a:latin typeface="Arial MT"/>
                <a:cs typeface="Arial MT"/>
              </a:rPr>
              <a:t> </a:t>
            </a:r>
            <a:r>
              <a:rPr spc="-5" dirty="0">
                <a:solidFill>
                  <a:srgbClr val="1E1C11"/>
                </a:solidFill>
                <a:latin typeface="Arial MT"/>
                <a:cs typeface="Arial MT"/>
              </a:rPr>
              <a:t>pertinentes</a:t>
            </a:r>
            <a:r>
              <a:rPr spc="30" dirty="0">
                <a:solidFill>
                  <a:srgbClr val="1E1C11"/>
                </a:solidFill>
                <a:latin typeface="Arial MT"/>
                <a:cs typeface="Arial MT"/>
              </a:rPr>
              <a:t> </a:t>
            </a:r>
            <a:r>
              <a:rPr spc="-5" dirty="0">
                <a:solidFill>
                  <a:srgbClr val="1E1C11"/>
                </a:solidFill>
                <a:latin typeface="Arial MT"/>
                <a:cs typeface="Arial MT"/>
              </a:rPr>
              <a:t>por</a:t>
            </a:r>
            <a:r>
              <a:rPr dirty="0">
                <a:solidFill>
                  <a:srgbClr val="1E1C11"/>
                </a:solidFill>
                <a:latin typeface="Arial MT"/>
                <a:cs typeface="Arial MT"/>
              </a:rPr>
              <a:t> </a:t>
            </a:r>
            <a:r>
              <a:rPr spc="-5" dirty="0">
                <a:solidFill>
                  <a:srgbClr val="1E1C11"/>
                </a:solidFill>
                <a:latin typeface="Arial MT"/>
                <a:cs typeface="Arial MT"/>
              </a:rPr>
              <a:t>el</a:t>
            </a:r>
            <a:r>
              <a:rPr spc="5" dirty="0">
                <a:solidFill>
                  <a:srgbClr val="1E1C11"/>
                </a:solidFill>
                <a:latin typeface="Arial MT"/>
                <a:cs typeface="Arial MT"/>
              </a:rPr>
              <a:t> </a:t>
            </a:r>
            <a:r>
              <a:rPr spc="-5" dirty="0">
                <a:solidFill>
                  <a:srgbClr val="1E1C11"/>
                </a:solidFill>
                <a:latin typeface="Arial MT"/>
                <a:cs typeface="Arial MT"/>
              </a:rPr>
              <a:t>presunto</a:t>
            </a:r>
            <a:r>
              <a:rPr spc="10" dirty="0">
                <a:solidFill>
                  <a:srgbClr val="1E1C11"/>
                </a:solidFill>
                <a:latin typeface="Arial MT"/>
                <a:cs typeface="Arial MT"/>
              </a:rPr>
              <a:t> </a:t>
            </a:r>
            <a:r>
              <a:rPr spc="-5" dirty="0">
                <a:solidFill>
                  <a:srgbClr val="1E1C11"/>
                </a:solidFill>
                <a:latin typeface="Arial MT"/>
                <a:cs typeface="Arial MT"/>
              </a:rPr>
              <a:t>incumplimiento</a:t>
            </a:r>
            <a:r>
              <a:rPr spc="25" dirty="0">
                <a:solidFill>
                  <a:srgbClr val="1E1C11"/>
                </a:solidFill>
                <a:latin typeface="Arial MT"/>
                <a:cs typeface="Arial MT"/>
              </a:rPr>
              <a:t> </a:t>
            </a:r>
            <a:r>
              <a:rPr spc="-5" dirty="0">
                <a:solidFill>
                  <a:srgbClr val="1E1C11"/>
                </a:solidFill>
                <a:latin typeface="Arial MT"/>
                <a:cs typeface="Arial MT"/>
              </a:rPr>
              <a:t>del</a:t>
            </a:r>
            <a:r>
              <a:rPr spc="10" dirty="0">
                <a:solidFill>
                  <a:srgbClr val="1E1C11"/>
                </a:solidFill>
                <a:latin typeface="Arial MT"/>
                <a:cs typeface="Arial MT"/>
              </a:rPr>
              <a:t> </a:t>
            </a:r>
            <a:r>
              <a:rPr spc="-5" dirty="0">
                <a:solidFill>
                  <a:srgbClr val="1E1C11"/>
                </a:solidFill>
                <a:latin typeface="Arial MT"/>
                <a:cs typeface="Arial MT"/>
              </a:rPr>
              <a:t>contratista.</a:t>
            </a:r>
            <a:endParaRPr dirty="0">
              <a:latin typeface="Arial MT"/>
              <a:cs typeface="Arial MT"/>
            </a:endParaRPr>
          </a:p>
        </p:txBody>
      </p:sp>
      <p:sp>
        <p:nvSpPr>
          <p:cNvPr id="4" name="object 2">
            <a:extLst>
              <a:ext uri="{FF2B5EF4-FFF2-40B4-BE49-F238E27FC236}">
                <a16:creationId xmlns:a16="http://schemas.microsoft.com/office/drawing/2014/main" id="{854CB882-8B30-4E90-8BD9-6304C943F0F6}"/>
              </a:ext>
            </a:extLst>
          </p:cNvPr>
          <p:cNvSpPr txBox="1">
            <a:spLocks/>
          </p:cNvSpPr>
          <p:nvPr/>
        </p:nvSpPr>
        <p:spPr>
          <a:xfrm>
            <a:off x="1956004" y="341465"/>
            <a:ext cx="6196965" cy="874598"/>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marR="5080" indent="1319530">
              <a:lnSpc>
                <a:spcPct val="100000"/>
              </a:lnSpc>
              <a:spcBef>
                <a:spcPts val="100"/>
              </a:spcBef>
            </a:pPr>
            <a:r>
              <a:rPr lang="es-CO" sz="2800" b="1" kern="0" spc="-10">
                <a:solidFill>
                  <a:srgbClr val="00AFEF"/>
                </a:solidFill>
                <a:latin typeface="Arial"/>
                <a:cs typeface="Arial"/>
              </a:rPr>
              <a:t>PROCEDIMIENTO  LIQUIDACIÓN DEL CONTRATO</a:t>
            </a:r>
            <a:endParaRPr lang="es-CO" sz="2800" b="1" kern="0" spc="-10" dirty="0">
              <a:solidFill>
                <a:srgbClr val="00AFEF"/>
              </a:solidFill>
              <a:latin typeface="Arial"/>
              <a:cs typeface="Arial"/>
            </a:endParaRPr>
          </a:p>
        </p:txBody>
      </p:sp>
    </p:spTree>
    <p:extLst>
      <p:ext uri="{BB962C8B-B14F-4D97-AF65-F5344CB8AC3E}">
        <p14:creationId xmlns:p14="http://schemas.microsoft.com/office/powerpoint/2010/main" val="2107598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F93537B-CC7F-4BD0-BA95-52FA7410C962}"/>
              </a:ext>
            </a:extLst>
          </p:cNvPr>
          <p:cNvSpPr txBox="1"/>
          <p:nvPr/>
        </p:nvSpPr>
        <p:spPr>
          <a:xfrm>
            <a:off x="982639" y="2518981"/>
            <a:ext cx="9362364" cy="630942"/>
          </a:xfrm>
          <a:prstGeom prst="rect">
            <a:avLst/>
          </a:prstGeom>
          <a:noFill/>
        </p:spPr>
        <p:txBody>
          <a:bodyPr wrap="square">
            <a:spAutoFit/>
          </a:bodyPr>
          <a:lstStyle/>
          <a:p>
            <a:pPr marR="5080" lvl="4">
              <a:spcBef>
                <a:spcPts val="100"/>
              </a:spcBef>
              <a:defRPr/>
            </a:pPr>
            <a:r>
              <a:rPr lang="es-CO" sz="3500" b="1" kern="0" dirty="0">
                <a:solidFill>
                  <a:srgbClr val="DA723E"/>
                </a:solidFill>
                <a:latin typeface="Helvetica" pitchFamily="2" charset="0"/>
                <a:ea typeface="+mn-ea"/>
                <a:cs typeface="Calibri" panose="020F0502020204030204" pitchFamily="34" charset="0"/>
              </a:rPr>
              <a:t>5. CIERRE DEL EXPEDIENTE</a:t>
            </a:r>
          </a:p>
        </p:txBody>
      </p:sp>
    </p:spTree>
    <p:extLst>
      <p:ext uri="{BB962C8B-B14F-4D97-AF65-F5344CB8AC3E}">
        <p14:creationId xmlns:p14="http://schemas.microsoft.com/office/powerpoint/2010/main" val="4165407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485DFDB-99DA-452A-9946-956046E8DD80}"/>
              </a:ext>
            </a:extLst>
          </p:cNvPr>
          <p:cNvSpPr txBox="1"/>
          <p:nvPr/>
        </p:nvSpPr>
        <p:spPr>
          <a:xfrm>
            <a:off x="2002943" y="1730121"/>
            <a:ext cx="8187055" cy="3013075"/>
          </a:xfrm>
          <a:prstGeom prst="rect">
            <a:avLst/>
          </a:prstGeom>
        </p:spPr>
        <p:txBody>
          <a:bodyPr vert="horz" wrap="square" lIns="0" tIns="12065" rIns="0" bIns="0" rtlCol="0">
            <a:spAutoFit/>
          </a:bodyPr>
          <a:lstStyle/>
          <a:p>
            <a:pPr marL="12700" marR="5080" algn="just">
              <a:spcBef>
                <a:spcPts val="95"/>
              </a:spcBef>
            </a:pPr>
            <a:r>
              <a:rPr sz="2800" b="1" spc="-5" dirty="0">
                <a:solidFill>
                  <a:srgbClr val="006FC0"/>
                </a:solidFill>
                <a:latin typeface="Arial"/>
                <a:cs typeface="Arial"/>
              </a:rPr>
              <a:t>Artículo</a:t>
            </a:r>
            <a:r>
              <a:rPr sz="2800" b="1" spc="765" dirty="0">
                <a:solidFill>
                  <a:srgbClr val="006FC0"/>
                </a:solidFill>
                <a:latin typeface="Arial"/>
                <a:cs typeface="Arial"/>
              </a:rPr>
              <a:t> </a:t>
            </a:r>
            <a:r>
              <a:rPr sz="2800" b="1" dirty="0">
                <a:solidFill>
                  <a:srgbClr val="006FC0"/>
                </a:solidFill>
                <a:latin typeface="Arial"/>
                <a:cs typeface="Arial"/>
              </a:rPr>
              <a:t>2.2.1.1.2.4.3. </a:t>
            </a:r>
            <a:r>
              <a:rPr sz="2800" b="1" spc="-5" dirty="0">
                <a:solidFill>
                  <a:srgbClr val="006FC0"/>
                </a:solidFill>
                <a:latin typeface="Arial"/>
                <a:cs typeface="Arial"/>
              </a:rPr>
              <a:t>Obligaciones</a:t>
            </a:r>
            <a:r>
              <a:rPr sz="2800" b="1" spc="770" dirty="0">
                <a:solidFill>
                  <a:srgbClr val="006FC0"/>
                </a:solidFill>
                <a:latin typeface="Arial"/>
                <a:cs typeface="Arial"/>
              </a:rPr>
              <a:t> </a:t>
            </a:r>
            <a:r>
              <a:rPr sz="2800" b="1" spc="-5" dirty="0">
                <a:solidFill>
                  <a:srgbClr val="006FC0"/>
                </a:solidFill>
                <a:latin typeface="Arial"/>
                <a:cs typeface="Arial"/>
              </a:rPr>
              <a:t>posteriores </a:t>
            </a:r>
            <a:r>
              <a:rPr sz="2800" b="1" spc="-765" dirty="0">
                <a:solidFill>
                  <a:srgbClr val="006FC0"/>
                </a:solidFill>
                <a:latin typeface="Arial"/>
                <a:cs typeface="Arial"/>
              </a:rPr>
              <a:t> </a:t>
            </a:r>
            <a:r>
              <a:rPr sz="2800" b="1" spc="-5" dirty="0">
                <a:solidFill>
                  <a:srgbClr val="006FC0"/>
                </a:solidFill>
                <a:latin typeface="Arial"/>
                <a:cs typeface="Arial"/>
              </a:rPr>
              <a:t>a</a:t>
            </a:r>
            <a:r>
              <a:rPr sz="2800" b="1" dirty="0">
                <a:solidFill>
                  <a:srgbClr val="006FC0"/>
                </a:solidFill>
                <a:latin typeface="Arial"/>
                <a:cs typeface="Arial"/>
              </a:rPr>
              <a:t> </a:t>
            </a:r>
            <a:r>
              <a:rPr sz="2800" b="1" spc="-5" dirty="0">
                <a:solidFill>
                  <a:srgbClr val="006FC0"/>
                </a:solidFill>
                <a:latin typeface="Arial"/>
                <a:cs typeface="Arial"/>
              </a:rPr>
              <a:t>la</a:t>
            </a:r>
            <a:r>
              <a:rPr sz="2800" b="1" dirty="0">
                <a:solidFill>
                  <a:srgbClr val="006FC0"/>
                </a:solidFill>
                <a:latin typeface="Arial"/>
                <a:cs typeface="Arial"/>
              </a:rPr>
              <a:t> liquidación</a:t>
            </a:r>
            <a:r>
              <a:rPr sz="2800" b="1" dirty="0">
                <a:solidFill>
                  <a:srgbClr val="939393"/>
                </a:solidFill>
                <a:latin typeface="Arial"/>
                <a:cs typeface="Arial"/>
              </a:rPr>
              <a:t>.</a:t>
            </a:r>
            <a:r>
              <a:rPr sz="2800" b="1" spc="5" dirty="0">
                <a:solidFill>
                  <a:srgbClr val="939393"/>
                </a:solidFill>
                <a:latin typeface="Arial"/>
                <a:cs typeface="Arial"/>
              </a:rPr>
              <a:t> </a:t>
            </a:r>
            <a:r>
              <a:rPr sz="2800" i="1" spc="-15" dirty="0">
                <a:solidFill>
                  <a:srgbClr val="1E1C11"/>
                </a:solidFill>
                <a:latin typeface="Arial"/>
                <a:cs typeface="Arial"/>
              </a:rPr>
              <a:t>Vencidos</a:t>
            </a:r>
            <a:r>
              <a:rPr sz="2800" i="1" spc="-10" dirty="0">
                <a:solidFill>
                  <a:srgbClr val="1E1C11"/>
                </a:solidFill>
                <a:latin typeface="Arial"/>
                <a:cs typeface="Arial"/>
              </a:rPr>
              <a:t> </a:t>
            </a:r>
            <a:r>
              <a:rPr sz="2800" i="1" spc="-5" dirty="0">
                <a:solidFill>
                  <a:srgbClr val="1E1C11"/>
                </a:solidFill>
                <a:latin typeface="Arial"/>
                <a:cs typeface="Arial"/>
              </a:rPr>
              <a:t>los</a:t>
            </a:r>
            <a:r>
              <a:rPr sz="2800" i="1" dirty="0">
                <a:solidFill>
                  <a:srgbClr val="1E1C11"/>
                </a:solidFill>
                <a:latin typeface="Arial"/>
                <a:cs typeface="Arial"/>
              </a:rPr>
              <a:t> </a:t>
            </a:r>
            <a:r>
              <a:rPr sz="2800" i="1" spc="-5" dirty="0">
                <a:solidFill>
                  <a:srgbClr val="1E1C11"/>
                </a:solidFill>
                <a:latin typeface="Arial"/>
                <a:cs typeface="Arial"/>
              </a:rPr>
              <a:t>términos</a:t>
            </a:r>
            <a:r>
              <a:rPr sz="2800" i="1" dirty="0">
                <a:solidFill>
                  <a:srgbClr val="1E1C11"/>
                </a:solidFill>
                <a:latin typeface="Arial"/>
                <a:cs typeface="Arial"/>
              </a:rPr>
              <a:t> </a:t>
            </a:r>
            <a:r>
              <a:rPr sz="2800" i="1" spc="-5" dirty="0">
                <a:solidFill>
                  <a:srgbClr val="1E1C11"/>
                </a:solidFill>
                <a:latin typeface="Arial"/>
                <a:cs typeface="Arial"/>
              </a:rPr>
              <a:t>de</a:t>
            </a:r>
            <a:r>
              <a:rPr sz="2800" i="1" dirty="0">
                <a:solidFill>
                  <a:srgbClr val="1E1C11"/>
                </a:solidFill>
                <a:latin typeface="Arial"/>
                <a:cs typeface="Arial"/>
              </a:rPr>
              <a:t> </a:t>
            </a:r>
            <a:r>
              <a:rPr sz="2800" i="1" spc="-5" dirty="0">
                <a:solidFill>
                  <a:srgbClr val="1E1C11"/>
                </a:solidFill>
                <a:latin typeface="Arial"/>
                <a:cs typeface="Arial"/>
              </a:rPr>
              <a:t>las </a:t>
            </a:r>
            <a:r>
              <a:rPr sz="2800" i="1" dirty="0">
                <a:solidFill>
                  <a:srgbClr val="1E1C11"/>
                </a:solidFill>
                <a:latin typeface="Arial"/>
                <a:cs typeface="Arial"/>
              </a:rPr>
              <a:t> garantías</a:t>
            </a:r>
            <a:r>
              <a:rPr sz="2800" i="1" spc="385" dirty="0">
                <a:solidFill>
                  <a:srgbClr val="1E1C11"/>
                </a:solidFill>
                <a:latin typeface="Arial"/>
                <a:cs typeface="Arial"/>
              </a:rPr>
              <a:t> </a:t>
            </a:r>
            <a:r>
              <a:rPr sz="2800" i="1" spc="-5" dirty="0">
                <a:solidFill>
                  <a:srgbClr val="1E1C11"/>
                </a:solidFill>
                <a:latin typeface="Arial"/>
                <a:cs typeface="Arial"/>
              </a:rPr>
              <a:t>de</a:t>
            </a:r>
            <a:r>
              <a:rPr sz="2800" i="1" spc="375" dirty="0">
                <a:solidFill>
                  <a:srgbClr val="1E1C11"/>
                </a:solidFill>
                <a:latin typeface="Arial"/>
                <a:cs typeface="Arial"/>
              </a:rPr>
              <a:t> </a:t>
            </a:r>
            <a:r>
              <a:rPr sz="2800" i="1" dirty="0">
                <a:solidFill>
                  <a:srgbClr val="1E1C11"/>
                </a:solidFill>
                <a:latin typeface="Arial"/>
                <a:cs typeface="Arial"/>
              </a:rPr>
              <a:t>calidad,</a:t>
            </a:r>
            <a:r>
              <a:rPr sz="2800" i="1" spc="385" dirty="0">
                <a:solidFill>
                  <a:srgbClr val="1E1C11"/>
                </a:solidFill>
                <a:latin typeface="Arial"/>
                <a:cs typeface="Arial"/>
              </a:rPr>
              <a:t> </a:t>
            </a:r>
            <a:r>
              <a:rPr sz="2800" i="1" spc="-5" dirty="0">
                <a:solidFill>
                  <a:srgbClr val="1E1C11"/>
                </a:solidFill>
                <a:latin typeface="Arial"/>
                <a:cs typeface="Arial"/>
              </a:rPr>
              <a:t>estabilidad</a:t>
            </a:r>
            <a:r>
              <a:rPr sz="2800" i="1" spc="385" dirty="0">
                <a:solidFill>
                  <a:srgbClr val="1E1C11"/>
                </a:solidFill>
                <a:latin typeface="Arial"/>
                <a:cs typeface="Arial"/>
              </a:rPr>
              <a:t> </a:t>
            </a:r>
            <a:r>
              <a:rPr sz="2800" i="1" spc="-5" dirty="0">
                <a:solidFill>
                  <a:srgbClr val="1E1C11"/>
                </a:solidFill>
                <a:latin typeface="Arial"/>
                <a:cs typeface="Arial"/>
              </a:rPr>
              <a:t>y</a:t>
            </a:r>
            <a:r>
              <a:rPr sz="2800" i="1" spc="375" dirty="0">
                <a:solidFill>
                  <a:srgbClr val="1E1C11"/>
                </a:solidFill>
                <a:latin typeface="Arial"/>
                <a:cs typeface="Arial"/>
              </a:rPr>
              <a:t> </a:t>
            </a:r>
            <a:r>
              <a:rPr sz="2800" i="1" dirty="0">
                <a:solidFill>
                  <a:srgbClr val="1E1C11"/>
                </a:solidFill>
                <a:latin typeface="Arial"/>
                <a:cs typeface="Arial"/>
              </a:rPr>
              <a:t>mantenimiento, </a:t>
            </a:r>
            <a:r>
              <a:rPr sz="2800" i="1" spc="-770" dirty="0">
                <a:solidFill>
                  <a:srgbClr val="1E1C11"/>
                </a:solidFill>
                <a:latin typeface="Arial"/>
                <a:cs typeface="Arial"/>
              </a:rPr>
              <a:t> </a:t>
            </a:r>
            <a:r>
              <a:rPr sz="2800" i="1" spc="-5" dirty="0">
                <a:solidFill>
                  <a:srgbClr val="1E1C11"/>
                </a:solidFill>
                <a:latin typeface="Arial"/>
                <a:cs typeface="Arial"/>
              </a:rPr>
              <a:t>o</a:t>
            </a:r>
            <a:r>
              <a:rPr sz="2800" i="1" dirty="0">
                <a:solidFill>
                  <a:srgbClr val="1E1C11"/>
                </a:solidFill>
                <a:latin typeface="Arial"/>
                <a:cs typeface="Arial"/>
              </a:rPr>
              <a:t> </a:t>
            </a:r>
            <a:r>
              <a:rPr sz="2800" i="1" spc="-5" dirty="0">
                <a:solidFill>
                  <a:srgbClr val="1E1C11"/>
                </a:solidFill>
                <a:latin typeface="Arial"/>
                <a:cs typeface="Arial"/>
              </a:rPr>
              <a:t>las</a:t>
            </a:r>
            <a:r>
              <a:rPr sz="2800" i="1" dirty="0">
                <a:solidFill>
                  <a:srgbClr val="1E1C11"/>
                </a:solidFill>
                <a:latin typeface="Arial"/>
                <a:cs typeface="Arial"/>
              </a:rPr>
              <a:t> condiciones</a:t>
            </a:r>
            <a:r>
              <a:rPr sz="2800" i="1" spc="5" dirty="0">
                <a:solidFill>
                  <a:srgbClr val="1E1C11"/>
                </a:solidFill>
                <a:latin typeface="Arial"/>
                <a:cs typeface="Arial"/>
              </a:rPr>
              <a:t> </a:t>
            </a:r>
            <a:r>
              <a:rPr sz="2800" i="1" spc="-5" dirty="0">
                <a:solidFill>
                  <a:srgbClr val="1E1C11"/>
                </a:solidFill>
                <a:latin typeface="Arial"/>
                <a:cs typeface="Arial"/>
              </a:rPr>
              <a:t>de</a:t>
            </a:r>
            <a:r>
              <a:rPr sz="2800" i="1" dirty="0">
                <a:solidFill>
                  <a:srgbClr val="1E1C11"/>
                </a:solidFill>
                <a:latin typeface="Arial"/>
                <a:cs typeface="Arial"/>
              </a:rPr>
              <a:t> disposición</a:t>
            </a:r>
            <a:r>
              <a:rPr sz="2800" i="1" spc="5" dirty="0">
                <a:solidFill>
                  <a:srgbClr val="1E1C11"/>
                </a:solidFill>
                <a:latin typeface="Arial"/>
                <a:cs typeface="Arial"/>
              </a:rPr>
              <a:t> </a:t>
            </a:r>
            <a:r>
              <a:rPr sz="2800" i="1" spc="-5" dirty="0">
                <a:solidFill>
                  <a:srgbClr val="1E1C11"/>
                </a:solidFill>
                <a:latin typeface="Arial"/>
                <a:cs typeface="Arial"/>
              </a:rPr>
              <a:t>final</a:t>
            </a:r>
            <a:r>
              <a:rPr sz="2800" i="1" dirty="0">
                <a:solidFill>
                  <a:srgbClr val="1E1C11"/>
                </a:solidFill>
                <a:latin typeface="Arial"/>
                <a:cs typeface="Arial"/>
              </a:rPr>
              <a:t> </a:t>
            </a:r>
            <a:r>
              <a:rPr sz="2800" i="1" spc="-5" dirty="0">
                <a:solidFill>
                  <a:srgbClr val="1E1C11"/>
                </a:solidFill>
                <a:latin typeface="Arial"/>
                <a:cs typeface="Arial"/>
              </a:rPr>
              <a:t>o </a:t>
            </a:r>
            <a:r>
              <a:rPr sz="2800" i="1" dirty="0">
                <a:solidFill>
                  <a:srgbClr val="1E1C11"/>
                </a:solidFill>
                <a:latin typeface="Arial"/>
                <a:cs typeface="Arial"/>
              </a:rPr>
              <a:t> recuperación ambiental </a:t>
            </a:r>
            <a:r>
              <a:rPr sz="2800" i="1" spc="-5" dirty="0">
                <a:solidFill>
                  <a:srgbClr val="1E1C11"/>
                </a:solidFill>
                <a:latin typeface="Arial"/>
                <a:cs typeface="Arial"/>
              </a:rPr>
              <a:t>de las </a:t>
            </a:r>
            <a:r>
              <a:rPr sz="2800" i="1" dirty="0">
                <a:solidFill>
                  <a:srgbClr val="1E1C11"/>
                </a:solidFill>
                <a:latin typeface="Arial"/>
                <a:cs typeface="Arial"/>
              </a:rPr>
              <a:t>obras </a:t>
            </a:r>
            <a:r>
              <a:rPr sz="2800" i="1" spc="-5" dirty="0">
                <a:solidFill>
                  <a:srgbClr val="1E1C11"/>
                </a:solidFill>
                <a:latin typeface="Arial"/>
                <a:cs typeface="Arial"/>
              </a:rPr>
              <a:t>o </a:t>
            </a:r>
            <a:r>
              <a:rPr sz="2800" i="1" dirty="0">
                <a:solidFill>
                  <a:srgbClr val="1E1C11"/>
                </a:solidFill>
                <a:latin typeface="Arial"/>
                <a:cs typeface="Arial"/>
              </a:rPr>
              <a:t>bienes, </a:t>
            </a:r>
            <a:r>
              <a:rPr sz="2800" i="1" spc="-5" dirty="0">
                <a:solidFill>
                  <a:srgbClr val="1E1C11"/>
                </a:solidFill>
                <a:latin typeface="Arial"/>
                <a:cs typeface="Arial"/>
              </a:rPr>
              <a:t>la </a:t>
            </a:r>
            <a:r>
              <a:rPr sz="2800" i="1" dirty="0">
                <a:solidFill>
                  <a:srgbClr val="1E1C11"/>
                </a:solidFill>
                <a:latin typeface="Arial"/>
                <a:cs typeface="Arial"/>
              </a:rPr>
              <a:t> </a:t>
            </a:r>
            <a:r>
              <a:rPr sz="2800" i="1" spc="-5" dirty="0">
                <a:solidFill>
                  <a:srgbClr val="1E1C11"/>
                </a:solidFill>
                <a:latin typeface="Arial"/>
                <a:cs typeface="Arial"/>
              </a:rPr>
              <a:t>Entidad </a:t>
            </a:r>
            <a:r>
              <a:rPr sz="2800" i="1" dirty="0">
                <a:solidFill>
                  <a:srgbClr val="1E1C11"/>
                </a:solidFill>
                <a:latin typeface="Arial"/>
                <a:cs typeface="Arial"/>
              </a:rPr>
              <a:t>Estatal </a:t>
            </a:r>
            <a:r>
              <a:rPr sz="2800" i="1" spc="-5" dirty="0">
                <a:solidFill>
                  <a:srgbClr val="1E1C11"/>
                </a:solidFill>
                <a:latin typeface="Arial"/>
                <a:cs typeface="Arial"/>
              </a:rPr>
              <a:t>debe dejar </a:t>
            </a:r>
            <a:r>
              <a:rPr sz="2800" i="1" dirty="0">
                <a:solidFill>
                  <a:srgbClr val="1E1C11"/>
                </a:solidFill>
                <a:latin typeface="Arial"/>
                <a:cs typeface="Arial"/>
              </a:rPr>
              <a:t>constancia </a:t>
            </a:r>
            <a:r>
              <a:rPr sz="2800" i="1" spc="-5" dirty="0">
                <a:solidFill>
                  <a:srgbClr val="1E1C11"/>
                </a:solidFill>
                <a:latin typeface="Arial"/>
                <a:cs typeface="Arial"/>
              </a:rPr>
              <a:t>del cierre del </a:t>
            </a:r>
            <a:r>
              <a:rPr sz="2800" i="1" spc="-765" dirty="0">
                <a:solidFill>
                  <a:srgbClr val="1E1C11"/>
                </a:solidFill>
                <a:latin typeface="Arial"/>
                <a:cs typeface="Arial"/>
              </a:rPr>
              <a:t> </a:t>
            </a:r>
            <a:r>
              <a:rPr sz="2800" i="1" spc="-5" dirty="0">
                <a:solidFill>
                  <a:srgbClr val="1E1C11"/>
                </a:solidFill>
                <a:latin typeface="Arial"/>
                <a:cs typeface="Arial"/>
              </a:rPr>
              <a:t>expediente</a:t>
            </a:r>
            <a:r>
              <a:rPr sz="2800" i="1" spc="20" dirty="0">
                <a:solidFill>
                  <a:srgbClr val="1E1C11"/>
                </a:solidFill>
                <a:latin typeface="Arial"/>
                <a:cs typeface="Arial"/>
              </a:rPr>
              <a:t> </a:t>
            </a:r>
            <a:r>
              <a:rPr sz="2800" i="1" dirty="0">
                <a:solidFill>
                  <a:srgbClr val="1E1C11"/>
                </a:solidFill>
                <a:latin typeface="Arial"/>
                <a:cs typeface="Arial"/>
              </a:rPr>
              <a:t>del</a:t>
            </a:r>
            <a:r>
              <a:rPr sz="2800" i="1" spc="5" dirty="0">
                <a:solidFill>
                  <a:srgbClr val="1E1C11"/>
                </a:solidFill>
                <a:latin typeface="Arial"/>
                <a:cs typeface="Arial"/>
              </a:rPr>
              <a:t> </a:t>
            </a:r>
            <a:r>
              <a:rPr sz="2800" i="1" spc="-5" dirty="0">
                <a:solidFill>
                  <a:srgbClr val="1E1C11"/>
                </a:solidFill>
                <a:latin typeface="Arial"/>
                <a:cs typeface="Arial"/>
              </a:rPr>
              <a:t>Proceso</a:t>
            </a:r>
            <a:r>
              <a:rPr sz="2800" i="1" spc="15" dirty="0">
                <a:solidFill>
                  <a:srgbClr val="1E1C11"/>
                </a:solidFill>
                <a:latin typeface="Arial"/>
                <a:cs typeface="Arial"/>
              </a:rPr>
              <a:t> </a:t>
            </a:r>
            <a:r>
              <a:rPr sz="2800" i="1" spc="-5" dirty="0">
                <a:solidFill>
                  <a:srgbClr val="1E1C11"/>
                </a:solidFill>
                <a:latin typeface="Arial"/>
                <a:cs typeface="Arial"/>
              </a:rPr>
              <a:t>de</a:t>
            </a:r>
            <a:r>
              <a:rPr sz="2800" i="1" spc="5" dirty="0">
                <a:solidFill>
                  <a:srgbClr val="1E1C11"/>
                </a:solidFill>
                <a:latin typeface="Arial"/>
                <a:cs typeface="Arial"/>
              </a:rPr>
              <a:t> </a:t>
            </a:r>
            <a:r>
              <a:rPr sz="2800" i="1" dirty="0">
                <a:solidFill>
                  <a:srgbClr val="1E1C11"/>
                </a:solidFill>
                <a:latin typeface="Arial"/>
                <a:cs typeface="Arial"/>
              </a:rPr>
              <a:t>Contratación</a:t>
            </a:r>
            <a:r>
              <a:rPr sz="2800" dirty="0">
                <a:solidFill>
                  <a:srgbClr val="1E1C11"/>
                </a:solidFill>
                <a:latin typeface="Arial MT"/>
                <a:cs typeface="Arial MT"/>
              </a:rPr>
              <a:t>.</a:t>
            </a:r>
            <a:endParaRPr sz="2800">
              <a:latin typeface="Arial MT"/>
              <a:cs typeface="Arial MT"/>
            </a:endParaRPr>
          </a:p>
        </p:txBody>
      </p:sp>
      <p:sp>
        <p:nvSpPr>
          <p:cNvPr id="3" name="object 2">
            <a:extLst>
              <a:ext uri="{FF2B5EF4-FFF2-40B4-BE49-F238E27FC236}">
                <a16:creationId xmlns:a16="http://schemas.microsoft.com/office/drawing/2014/main" id="{54B34035-F9FF-40B2-93E3-884DADF5CEDC}"/>
              </a:ext>
            </a:extLst>
          </p:cNvPr>
          <p:cNvSpPr txBox="1">
            <a:spLocks/>
          </p:cNvSpPr>
          <p:nvPr/>
        </p:nvSpPr>
        <p:spPr>
          <a:xfrm>
            <a:off x="3177659" y="675786"/>
            <a:ext cx="6826150" cy="552074"/>
          </a:xfrm>
          <a:prstGeom prst="rect">
            <a:avLst/>
          </a:prstGeom>
        </p:spPr>
        <p:txBody>
          <a:bodyPr vert="horz" wrap="square" lIns="0" tIns="13335" rIns="0" bIns="0" rtlCol="0">
            <a:spAutoFit/>
          </a:bodyPr>
          <a:lstStyle>
            <a:lvl1pPr>
              <a:defRPr sz="3200" b="1" i="0">
                <a:solidFill>
                  <a:srgbClr val="00AFEF"/>
                </a:solidFill>
                <a:latin typeface="Arial"/>
                <a:ea typeface="+mj-ea"/>
                <a:cs typeface="Arial"/>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CIERRE DEL EXPEDIENTE</a:t>
            </a:r>
          </a:p>
        </p:txBody>
      </p:sp>
    </p:spTree>
    <p:extLst>
      <p:ext uri="{BB962C8B-B14F-4D97-AF65-F5344CB8AC3E}">
        <p14:creationId xmlns:p14="http://schemas.microsoft.com/office/powerpoint/2010/main" val="14342489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65E836F-06C2-444C-8859-B0DDCD0D94D3}"/>
              </a:ext>
            </a:extLst>
          </p:cNvPr>
          <p:cNvSpPr txBox="1"/>
          <p:nvPr/>
        </p:nvSpPr>
        <p:spPr>
          <a:xfrm>
            <a:off x="1909064" y="1756411"/>
            <a:ext cx="8188325" cy="4049395"/>
          </a:xfrm>
          <a:prstGeom prst="rect">
            <a:avLst/>
          </a:prstGeom>
        </p:spPr>
        <p:txBody>
          <a:bodyPr vert="horz" wrap="square" lIns="0" tIns="12065" rIns="0" bIns="0" rtlCol="0">
            <a:spAutoFit/>
          </a:bodyPr>
          <a:lstStyle/>
          <a:p>
            <a:pPr marL="12700" marR="5080" algn="just">
              <a:spcBef>
                <a:spcPts val="95"/>
              </a:spcBef>
            </a:pPr>
            <a:r>
              <a:rPr sz="2200" spc="-5" dirty="0">
                <a:solidFill>
                  <a:srgbClr val="1E1C11"/>
                </a:solidFill>
                <a:latin typeface="Arial MT"/>
                <a:cs typeface="Arial MT"/>
              </a:rPr>
              <a:t>Agencia</a:t>
            </a:r>
            <a:r>
              <a:rPr sz="2200" dirty="0">
                <a:solidFill>
                  <a:srgbClr val="1E1C11"/>
                </a:solidFill>
                <a:latin typeface="Arial MT"/>
                <a:cs typeface="Arial MT"/>
              </a:rPr>
              <a:t> </a:t>
            </a:r>
            <a:r>
              <a:rPr sz="2200" spc="-5" dirty="0">
                <a:solidFill>
                  <a:srgbClr val="1E1C11"/>
                </a:solidFill>
                <a:latin typeface="Arial MT"/>
                <a:cs typeface="Arial MT"/>
              </a:rPr>
              <a:t>Nacional</a:t>
            </a:r>
            <a:r>
              <a:rPr sz="2200" dirty="0">
                <a:solidFill>
                  <a:srgbClr val="1E1C11"/>
                </a:solidFill>
                <a:latin typeface="Arial MT"/>
                <a:cs typeface="Arial MT"/>
              </a:rPr>
              <a:t> </a:t>
            </a:r>
            <a:r>
              <a:rPr sz="2200" spc="-5" dirty="0">
                <a:solidFill>
                  <a:srgbClr val="1E1C11"/>
                </a:solidFill>
                <a:latin typeface="Arial MT"/>
                <a:cs typeface="Arial MT"/>
              </a:rPr>
              <a:t>de</a:t>
            </a:r>
            <a:r>
              <a:rPr sz="2200" dirty="0">
                <a:solidFill>
                  <a:srgbClr val="1E1C11"/>
                </a:solidFill>
                <a:latin typeface="Arial MT"/>
                <a:cs typeface="Arial MT"/>
              </a:rPr>
              <a:t> </a:t>
            </a:r>
            <a:r>
              <a:rPr sz="2200" spc="-5" dirty="0">
                <a:solidFill>
                  <a:srgbClr val="1E1C11"/>
                </a:solidFill>
                <a:latin typeface="Arial MT"/>
                <a:cs typeface="Arial MT"/>
              </a:rPr>
              <a:t>Contratación,</a:t>
            </a:r>
            <a:r>
              <a:rPr sz="2200" dirty="0">
                <a:solidFill>
                  <a:srgbClr val="1E1C11"/>
                </a:solidFill>
                <a:latin typeface="Arial MT"/>
                <a:cs typeface="Arial MT"/>
              </a:rPr>
              <a:t> </a:t>
            </a:r>
            <a:r>
              <a:rPr sz="2200" spc="-5" dirty="0">
                <a:solidFill>
                  <a:srgbClr val="1E1C11"/>
                </a:solidFill>
                <a:latin typeface="Arial MT"/>
                <a:cs typeface="Arial MT"/>
              </a:rPr>
              <a:t>Respuesta</a:t>
            </a:r>
            <a:r>
              <a:rPr sz="2200" dirty="0">
                <a:solidFill>
                  <a:srgbClr val="1E1C11"/>
                </a:solidFill>
                <a:latin typeface="Arial MT"/>
                <a:cs typeface="Arial MT"/>
              </a:rPr>
              <a:t> </a:t>
            </a:r>
            <a:r>
              <a:rPr sz="2200" spc="-5" dirty="0">
                <a:solidFill>
                  <a:srgbClr val="1E1C11"/>
                </a:solidFill>
                <a:latin typeface="Arial MT"/>
                <a:cs typeface="Arial MT"/>
              </a:rPr>
              <a:t>a</a:t>
            </a:r>
            <a:r>
              <a:rPr sz="2200" dirty="0">
                <a:solidFill>
                  <a:srgbClr val="1E1C11"/>
                </a:solidFill>
                <a:latin typeface="Arial MT"/>
                <a:cs typeface="Arial MT"/>
              </a:rPr>
              <a:t> </a:t>
            </a:r>
            <a:r>
              <a:rPr sz="2200" spc="-5" dirty="0">
                <a:solidFill>
                  <a:srgbClr val="1E1C11"/>
                </a:solidFill>
                <a:latin typeface="Arial MT"/>
                <a:cs typeface="Arial MT"/>
              </a:rPr>
              <a:t>consulta</a:t>
            </a:r>
            <a:r>
              <a:rPr sz="2200" dirty="0">
                <a:solidFill>
                  <a:srgbClr val="1E1C11"/>
                </a:solidFill>
                <a:latin typeface="Arial MT"/>
                <a:cs typeface="Arial MT"/>
              </a:rPr>
              <a:t> </a:t>
            </a:r>
            <a:r>
              <a:rPr sz="2200" spc="-5" dirty="0">
                <a:solidFill>
                  <a:srgbClr val="1E1C11"/>
                </a:solidFill>
                <a:latin typeface="Arial MT"/>
                <a:cs typeface="Arial MT"/>
              </a:rPr>
              <a:t># </a:t>
            </a:r>
            <a:r>
              <a:rPr sz="2200" dirty="0">
                <a:solidFill>
                  <a:srgbClr val="1E1C11"/>
                </a:solidFill>
                <a:latin typeface="Arial MT"/>
                <a:cs typeface="Arial MT"/>
              </a:rPr>
              <a:t> 4201912000004390,</a:t>
            </a:r>
            <a:r>
              <a:rPr sz="2200" spc="114" dirty="0">
                <a:solidFill>
                  <a:srgbClr val="1E1C11"/>
                </a:solidFill>
                <a:latin typeface="Arial MT"/>
                <a:cs typeface="Arial MT"/>
              </a:rPr>
              <a:t> </a:t>
            </a:r>
            <a:r>
              <a:rPr sz="2200" spc="-5" dirty="0">
                <a:solidFill>
                  <a:srgbClr val="1E1C11"/>
                </a:solidFill>
                <a:latin typeface="Arial MT"/>
                <a:cs typeface="Arial MT"/>
              </a:rPr>
              <a:t>de</a:t>
            </a:r>
            <a:r>
              <a:rPr sz="2200" spc="120" dirty="0">
                <a:solidFill>
                  <a:srgbClr val="1E1C11"/>
                </a:solidFill>
                <a:latin typeface="Arial MT"/>
                <a:cs typeface="Arial MT"/>
              </a:rPr>
              <a:t> </a:t>
            </a:r>
            <a:r>
              <a:rPr sz="2200" spc="-5" dirty="0">
                <a:solidFill>
                  <a:srgbClr val="1E1C11"/>
                </a:solidFill>
                <a:latin typeface="Arial MT"/>
                <a:cs typeface="Arial MT"/>
              </a:rPr>
              <a:t>14</a:t>
            </a:r>
            <a:r>
              <a:rPr sz="2200" spc="120" dirty="0">
                <a:solidFill>
                  <a:srgbClr val="1E1C11"/>
                </a:solidFill>
                <a:latin typeface="Arial MT"/>
                <a:cs typeface="Arial MT"/>
              </a:rPr>
              <a:t> </a:t>
            </a:r>
            <a:r>
              <a:rPr sz="2200" spc="-5" dirty="0">
                <a:solidFill>
                  <a:srgbClr val="1E1C11"/>
                </a:solidFill>
                <a:latin typeface="Arial MT"/>
                <a:cs typeface="Arial MT"/>
              </a:rPr>
              <a:t>de</a:t>
            </a:r>
            <a:r>
              <a:rPr sz="2200" spc="120" dirty="0">
                <a:solidFill>
                  <a:srgbClr val="1E1C11"/>
                </a:solidFill>
                <a:latin typeface="Arial MT"/>
                <a:cs typeface="Arial MT"/>
              </a:rPr>
              <a:t> </a:t>
            </a:r>
            <a:r>
              <a:rPr sz="2200" dirty="0">
                <a:solidFill>
                  <a:srgbClr val="1E1C11"/>
                </a:solidFill>
                <a:latin typeface="Arial MT"/>
                <a:cs typeface="Arial MT"/>
              </a:rPr>
              <a:t>agosto</a:t>
            </a:r>
            <a:r>
              <a:rPr sz="2200" spc="120" dirty="0">
                <a:solidFill>
                  <a:srgbClr val="1E1C11"/>
                </a:solidFill>
                <a:latin typeface="Arial MT"/>
                <a:cs typeface="Arial MT"/>
              </a:rPr>
              <a:t> </a:t>
            </a:r>
            <a:r>
              <a:rPr sz="2200" spc="-5" dirty="0">
                <a:solidFill>
                  <a:srgbClr val="1E1C11"/>
                </a:solidFill>
                <a:latin typeface="Arial MT"/>
                <a:cs typeface="Arial MT"/>
              </a:rPr>
              <a:t>de</a:t>
            </a:r>
            <a:r>
              <a:rPr sz="2200" spc="120" dirty="0">
                <a:solidFill>
                  <a:srgbClr val="1E1C11"/>
                </a:solidFill>
                <a:latin typeface="Arial MT"/>
                <a:cs typeface="Arial MT"/>
              </a:rPr>
              <a:t> </a:t>
            </a:r>
            <a:r>
              <a:rPr sz="2200" spc="-5" dirty="0">
                <a:solidFill>
                  <a:srgbClr val="1E1C11"/>
                </a:solidFill>
                <a:latin typeface="Arial MT"/>
                <a:cs typeface="Arial MT"/>
              </a:rPr>
              <a:t>2019.</a:t>
            </a:r>
            <a:r>
              <a:rPr sz="2200" spc="120" dirty="0">
                <a:solidFill>
                  <a:srgbClr val="1E1C11"/>
                </a:solidFill>
                <a:latin typeface="Arial MT"/>
                <a:cs typeface="Arial MT"/>
              </a:rPr>
              <a:t> </a:t>
            </a:r>
            <a:r>
              <a:rPr sz="2200" spc="-5" dirty="0">
                <a:solidFill>
                  <a:srgbClr val="1E1C11"/>
                </a:solidFill>
                <a:latin typeface="Arial MT"/>
                <a:cs typeface="Arial MT"/>
              </a:rPr>
              <a:t>Sala</a:t>
            </a:r>
            <a:r>
              <a:rPr sz="2200" spc="125" dirty="0">
                <a:solidFill>
                  <a:srgbClr val="1E1C11"/>
                </a:solidFill>
                <a:latin typeface="Arial MT"/>
                <a:cs typeface="Arial MT"/>
              </a:rPr>
              <a:t> </a:t>
            </a:r>
            <a:r>
              <a:rPr sz="2200" spc="-5" dirty="0">
                <a:solidFill>
                  <a:srgbClr val="1E1C11"/>
                </a:solidFill>
                <a:latin typeface="Arial MT"/>
                <a:cs typeface="Arial MT"/>
              </a:rPr>
              <a:t>de</a:t>
            </a:r>
            <a:r>
              <a:rPr sz="2200" spc="120" dirty="0">
                <a:solidFill>
                  <a:srgbClr val="1E1C11"/>
                </a:solidFill>
                <a:latin typeface="Arial MT"/>
                <a:cs typeface="Arial MT"/>
              </a:rPr>
              <a:t> </a:t>
            </a:r>
            <a:r>
              <a:rPr sz="2200" spc="-5" dirty="0">
                <a:solidFill>
                  <a:srgbClr val="1E1C11"/>
                </a:solidFill>
                <a:latin typeface="Arial MT"/>
                <a:cs typeface="Arial MT"/>
              </a:rPr>
              <a:t>Consulta </a:t>
            </a:r>
            <a:r>
              <a:rPr sz="2200" spc="-600" dirty="0">
                <a:solidFill>
                  <a:srgbClr val="1E1C11"/>
                </a:solidFill>
                <a:latin typeface="Arial MT"/>
                <a:cs typeface="Arial MT"/>
              </a:rPr>
              <a:t> </a:t>
            </a:r>
            <a:r>
              <a:rPr sz="2200" spc="-5" dirty="0">
                <a:solidFill>
                  <a:srgbClr val="1E1C11"/>
                </a:solidFill>
                <a:latin typeface="Arial MT"/>
                <a:cs typeface="Arial MT"/>
              </a:rPr>
              <a:t>y Servicio Civil del Consejo de Estado, en concepto del 8 de </a:t>
            </a:r>
            <a:r>
              <a:rPr sz="2200" dirty="0">
                <a:solidFill>
                  <a:srgbClr val="1E1C11"/>
                </a:solidFill>
                <a:latin typeface="Arial MT"/>
                <a:cs typeface="Arial MT"/>
              </a:rPr>
              <a:t> marzo </a:t>
            </a:r>
            <a:r>
              <a:rPr sz="2200" spc="-5" dirty="0">
                <a:solidFill>
                  <a:srgbClr val="1E1C11"/>
                </a:solidFill>
                <a:latin typeface="Arial MT"/>
                <a:cs typeface="Arial MT"/>
              </a:rPr>
              <a:t>de </a:t>
            </a:r>
            <a:r>
              <a:rPr sz="2200" dirty="0">
                <a:solidFill>
                  <a:srgbClr val="1E1C11"/>
                </a:solidFill>
                <a:latin typeface="Arial MT"/>
                <a:cs typeface="Arial MT"/>
              </a:rPr>
              <a:t>2017, radicado </a:t>
            </a:r>
            <a:r>
              <a:rPr sz="2200" spc="-5" dirty="0">
                <a:solidFill>
                  <a:srgbClr val="1E1C11"/>
                </a:solidFill>
                <a:latin typeface="Arial MT"/>
                <a:cs typeface="Arial MT"/>
              </a:rPr>
              <a:t>N.º 2298 y con </a:t>
            </a:r>
            <a:r>
              <a:rPr sz="2200" dirty="0">
                <a:solidFill>
                  <a:srgbClr val="1E1C11"/>
                </a:solidFill>
                <a:latin typeface="Arial MT"/>
                <a:cs typeface="Arial MT"/>
              </a:rPr>
              <a:t>ponencia </a:t>
            </a:r>
            <a:r>
              <a:rPr sz="2200" spc="-5" dirty="0">
                <a:solidFill>
                  <a:srgbClr val="1E1C11"/>
                </a:solidFill>
                <a:latin typeface="Arial MT"/>
                <a:cs typeface="Arial MT"/>
              </a:rPr>
              <a:t>del Consejero </a:t>
            </a:r>
            <a:r>
              <a:rPr sz="2200" dirty="0">
                <a:solidFill>
                  <a:srgbClr val="1E1C11"/>
                </a:solidFill>
                <a:latin typeface="Arial MT"/>
                <a:cs typeface="Arial MT"/>
              </a:rPr>
              <a:t> </a:t>
            </a:r>
            <a:r>
              <a:rPr sz="2200" spc="-5" dirty="0">
                <a:solidFill>
                  <a:srgbClr val="1E1C11"/>
                </a:solidFill>
                <a:latin typeface="Arial MT"/>
                <a:cs typeface="Arial MT"/>
              </a:rPr>
              <a:t>Edgar</a:t>
            </a:r>
            <a:r>
              <a:rPr sz="2200" spc="570" dirty="0">
                <a:solidFill>
                  <a:srgbClr val="1E1C11"/>
                </a:solidFill>
                <a:latin typeface="Arial MT"/>
                <a:cs typeface="Arial MT"/>
              </a:rPr>
              <a:t> </a:t>
            </a:r>
            <a:r>
              <a:rPr sz="2200" spc="-5" dirty="0">
                <a:solidFill>
                  <a:srgbClr val="1E1C11"/>
                </a:solidFill>
                <a:latin typeface="Arial MT"/>
                <a:cs typeface="Arial MT"/>
              </a:rPr>
              <a:t>González,</a:t>
            </a:r>
            <a:r>
              <a:rPr sz="2200" spc="595" dirty="0">
                <a:solidFill>
                  <a:srgbClr val="1E1C11"/>
                </a:solidFill>
                <a:latin typeface="Arial MT"/>
                <a:cs typeface="Arial MT"/>
              </a:rPr>
              <a:t> </a:t>
            </a:r>
            <a:r>
              <a:rPr sz="2200" spc="-5" dirty="0">
                <a:solidFill>
                  <a:srgbClr val="1E1C11"/>
                </a:solidFill>
                <a:latin typeface="Arial MT"/>
                <a:cs typeface="Arial MT"/>
              </a:rPr>
              <a:t>manifestó</a:t>
            </a:r>
            <a:r>
              <a:rPr sz="2200" spc="580" dirty="0">
                <a:solidFill>
                  <a:srgbClr val="1E1C11"/>
                </a:solidFill>
                <a:latin typeface="Arial MT"/>
                <a:cs typeface="Arial MT"/>
              </a:rPr>
              <a:t> </a:t>
            </a:r>
            <a:r>
              <a:rPr sz="2200" spc="-5" dirty="0">
                <a:solidFill>
                  <a:srgbClr val="1E1C11"/>
                </a:solidFill>
                <a:latin typeface="Arial MT"/>
                <a:cs typeface="Arial MT"/>
              </a:rPr>
              <a:t>respecto</a:t>
            </a:r>
            <a:r>
              <a:rPr sz="2200" spc="590" dirty="0">
                <a:solidFill>
                  <a:srgbClr val="1E1C11"/>
                </a:solidFill>
                <a:latin typeface="Arial MT"/>
                <a:cs typeface="Arial MT"/>
              </a:rPr>
              <a:t> </a:t>
            </a:r>
            <a:r>
              <a:rPr sz="2200" spc="-5" dirty="0">
                <a:solidFill>
                  <a:srgbClr val="1E1C11"/>
                </a:solidFill>
                <a:latin typeface="Arial MT"/>
                <a:cs typeface="Arial MT"/>
              </a:rPr>
              <a:t>del</a:t>
            </a:r>
            <a:r>
              <a:rPr sz="2200" spc="580" dirty="0">
                <a:solidFill>
                  <a:srgbClr val="1E1C11"/>
                </a:solidFill>
                <a:latin typeface="Arial MT"/>
                <a:cs typeface="Arial MT"/>
              </a:rPr>
              <a:t> </a:t>
            </a:r>
            <a:r>
              <a:rPr sz="2200" spc="-5" dirty="0">
                <a:solidFill>
                  <a:srgbClr val="1E1C11"/>
                </a:solidFill>
                <a:latin typeface="Arial MT"/>
                <a:cs typeface="Arial MT"/>
              </a:rPr>
              <a:t>trámite</a:t>
            </a:r>
            <a:r>
              <a:rPr sz="2200" spc="585" dirty="0">
                <a:solidFill>
                  <a:srgbClr val="1E1C11"/>
                </a:solidFill>
                <a:latin typeface="Arial MT"/>
                <a:cs typeface="Arial MT"/>
              </a:rPr>
              <a:t> </a:t>
            </a:r>
            <a:r>
              <a:rPr sz="2200" spc="-5" dirty="0">
                <a:solidFill>
                  <a:srgbClr val="1E1C11"/>
                </a:solidFill>
                <a:latin typeface="Arial MT"/>
                <a:cs typeface="Arial MT"/>
              </a:rPr>
              <a:t>del</a:t>
            </a:r>
            <a:r>
              <a:rPr sz="2200" spc="580" dirty="0">
                <a:solidFill>
                  <a:srgbClr val="1E1C11"/>
                </a:solidFill>
                <a:latin typeface="Arial MT"/>
                <a:cs typeface="Arial MT"/>
              </a:rPr>
              <a:t> </a:t>
            </a:r>
            <a:r>
              <a:rPr sz="2200" spc="-5" dirty="0">
                <a:solidFill>
                  <a:srgbClr val="1E1C11"/>
                </a:solidFill>
                <a:latin typeface="Arial MT"/>
                <a:cs typeface="Arial MT"/>
              </a:rPr>
              <a:t>cierre</a:t>
            </a:r>
            <a:r>
              <a:rPr sz="2200" spc="585" dirty="0">
                <a:solidFill>
                  <a:srgbClr val="1E1C11"/>
                </a:solidFill>
                <a:latin typeface="Arial MT"/>
                <a:cs typeface="Arial MT"/>
              </a:rPr>
              <a:t> </a:t>
            </a:r>
            <a:r>
              <a:rPr sz="2200" spc="-5" dirty="0">
                <a:solidFill>
                  <a:srgbClr val="1E1C11"/>
                </a:solidFill>
                <a:latin typeface="Arial MT"/>
                <a:cs typeface="Arial MT"/>
              </a:rPr>
              <a:t>del </a:t>
            </a:r>
            <a:r>
              <a:rPr sz="2200" spc="-600" dirty="0">
                <a:solidFill>
                  <a:srgbClr val="1E1C11"/>
                </a:solidFill>
                <a:latin typeface="Arial MT"/>
                <a:cs typeface="Arial MT"/>
              </a:rPr>
              <a:t> </a:t>
            </a:r>
            <a:r>
              <a:rPr sz="2200" spc="-5" dirty="0">
                <a:solidFill>
                  <a:srgbClr val="1E1C11"/>
                </a:solidFill>
                <a:latin typeface="Arial MT"/>
                <a:cs typeface="Arial MT"/>
              </a:rPr>
              <a:t>expediente</a:t>
            </a:r>
            <a:r>
              <a:rPr sz="2200" dirty="0">
                <a:solidFill>
                  <a:srgbClr val="1E1C11"/>
                </a:solidFill>
                <a:latin typeface="Arial MT"/>
                <a:cs typeface="Arial MT"/>
              </a:rPr>
              <a:t> </a:t>
            </a:r>
            <a:r>
              <a:rPr sz="2200" spc="-5" dirty="0">
                <a:solidFill>
                  <a:srgbClr val="1E1C11"/>
                </a:solidFill>
                <a:latin typeface="Arial MT"/>
                <a:cs typeface="Arial MT"/>
              </a:rPr>
              <a:t>del</a:t>
            </a:r>
            <a:r>
              <a:rPr sz="2200" dirty="0">
                <a:solidFill>
                  <a:srgbClr val="1E1C11"/>
                </a:solidFill>
                <a:latin typeface="Arial MT"/>
                <a:cs typeface="Arial MT"/>
              </a:rPr>
              <a:t> </a:t>
            </a:r>
            <a:r>
              <a:rPr sz="2200" spc="-5" dirty="0">
                <a:solidFill>
                  <a:srgbClr val="1E1C11"/>
                </a:solidFill>
                <a:latin typeface="Arial MT"/>
                <a:cs typeface="Arial MT"/>
              </a:rPr>
              <a:t>Proceso</a:t>
            </a:r>
            <a:r>
              <a:rPr sz="2200" dirty="0">
                <a:solidFill>
                  <a:srgbClr val="1E1C11"/>
                </a:solidFill>
                <a:latin typeface="Arial MT"/>
                <a:cs typeface="Arial MT"/>
              </a:rPr>
              <a:t> </a:t>
            </a:r>
            <a:r>
              <a:rPr sz="2200" spc="-5" dirty="0">
                <a:solidFill>
                  <a:srgbClr val="1E1C11"/>
                </a:solidFill>
                <a:latin typeface="Arial MT"/>
                <a:cs typeface="Arial MT"/>
              </a:rPr>
              <a:t>de</a:t>
            </a:r>
            <a:r>
              <a:rPr sz="2200" dirty="0">
                <a:solidFill>
                  <a:srgbClr val="1E1C11"/>
                </a:solidFill>
                <a:latin typeface="Arial MT"/>
                <a:cs typeface="Arial MT"/>
              </a:rPr>
              <a:t> Contratación</a:t>
            </a:r>
            <a:r>
              <a:rPr sz="2200" spc="5" dirty="0">
                <a:solidFill>
                  <a:srgbClr val="1E1C11"/>
                </a:solidFill>
                <a:latin typeface="Arial MT"/>
                <a:cs typeface="Arial MT"/>
              </a:rPr>
              <a:t> </a:t>
            </a:r>
            <a:r>
              <a:rPr sz="2200" dirty="0">
                <a:solidFill>
                  <a:srgbClr val="1E1C11"/>
                </a:solidFill>
                <a:latin typeface="Arial MT"/>
                <a:cs typeface="Arial MT"/>
              </a:rPr>
              <a:t>que:</a:t>
            </a:r>
            <a:r>
              <a:rPr sz="2200" spc="5" dirty="0">
                <a:solidFill>
                  <a:srgbClr val="1E1C11"/>
                </a:solidFill>
                <a:latin typeface="Arial MT"/>
                <a:cs typeface="Arial MT"/>
              </a:rPr>
              <a:t> </a:t>
            </a:r>
            <a:r>
              <a:rPr sz="2200" i="1" dirty="0">
                <a:solidFill>
                  <a:srgbClr val="1E1C11"/>
                </a:solidFill>
                <a:latin typeface="Arial"/>
                <a:cs typeface="Arial"/>
              </a:rPr>
              <a:t>“(…)</a:t>
            </a:r>
            <a:r>
              <a:rPr sz="2200" i="1" spc="5" dirty="0">
                <a:solidFill>
                  <a:srgbClr val="1E1C11"/>
                </a:solidFill>
                <a:latin typeface="Arial"/>
                <a:cs typeface="Arial"/>
              </a:rPr>
              <a:t> </a:t>
            </a:r>
            <a:r>
              <a:rPr sz="2200" i="1" spc="-5" dirty="0">
                <a:solidFill>
                  <a:srgbClr val="1E1C11"/>
                </a:solidFill>
                <a:latin typeface="Arial"/>
                <a:cs typeface="Arial"/>
              </a:rPr>
              <a:t>procede </a:t>
            </a:r>
            <a:r>
              <a:rPr sz="2200" i="1" dirty="0">
                <a:solidFill>
                  <a:srgbClr val="1E1C11"/>
                </a:solidFill>
                <a:latin typeface="Arial"/>
                <a:cs typeface="Arial"/>
              </a:rPr>
              <a:t> cuando se </a:t>
            </a:r>
            <a:r>
              <a:rPr sz="2200" i="1" spc="-5" dirty="0">
                <a:solidFill>
                  <a:srgbClr val="1E1C11"/>
                </a:solidFill>
                <a:latin typeface="Arial"/>
                <a:cs typeface="Arial"/>
              </a:rPr>
              <a:t>ha efectuado la liquidación del contrato, a </a:t>
            </a:r>
            <a:r>
              <a:rPr sz="2200" i="1" dirty="0">
                <a:solidFill>
                  <a:srgbClr val="1E1C11"/>
                </a:solidFill>
                <a:latin typeface="Arial"/>
                <a:cs typeface="Arial"/>
              </a:rPr>
              <a:t>efectos </a:t>
            </a:r>
            <a:r>
              <a:rPr sz="2200" i="1" spc="-5" dirty="0">
                <a:solidFill>
                  <a:srgbClr val="1E1C11"/>
                </a:solidFill>
                <a:latin typeface="Arial"/>
                <a:cs typeface="Arial"/>
              </a:rPr>
              <a:t>de </a:t>
            </a:r>
            <a:r>
              <a:rPr sz="2200" i="1" dirty="0">
                <a:solidFill>
                  <a:srgbClr val="1E1C11"/>
                </a:solidFill>
                <a:latin typeface="Arial"/>
                <a:cs typeface="Arial"/>
              </a:rPr>
              <a:t> dejar </a:t>
            </a:r>
            <a:r>
              <a:rPr sz="2200" i="1" spc="-5" dirty="0">
                <a:solidFill>
                  <a:srgbClr val="1E1C11"/>
                </a:solidFill>
                <a:latin typeface="Arial"/>
                <a:cs typeface="Arial"/>
              </a:rPr>
              <a:t>las constancias sobre el vencimiento de las garantías y la </a:t>
            </a:r>
            <a:r>
              <a:rPr sz="2200" i="1" dirty="0">
                <a:solidFill>
                  <a:srgbClr val="1E1C11"/>
                </a:solidFill>
                <a:latin typeface="Arial"/>
                <a:cs typeface="Arial"/>
              </a:rPr>
              <a:t> condición </a:t>
            </a:r>
            <a:r>
              <a:rPr sz="2200" i="1" spc="-10" dirty="0">
                <a:solidFill>
                  <a:srgbClr val="1E1C11"/>
                </a:solidFill>
                <a:latin typeface="Arial"/>
                <a:cs typeface="Arial"/>
              </a:rPr>
              <a:t>de </a:t>
            </a:r>
            <a:r>
              <a:rPr sz="2200" i="1" spc="-5" dirty="0">
                <a:solidFill>
                  <a:srgbClr val="1E1C11"/>
                </a:solidFill>
                <a:latin typeface="Arial"/>
                <a:cs typeface="Arial"/>
              </a:rPr>
              <a:t>los bienes y obras desde la perspectiva ambiental, y </a:t>
            </a:r>
            <a:r>
              <a:rPr sz="2200" i="1" spc="-600" dirty="0">
                <a:solidFill>
                  <a:srgbClr val="1E1C11"/>
                </a:solidFill>
                <a:latin typeface="Arial"/>
                <a:cs typeface="Arial"/>
              </a:rPr>
              <a:t> </a:t>
            </a:r>
            <a:r>
              <a:rPr sz="2200" i="1" spc="-5" dirty="0">
                <a:solidFill>
                  <a:srgbClr val="1E1C11"/>
                </a:solidFill>
                <a:latin typeface="Arial"/>
                <a:cs typeface="Arial"/>
              </a:rPr>
              <a:t>también en los </a:t>
            </a:r>
            <a:r>
              <a:rPr sz="2200" i="1" dirty="0">
                <a:solidFill>
                  <a:srgbClr val="1E1C11"/>
                </a:solidFill>
                <a:latin typeface="Arial"/>
                <a:cs typeface="Arial"/>
              </a:rPr>
              <a:t>casos </a:t>
            </a:r>
            <a:r>
              <a:rPr sz="2200" i="1" spc="-10" dirty="0">
                <a:solidFill>
                  <a:srgbClr val="1E1C11"/>
                </a:solidFill>
                <a:latin typeface="Arial"/>
                <a:cs typeface="Arial"/>
              </a:rPr>
              <a:t>en </a:t>
            </a:r>
            <a:r>
              <a:rPr sz="2200" i="1" spc="-5" dirty="0">
                <a:solidFill>
                  <a:srgbClr val="1E1C11"/>
                </a:solidFill>
                <a:latin typeface="Arial"/>
                <a:cs typeface="Arial"/>
              </a:rPr>
              <a:t>los cuales no </a:t>
            </a:r>
            <a:r>
              <a:rPr sz="2200" i="1" dirty="0">
                <a:solidFill>
                  <a:srgbClr val="1E1C11"/>
                </a:solidFill>
                <a:latin typeface="Arial"/>
                <a:cs typeface="Arial"/>
              </a:rPr>
              <a:t>se </a:t>
            </a:r>
            <a:r>
              <a:rPr sz="2200" i="1" spc="-5" dirty="0">
                <a:solidFill>
                  <a:srgbClr val="1E1C11"/>
                </a:solidFill>
                <a:latin typeface="Arial"/>
                <a:cs typeface="Arial"/>
              </a:rPr>
              <a:t>haya efectuado dicha </a:t>
            </a:r>
            <a:r>
              <a:rPr sz="2200" i="1" dirty="0">
                <a:solidFill>
                  <a:srgbClr val="1E1C11"/>
                </a:solidFill>
                <a:latin typeface="Arial"/>
                <a:cs typeface="Arial"/>
              </a:rPr>
              <a:t> </a:t>
            </a:r>
            <a:r>
              <a:rPr sz="2200" i="1" spc="-5" dirty="0">
                <a:solidFill>
                  <a:srgbClr val="1E1C11"/>
                </a:solidFill>
                <a:latin typeface="Arial"/>
                <a:cs typeface="Arial"/>
              </a:rPr>
              <a:t>liquidación,</a:t>
            </a:r>
            <a:r>
              <a:rPr sz="2200" i="1" spc="155" dirty="0">
                <a:solidFill>
                  <a:srgbClr val="1E1C11"/>
                </a:solidFill>
                <a:latin typeface="Arial"/>
                <a:cs typeface="Arial"/>
              </a:rPr>
              <a:t> </a:t>
            </a:r>
            <a:r>
              <a:rPr sz="2200" i="1" spc="-5" dirty="0">
                <a:solidFill>
                  <a:srgbClr val="1E1C11"/>
                </a:solidFill>
                <a:latin typeface="Arial"/>
                <a:cs typeface="Arial"/>
              </a:rPr>
              <a:t>a</a:t>
            </a:r>
            <a:r>
              <a:rPr sz="2200" i="1" spc="180" dirty="0">
                <a:solidFill>
                  <a:srgbClr val="1E1C11"/>
                </a:solidFill>
                <a:latin typeface="Arial"/>
                <a:cs typeface="Arial"/>
              </a:rPr>
              <a:t> </a:t>
            </a:r>
            <a:r>
              <a:rPr sz="2200" i="1" spc="-5" dirty="0">
                <a:solidFill>
                  <a:srgbClr val="1E1C11"/>
                </a:solidFill>
                <a:latin typeface="Arial"/>
                <a:cs typeface="Arial"/>
              </a:rPr>
              <a:t>efectos</a:t>
            </a:r>
            <a:r>
              <a:rPr sz="2200" i="1" spc="195" dirty="0">
                <a:solidFill>
                  <a:srgbClr val="1E1C11"/>
                </a:solidFill>
                <a:latin typeface="Arial"/>
                <a:cs typeface="Arial"/>
              </a:rPr>
              <a:t> </a:t>
            </a:r>
            <a:r>
              <a:rPr sz="2200" i="1" spc="-5" dirty="0">
                <a:solidFill>
                  <a:srgbClr val="1E1C11"/>
                </a:solidFill>
                <a:latin typeface="Arial"/>
                <a:cs typeface="Arial"/>
              </a:rPr>
              <a:t>de</a:t>
            </a:r>
            <a:r>
              <a:rPr sz="2200" i="1" spc="180" dirty="0">
                <a:solidFill>
                  <a:srgbClr val="1E1C11"/>
                </a:solidFill>
                <a:latin typeface="Arial"/>
                <a:cs typeface="Arial"/>
              </a:rPr>
              <a:t> </a:t>
            </a:r>
            <a:r>
              <a:rPr sz="2200" i="1" spc="-5" dirty="0">
                <a:solidFill>
                  <a:srgbClr val="1E1C11"/>
                </a:solidFill>
                <a:latin typeface="Arial"/>
                <a:cs typeface="Arial"/>
              </a:rPr>
              <a:t>dejar</a:t>
            </a:r>
            <a:r>
              <a:rPr sz="2200" i="1" spc="185" dirty="0">
                <a:solidFill>
                  <a:srgbClr val="1E1C11"/>
                </a:solidFill>
                <a:latin typeface="Arial"/>
                <a:cs typeface="Arial"/>
              </a:rPr>
              <a:t> </a:t>
            </a:r>
            <a:r>
              <a:rPr sz="2200" i="1" spc="-5" dirty="0">
                <a:solidFill>
                  <a:srgbClr val="1E1C11"/>
                </a:solidFill>
                <a:latin typeface="Arial"/>
                <a:cs typeface="Arial"/>
              </a:rPr>
              <a:t>constancia</a:t>
            </a:r>
            <a:r>
              <a:rPr sz="2200" i="1" spc="190" dirty="0">
                <a:solidFill>
                  <a:srgbClr val="1E1C11"/>
                </a:solidFill>
                <a:latin typeface="Arial"/>
                <a:cs typeface="Arial"/>
              </a:rPr>
              <a:t> </a:t>
            </a:r>
            <a:r>
              <a:rPr sz="2200" i="1" spc="-5" dirty="0">
                <a:solidFill>
                  <a:srgbClr val="1E1C11"/>
                </a:solidFill>
                <a:latin typeface="Arial"/>
                <a:cs typeface="Arial"/>
              </a:rPr>
              <a:t>sobre</a:t>
            </a:r>
            <a:r>
              <a:rPr sz="2200" i="1" spc="190" dirty="0">
                <a:solidFill>
                  <a:srgbClr val="1E1C11"/>
                </a:solidFill>
                <a:latin typeface="Arial"/>
                <a:cs typeface="Arial"/>
              </a:rPr>
              <a:t> </a:t>
            </a:r>
            <a:r>
              <a:rPr sz="2200" i="1" spc="-5" dirty="0">
                <a:solidFill>
                  <a:srgbClr val="1E1C11"/>
                </a:solidFill>
                <a:latin typeface="Arial"/>
                <a:cs typeface="Arial"/>
              </a:rPr>
              <a:t>el</a:t>
            </a:r>
            <a:r>
              <a:rPr sz="2200" i="1" spc="180" dirty="0">
                <a:solidFill>
                  <a:srgbClr val="1E1C11"/>
                </a:solidFill>
                <a:latin typeface="Arial"/>
                <a:cs typeface="Arial"/>
              </a:rPr>
              <a:t> </a:t>
            </a:r>
            <a:r>
              <a:rPr sz="2200" i="1" spc="-5" dirty="0">
                <a:solidFill>
                  <a:srgbClr val="1E1C11"/>
                </a:solidFill>
                <a:latin typeface="Arial"/>
                <a:cs typeface="Arial"/>
              </a:rPr>
              <a:t>punto</a:t>
            </a:r>
            <a:r>
              <a:rPr sz="2200" i="1" spc="185" dirty="0">
                <a:solidFill>
                  <a:srgbClr val="1E1C11"/>
                </a:solidFill>
                <a:latin typeface="Arial"/>
                <a:cs typeface="Arial"/>
              </a:rPr>
              <a:t> </a:t>
            </a:r>
            <a:r>
              <a:rPr sz="2200" i="1" spc="-5" dirty="0">
                <a:solidFill>
                  <a:srgbClr val="1E1C11"/>
                </a:solidFill>
                <a:latin typeface="Arial"/>
                <a:cs typeface="Arial"/>
              </a:rPr>
              <a:t>final</a:t>
            </a:r>
            <a:r>
              <a:rPr sz="2200" i="1" spc="190" dirty="0">
                <a:solidFill>
                  <a:srgbClr val="1E1C11"/>
                </a:solidFill>
                <a:latin typeface="Arial"/>
                <a:cs typeface="Arial"/>
              </a:rPr>
              <a:t> </a:t>
            </a:r>
            <a:r>
              <a:rPr sz="2200" i="1" spc="-5" dirty="0">
                <a:solidFill>
                  <a:srgbClr val="1E1C11"/>
                </a:solidFill>
                <a:latin typeface="Arial"/>
                <a:cs typeface="Arial"/>
              </a:rPr>
              <a:t>de </a:t>
            </a:r>
            <a:r>
              <a:rPr sz="2200" i="1" spc="-595" dirty="0">
                <a:solidFill>
                  <a:srgbClr val="1E1C11"/>
                </a:solidFill>
                <a:latin typeface="Arial"/>
                <a:cs typeface="Arial"/>
              </a:rPr>
              <a:t> </a:t>
            </a:r>
            <a:r>
              <a:rPr sz="2200" i="1" spc="-5" dirty="0">
                <a:solidFill>
                  <a:srgbClr val="1E1C11"/>
                </a:solidFill>
                <a:latin typeface="Arial"/>
                <a:cs typeface="Arial"/>
              </a:rPr>
              <a:t>la actuación</a:t>
            </a:r>
            <a:r>
              <a:rPr sz="2200" i="1" dirty="0">
                <a:solidFill>
                  <a:srgbClr val="1E1C11"/>
                </a:solidFill>
                <a:latin typeface="Arial"/>
                <a:cs typeface="Arial"/>
              </a:rPr>
              <a:t> </a:t>
            </a:r>
            <a:r>
              <a:rPr sz="2200" i="1" spc="-5" dirty="0">
                <a:solidFill>
                  <a:srgbClr val="1E1C11"/>
                </a:solidFill>
                <a:latin typeface="Arial"/>
                <a:cs typeface="Arial"/>
              </a:rPr>
              <a:t>contractual”.</a:t>
            </a:r>
            <a:endParaRPr sz="2200">
              <a:latin typeface="Arial"/>
              <a:cs typeface="Arial"/>
            </a:endParaRPr>
          </a:p>
        </p:txBody>
      </p:sp>
      <p:sp>
        <p:nvSpPr>
          <p:cNvPr id="3" name="object 2">
            <a:extLst>
              <a:ext uri="{FF2B5EF4-FFF2-40B4-BE49-F238E27FC236}">
                <a16:creationId xmlns:a16="http://schemas.microsoft.com/office/drawing/2014/main" id="{52A339F1-6A96-4E3F-8EAA-26213A317A3C}"/>
              </a:ext>
            </a:extLst>
          </p:cNvPr>
          <p:cNvSpPr txBox="1">
            <a:spLocks/>
          </p:cNvSpPr>
          <p:nvPr/>
        </p:nvSpPr>
        <p:spPr>
          <a:xfrm>
            <a:off x="3316407" y="896140"/>
            <a:ext cx="6663392" cy="552074"/>
          </a:xfrm>
          <a:prstGeom prst="rect">
            <a:avLst/>
          </a:prstGeom>
        </p:spPr>
        <p:txBody>
          <a:bodyPr vert="horz" wrap="square" lIns="0" tIns="13335" rIns="0" bIns="0" rtlCol="0">
            <a:spAutoFit/>
          </a:bodyPr>
          <a:lstStyle>
            <a:lvl1pPr>
              <a:defRPr sz="3200" b="1" i="0">
                <a:solidFill>
                  <a:srgbClr val="00AFEF"/>
                </a:solidFill>
                <a:latin typeface="Arial"/>
                <a:ea typeface="+mj-ea"/>
                <a:cs typeface="Arial"/>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lang="es-CO" sz="3500" kern="0" dirty="0">
                <a:solidFill>
                  <a:srgbClr val="DA723E"/>
                </a:solidFill>
                <a:latin typeface="Helvetica" pitchFamily="2" charset="0"/>
                <a:ea typeface="+mn-ea"/>
                <a:cs typeface="Calibri" panose="020F0502020204030204" pitchFamily="34" charset="0"/>
              </a:rPr>
              <a:t>CIERRE DEL EXPEDIENTE</a:t>
            </a:r>
          </a:p>
        </p:txBody>
      </p:sp>
    </p:spTree>
    <p:extLst>
      <p:ext uri="{BB962C8B-B14F-4D97-AF65-F5344CB8AC3E}">
        <p14:creationId xmlns:p14="http://schemas.microsoft.com/office/powerpoint/2010/main" val="4877694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15AD6778-D905-44DE-97C8-DB02C1B39EDD}"/>
              </a:ext>
            </a:extLst>
          </p:cNvPr>
          <p:cNvPicPr/>
          <p:nvPr/>
        </p:nvPicPr>
        <p:blipFill>
          <a:blip r:embed="rId2" cstate="print"/>
          <a:stretch>
            <a:fillRect/>
          </a:stretch>
        </p:blipFill>
        <p:spPr>
          <a:xfrm>
            <a:off x="3457068" y="591058"/>
            <a:ext cx="4850257" cy="386588"/>
          </a:xfrm>
          <a:prstGeom prst="rect">
            <a:avLst/>
          </a:prstGeom>
        </p:spPr>
      </p:pic>
      <p:pic>
        <p:nvPicPr>
          <p:cNvPr id="3" name="object 3">
            <a:extLst>
              <a:ext uri="{FF2B5EF4-FFF2-40B4-BE49-F238E27FC236}">
                <a16:creationId xmlns:a16="http://schemas.microsoft.com/office/drawing/2014/main" id="{E49E3CEC-B982-40DE-8738-17365F83467A}"/>
              </a:ext>
            </a:extLst>
          </p:cNvPr>
          <p:cNvPicPr/>
          <p:nvPr/>
        </p:nvPicPr>
        <p:blipFill>
          <a:blip r:embed="rId3" cstate="print"/>
          <a:stretch>
            <a:fillRect/>
          </a:stretch>
        </p:blipFill>
        <p:spPr>
          <a:xfrm>
            <a:off x="3837177" y="4754372"/>
            <a:ext cx="4314952" cy="371855"/>
          </a:xfrm>
          <a:prstGeom prst="rect">
            <a:avLst/>
          </a:prstGeom>
        </p:spPr>
      </p:pic>
      <p:pic>
        <p:nvPicPr>
          <p:cNvPr id="4" name="object 4">
            <a:extLst>
              <a:ext uri="{FF2B5EF4-FFF2-40B4-BE49-F238E27FC236}">
                <a16:creationId xmlns:a16="http://schemas.microsoft.com/office/drawing/2014/main" id="{8F578679-43DA-4CA3-97B3-D56AAA19325B}"/>
              </a:ext>
            </a:extLst>
          </p:cNvPr>
          <p:cNvPicPr/>
          <p:nvPr/>
        </p:nvPicPr>
        <p:blipFill>
          <a:blip r:embed="rId4" cstate="print"/>
          <a:stretch>
            <a:fillRect/>
          </a:stretch>
        </p:blipFill>
        <p:spPr>
          <a:xfrm>
            <a:off x="4289805" y="5242052"/>
            <a:ext cx="3392678" cy="312166"/>
          </a:xfrm>
          <a:prstGeom prst="rect">
            <a:avLst/>
          </a:prstGeom>
        </p:spPr>
      </p:pic>
      <p:pic>
        <p:nvPicPr>
          <p:cNvPr id="5" name="object 5">
            <a:extLst>
              <a:ext uri="{FF2B5EF4-FFF2-40B4-BE49-F238E27FC236}">
                <a16:creationId xmlns:a16="http://schemas.microsoft.com/office/drawing/2014/main" id="{88F192DB-8DFC-46ED-AB6A-D523C0241D48}"/>
              </a:ext>
            </a:extLst>
          </p:cNvPr>
          <p:cNvPicPr/>
          <p:nvPr/>
        </p:nvPicPr>
        <p:blipFill>
          <a:blip r:embed="rId5" cstate="print"/>
          <a:stretch>
            <a:fillRect/>
          </a:stretch>
        </p:blipFill>
        <p:spPr>
          <a:xfrm>
            <a:off x="3628644" y="1074419"/>
            <a:ext cx="4876800" cy="3657600"/>
          </a:xfrm>
          <a:prstGeom prst="rect">
            <a:avLst/>
          </a:prstGeom>
        </p:spPr>
      </p:pic>
    </p:spTree>
    <p:extLst>
      <p:ext uri="{BB962C8B-B14F-4D97-AF65-F5344CB8AC3E}">
        <p14:creationId xmlns:p14="http://schemas.microsoft.com/office/powerpoint/2010/main" val="423957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F2C5C10-6B08-421D-B67B-96DAD6DE086C}"/>
              </a:ext>
            </a:extLst>
          </p:cNvPr>
          <p:cNvSpPr txBox="1"/>
          <p:nvPr/>
        </p:nvSpPr>
        <p:spPr>
          <a:xfrm>
            <a:off x="1852066" y="1843798"/>
            <a:ext cx="8248650" cy="2368550"/>
          </a:xfrm>
          <a:prstGeom prst="rect">
            <a:avLst/>
          </a:prstGeom>
        </p:spPr>
        <p:txBody>
          <a:bodyPr vert="horz" wrap="square" lIns="0" tIns="223520" rIns="0" bIns="0" rtlCol="0">
            <a:spAutoFit/>
          </a:bodyPr>
          <a:lstStyle/>
          <a:p>
            <a:pPr marL="1483360" algn="just">
              <a:spcBef>
                <a:spcPts val="1760"/>
              </a:spcBef>
            </a:pPr>
            <a:r>
              <a:rPr sz="2800" b="1" spc="-5" dirty="0">
                <a:solidFill>
                  <a:srgbClr val="1E1C11"/>
                </a:solidFill>
                <a:latin typeface="Arial"/>
                <a:cs typeface="Arial"/>
              </a:rPr>
              <a:t>Artículo</a:t>
            </a:r>
            <a:r>
              <a:rPr sz="2800" b="1" dirty="0">
                <a:solidFill>
                  <a:srgbClr val="1E1C11"/>
                </a:solidFill>
                <a:latin typeface="Arial"/>
                <a:cs typeface="Arial"/>
              </a:rPr>
              <a:t> </a:t>
            </a:r>
            <a:r>
              <a:rPr sz="2800" b="1" spc="-5" dirty="0">
                <a:solidFill>
                  <a:srgbClr val="1E1C11"/>
                </a:solidFill>
                <a:latin typeface="Arial"/>
                <a:cs typeface="Arial"/>
              </a:rPr>
              <a:t>6</a:t>
            </a:r>
            <a:r>
              <a:rPr sz="2800" b="1" dirty="0">
                <a:solidFill>
                  <a:srgbClr val="1E1C11"/>
                </a:solidFill>
                <a:latin typeface="Arial"/>
                <a:cs typeface="Arial"/>
              </a:rPr>
              <a:t> </a:t>
            </a:r>
            <a:r>
              <a:rPr sz="2800" b="1" spc="-5" dirty="0">
                <a:solidFill>
                  <a:srgbClr val="1E1C11"/>
                </a:solidFill>
                <a:latin typeface="Arial"/>
                <a:cs typeface="Arial"/>
              </a:rPr>
              <a:t>Constitución</a:t>
            </a:r>
            <a:r>
              <a:rPr sz="2800" b="1" spc="30" dirty="0">
                <a:solidFill>
                  <a:srgbClr val="1E1C11"/>
                </a:solidFill>
                <a:latin typeface="Arial"/>
                <a:cs typeface="Arial"/>
              </a:rPr>
              <a:t> </a:t>
            </a:r>
            <a:r>
              <a:rPr sz="2800" b="1" spc="-5" dirty="0">
                <a:solidFill>
                  <a:srgbClr val="1E1C11"/>
                </a:solidFill>
                <a:latin typeface="Arial"/>
                <a:cs typeface="Arial"/>
              </a:rPr>
              <a:t>Política</a:t>
            </a:r>
            <a:endParaRPr sz="2800">
              <a:latin typeface="Arial"/>
              <a:cs typeface="Arial"/>
            </a:endParaRPr>
          </a:p>
          <a:p>
            <a:pPr marL="12700" marR="5080" algn="just">
              <a:spcBef>
                <a:spcPts val="1905"/>
              </a:spcBef>
            </a:pPr>
            <a:r>
              <a:rPr sz="3200" i="1" spc="-5" dirty="0">
                <a:solidFill>
                  <a:srgbClr val="1E1C11"/>
                </a:solidFill>
                <a:latin typeface="Arial"/>
                <a:cs typeface="Arial"/>
              </a:rPr>
              <a:t>“Los particulares </a:t>
            </a:r>
            <a:r>
              <a:rPr sz="3200" i="1" dirty="0">
                <a:solidFill>
                  <a:srgbClr val="1E1C11"/>
                </a:solidFill>
                <a:latin typeface="Arial"/>
                <a:cs typeface="Arial"/>
              </a:rPr>
              <a:t>sólo </a:t>
            </a:r>
            <a:r>
              <a:rPr sz="3200" i="1" spc="-5" dirty="0">
                <a:solidFill>
                  <a:srgbClr val="1E1C11"/>
                </a:solidFill>
                <a:latin typeface="Arial"/>
                <a:cs typeface="Arial"/>
              </a:rPr>
              <a:t>son </a:t>
            </a:r>
            <a:r>
              <a:rPr sz="3200" i="1" dirty="0">
                <a:solidFill>
                  <a:srgbClr val="1E1C11"/>
                </a:solidFill>
                <a:latin typeface="Arial"/>
                <a:cs typeface="Arial"/>
              </a:rPr>
              <a:t>responsables </a:t>
            </a:r>
            <a:r>
              <a:rPr sz="3200" i="1" spc="-5" dirty="0">
                <a:solidFill>
                  <a:srgbClr val="1E1C11"/>
                </a:solidFill>
                <a:latin typeface="Arial"/>
                <a:cs typeface="Arial"/>
              </a:rPr>
              <a:t>ante </a:t>
            </a:r>
            <a:r>
              <a:rPr sz="3200" i="1" dirty="0">
                <a:solidFill>
                  <a:srgbClr val="1E1C11"/>
                </a:solidFill>
                <a:latin typeface="Arial"/>
                <a:cs typeface="Arial"/>
              </a:rPr>
              <a:t> </a:t>
            </a:r>
            <a:r>
              <a:rPr sz="3200" i="1" spc="-5" dirty="0">
                <a:solidFill>
                  <a:srgbClr val="1E1C11"/>
                </a:solidFill>
                <a:latin typeface="Arial"/>
                <a:cs typeface="Arial"/>
              </a:rPr>
              <a:t>las autoridades por infringir la Constitución </a:t>
            </a:r>
            <a:r>
              <a:rPr sz="3200" i="1" dirty="0">
                <a:solidFill>
                  <a:srgbClr val="1E1C11"/>
                </a:solidFill>
                <a:latin typeface="Arial"/>
                <a:cs typeface="Arial"/>
              </a:rPr>
              <a:t>y </a:t>
            </a:r>
            <a:r>
              <a:rPr sz="3200" i="1" spc="5" dirty="0">
                <a:solidFill>
                  <a:srgbClr val="1E1C11"/>
                </a:solidFill>
                <a:latin typeface="Arial"/>
                <a:cs typeface="Arial"/>
              </a:rPr>
              <a:t> </a:t>
            </a:r>
            <a:r>
              <a:rPr sz="3200" i="1" dirty="0">
                <a:solidFill>
                  <a:srgbClr val="1E1C11"/>
                </a:solidFill>
                <a:latin typeface="Arial"/>
                <a:cs typeface="Arial"/>
              </a:rPr>
              <a:t>las</a:t>
            </a:r>
            <a:r>
              <a:rPr sz="3200" i="1" spc="300" dirty="0">
                <a:solidFill>
                  <a:srgbClr val="1E1C11"/>
                </a:solidFill>
                <a:latin typeface="Arial"/>
                <a:cs typeface="Arial"/>
              </a:rPr>
              <a:t> </a:t>
            </a:r>
            <a:r>
              <a:rPr sz="3200" i="1" spc="-5" dirty="0">
                <a:solidFill>
                  <a:srgbClr val="1E1C11"/>
                </a:solidFill>
                <a:latin typeface="Arial"/>
                <a:cs typeface="Arial"/>
              </a:rPr>
              <a:t>leyes.</a:t>
            </a:r>
            <a:r>
              <a:rPr sz="3200" i="1" spc="300" dirty="0">
                <a:solidFill>
                  <a:srgbClr val="1E1C11"/>
                </a:solidFill>
                <a:latin typeface="Arial"/>
                <a:cs typeface="Arial"/>
              </a:rPr>
              <a:t> </a:t>
            </a:r>
            <a:r>
              <a:rPr sz="3200" i="1" spc="-5" dirty="0">
                <a:solidFill>
                  <a:srgbClr val="1E1C11"/>
                </a:solidFill>
                <a:latin typeface="Arial"/>
                <a:cs typeface="Arial"/>
              </a:rPr>
              <a:t>Los</a:t>
            </a:r>
            <a:r>
              <a:rPr sz="3200" i="1" spc="295" dirty="0">
                <a:solidFill>
                  <a:srgbClr val="1E1C11"/>
                </a:solidFill>
                <a:latin typeface="Arial"/>
                <a:cs typeface="Arial"/>
              </a:rPr>
              <a:t> </a:t>
            </a:r>
            <a:r>
              <a:rPr sz="3200" i="1" spc="-5" dirty="0">
                <a:solidFill>
                  <a:srgbClr val="1E1C11"/>
                </a:solidFill>
                <a:latin typeface="Arial"/>
                <a:cs typeface="Arial"/>
              </a:rPr>
              <a:t>servidores</a:t>
            </a:r>
            <a:r>
              <a:rPr sz="3200" i="1" spc="315" dirty="0">
                <a:solidFill>
                  <a:srgbClr val="1E1C11"/>
                </a:solidFill>
                <a:latin typeface="Arial"/>
                <a:cs typeface="Arial"/>
              </a:rPr>
              <a:t> </a:t>
            </a:r>
            <a:r>
              <a:rPr sz="3200" i="1" spc="-5" dirty="0">
                <a:solidFill>
                  <a:srgbClr val="1E1C11"/>
                </a:solidFill>
                <a:latin typeface="Arial"/>
                <a:cs typeface="Arial"/>
              </a:rPr>
              <a:t>públicos</a:t>
            </a:r>
            <a:r>
              <a:rPr sz="3200" i="1" spc="310" dirty="0">
                <a:solidFill>
                  <a:srgbClr val="1E1C11"/>
                </a:solidFill>
                <a:latin typeface="Arial"/>
                <a:cs typeface="Arial"/>
              </a:rPr>
              <a:t> </a:t>
            </a:r>
            <a:r>
              <a:rPr sz="3200" i="1" spc="-5" dirty="0">
                <a:solidFill>
                  <a:srgbClr val="1E1C11"/>
                </a:solidFill>
                <a:latin typeface="Arial"/>
                <a:cs typeface="Arial"/>
              </a:rPr>
              <a:t>lo</a:t>
            </a:r>
            <a:r>
              <a:rPr sz="3200" i="1" spc="300" dirty="0">
                <a:solidFill>
                  <a:srgbClr val="1E1C11"/>
                </a:solidFill>
                <a:latin typeface="Arial"/>
                <a:cs typeface="Arial"/>
              </a:rPr>
              <a:t> </a:t>
            </a:r>
            <a:r>
              <a:rPr sz="3200" i="1" spc="-5" dirty="0">
                <a:solidFill>
                  <a:srgbClr val="1E1C11"/>
                </a:solidFill>
                <a:latin typeface="Arial"/>
                <a:cs typeface="Arial"/>
              </a:rPr>
              <a:t>son</a:t>
            </a:r>
            <a:r>
              <a:rPr sz="3200" i="1" spc="300" dirty="0">
                <a:solidFill>
                  <a:srgbClr val="1E1C11"/>
                </a:solidFill>
                <a:latin typeface="Arial"/>
                <a:cs typeface="Arial"/>
              </a:rPr>
              <a:t> </a:t>
            </a:r>
            <a:r>
              <a:rPr sz="3200" i="1" dirty="0">
                <a:solidFill>
                  <a:srgbClr val="1E1C11"/>
                </a:solidFill>
                <a:latin typeface="Arial"/>
                <a:cs typeface="Arial"/>
              </a:rPr>
              <a:t>por</a:t>
            </a:r>
            <a:endParaRPr sz="3200">
              <a:latin typeface="Arial"/>
              <a:cs typeface="Arial"/>
            </a:endParaRPr>
          </a:p>
        </p:txBody>
      </p:sp>
      <p:sp>
        <p:nvSpPr>
          <p:cNvPr id="3" name="object 3">
            <a:extLst>
              <a:ext uri="{FF2B5EF4-FFF2-40B4-BE49-F238E27FC236}">
                <a16:creationId xmlns:a16="http://schemas.microsoft.com/office/drawing/2014/main" id="{F02D6741-6B20-400E-B654-C706C8F51E8A}"/>
              </a:ext>
            </a:extLst>
          </p:cNvPr>
          <p:cNvSpPr txBox="1"/>
          <p:nvPr/>
        </p:nvSpPr>
        <p:spPr>
          <a:xfrm>
            <a:off x="1852066" y="4186174"/>
            <a:ext cx="3691890" cy="513715"/>
          </a:xfrm>
          <a:prstGeom prst="rect">
            <a:avLst/>
          </a:prstGeom>
        </p:spPr>
        <p:txBody>
          <a:bodyPr vert="horz" wrap="square" lIns="0" tIns="12700" rIns="0" bIns="0" rtlCol="0">
            <a:spAutoFit/>
          </a:bodyPr>
          <a:lstStyle/>
          <a:p>
            <a:pPr marL="12700">
              <a:spcBef>
                <a:spcPts val="100"/>
              </a:spcBef>
              <a:tabLst>
                <a:tab pos="862965" algn="l"/>
                <a:tab pos="2594610" algn="l"/>
              </a:tabLst>
            </a:pPr>
            <a:r>
              <a:rPr sz="3200" i="1" spc="-5" dirty="0">
                <a:solidFill>
                  <a:srgbClr val="1E1C11"/>
                </a:solidFill>
                <a:latin typeface="Arial"/>
                <a:cs typeface="Arial"/>
              </a:rPr>
              <a:t>l</a:t>
            </a:r>
            <a:r>
              <a:rPr sz="3200" i="1" dirty="0">
                <a:solidFill>
                  <a:srgbClr val="1E1C11"/>
                </a:solidFill>
                <a:latin typeface="Arial"/>
                <a:cs typeface="Arial"/>
              </a:rPr>
              <a:t>a	misma	c</a:t>
            </a:r>
            <a:r>
              <a:rPr sz="3200" i="1" spc="-15" dirty="0">
                <a:solidFill>
                  <a:srgbClr val="1E1C11"/>
                </a:solidFill>
                <a:latin typeface="Arial"/>
                <a:cs typeface="Arial"/>
              </a:rPr>
              <a:t>a</a:t>
            </a:r>
            <a:r>
              <a:rPr sz="3200" i="1" dirty="0">
                <a:solidFill>
                  <a:srgbClr val="1E1C11"/>
                </a:solidFill>
                <a:latin typeface="Arial"/>
                <a:cs typeface="Arial"/>
              </a:rPr>
              <a:t>usa</a:t>
            </a:r>
            <a:endParaRPr sz="3200">
              <a:latin typeface="Arial"/>
              <a:cs typeface="Arial"/>
            </a:endParaRPr>
          </a:p>
        </p:txBody>
      </p:sp>
      <p:sp>
        <p:nvSpPr>
          <p:cNvPr id="4" name="object 4">
            <a:extLst>
              <a:ext uri="{FF2B5EF4-FFF2-40B4-BE49-F238E27FC236}">
                <a16:creationId xmlns:a16="http://schemas.microsoft.com/office/drawing/2014/main" id="{D8BB85EB-60AA-4BB8-B377-59CA8FB777AA}"/>
              </a:ext>
            </a:extLst>
          </p:cNvPr>
          <p:cNvSpPr txBox="1"/>
          <p:nvPr/>
        </p:nvSpPr>
        <p:spPr>
          <a:xfrm>
            <a:off x="6790691" y="4186174"/>
            <a:ext cx="3295015" cy="513715"/>
          </a:xfrm>
          <a:prstGeom prst="rect">
            <a:avLst/>
          </a:prstGeom>
        </p:spPr>
        <p:txBody>
          <a:bodyPr vert="horz" wrap="square" lIns="0" tIns="12700" rIns="0" bIns="0" rtlCol="0">
            <a:spAutoFit/>
          </a:bodyPr>
          <a:lstStyle/>
          <a:p>
            <a:pPr marL="12700">
              <a:spcBef>
                <a:spcPts val="100"/>
              </a:spcBef>
              <a:tabLst>
                <a:tab pos="1134110" algn="l"/>
                <a:tab pos="3068320" algn="l"/>
              </a:tabLst>
            </a:pPr>
            <a:r>
              <a:rPr sz="3200" i="1" spc="-10" dirty="0">
                <a:solidFill>
                  <a:srgbClr val="1E1C11"/>
                </a:solidFill>
                <a:latin typeface="Arial"/>
                <a:cs typeface="Arial"/>
              </a:rPr>
              <a:t>po</a:t>
            </a:r>
            <a:r>
              <a:rPr sz="3200" i="1" dirty="0">
                <a:solidFill>
                  <a:srgbClr val="1E1C11"/>
                </a:solidFill>
                <a:latin typeface="Arial"/>
                <a:cs typeface="Arial"/>
              </a:rPr>
              <a:t>r	o</a:t>
            </a:r>
            <a:r>
              <a:rPr sz="3200" i="1" spc="-10" dirty="0">
                <a:solidFill>
                  <a:srgbClr val="1E1C11"/>
                </a:solidFill>
                <a:latin typeface="Arial"/>
                <a:cs typeface="Arial"/>
              </a:rPr>
              <a:t>m</a:t>
            </a:r>
            <a:r>
              <a:rPr sz="3200" i="1" dirty="0">
                <a:solidFill>
                  <a:srgbClr val="1E1C11"/>
                </a:solidFill>
                <a:latin typeface="Arial"/>
                <a:cs typeface="Arial"/>
              </a:rPr>
              <a:t>isión	o</a:t>
            </a:r>
            <a:endParaRPr sz="3200">
              <a:latin typeface="Arial"/>
              <a:cs typeface="Arial"/>
            </a:endParaRPr>
          </a:p>
        </p:txBody>
      </p:sp>
      <p:sp>
        <p:nvSpPr>
          <p:cNvPr id="5" name="object 5">
            <a:extLst>
              <a:ext uri="{FF2B5EF4-FFF2-40B4-BE49-F238E27FC236}">
                <a16:creationId xmlns:a16="http://schemas.microsoft.com/office/drawing/2014/main" id="{64DCC01F-2657-4087-AA40-4DA096359B09}"/>
              </a:ext>
            </a:extLst>
          </p:cNvPr>
          <p:cNvSpPr txBox="1"/>
          <p:nvPr/>
        </p:nvSpPr>
        <p:spPr>
          <a:xfrm>
            <a:off x="5813553" y="4186173"/>
            <a:ext cx="4274185" cy="1002030"/>
          </a:xfrm>
          <a:prstGeom prst="rect">
            <a:avLst/>
          </a:prstGeom>
        </p:spPr>
        <p:txBody>
          <a:bodyPr vert="horz" wrap="square" lIns="0" tIns="12700" rIns="0" bIns="0" rtlCol="0">
            <a:spAutoFit/>
          </a:bodyPr>
          <a:lstStyle/>
          <a:p>
            <a:pPr marL="251460">
              <a:spcBef>
                <a:spcPts val="100"/>
              </a:spcBef>
            </a:pPr>
            <a:r>
              <a:rPr sz="3200" i="1" dirty="0">
                <a:solidFill>
                  <a:srgbClr val="1E1C11"/>
                </a:solidFill>
                <a:latin typeface="Arial"/>
                <a:cs typeface="Arial"/>
              </a:rPr>
              <a:t>y</a:t>
            </a:r>
            <a:endParaRPr sz="3200">
              <a:latin typeface="Arial"/>
              <a:cs typeface="Arial"/>
            </a:endParaRPr>
          </a:p>
          <a:p>
            <a:pPr marL="12700">
              <a:tabLst>
                <a:tab pos="784860" algn="l"/>
                <a:tab pos="2733040" algn="l"/>
                <a:tab pos="3641725" algn="l"/>
              </a:tabLst>
            </a:pPr>
            <a:r>
              <a:rPr sz="3200" i="1" spc="-10" dirty="0">
                <a:solidFill>
                  <a:srgbClr val="1E1C11"/>
                </a:solidFill>
                <a:latin typeface="Arial"/>
                <a:cs typeface="Arial"/>
              </a:rPr>
              <a:t>e</a:t>
            </a:r>
            <a:r>
              <a:rPr sz="3200" i="1" dirty="0">
                <a:solidFill>
                  <a:srgbClr val="1E1C11"/>
                </a:solidFill>
                <a:latin typeface="Arial"/>
                <a:cs typeface="Arial"/>
              </a:rPr>
              <a:t>l	e</a:t>
            </a:r>
            <a:r>
              <a:rPr sz="3200" i="1" spc="-10" dirty="0">
                <a:solidFill>
                  <a:srgbClr val="1E1C11"/>
                </a:solidFill>
                <a:latin typeface="Arial"/>
                <a:cs typeface="Arial"/>
              </a:rPr>
              <a:t>j</a:t>
            </a:r>
            <a:r>
              <a:rPr sz="3200" i="1" dirty="0">
                <a:solidFill>
                  <a:srgbClr val="1E1C11"/>
                </a:solidFill>
                <a:latin typeface="Arial"/>
                <a:cs typeface="Arial"/>
              </a:rPr>
              <a:t>ercicio	</a:t>
            </a:r>
            <a:r>
              <a:rPr sz="3200" i="1" spc="-5" dirty="0">
                <a:solidFill>
                  <a:srgbClr val="1E1C11"/>
                </a:solidFill>
                <a:latin typeface="Arial"/>
                <a:cs typeface="Arial"/>
              </a:rPr>
              <a:t>d</a:t>
            </a:r>
            <a:r>
              <a:rPr sz="3200" i="1" dirty="0">
                <a:solidFill>
                  <a:srgbClr val="1E1C11"/>
                </a:solidFill>
                <a:latin typeface="Arial"/>
                <a:cs typeface="Arial"/>
              </a:rPr>
              <a:t>e	s</a:t>
            </a:r>
            <a:r>
              <a:rPr sz="3200" i="1" spc="-15" dirty="0">
                <a:solidFill>
                  <a:srgbClr val="1E1C11"/>
                </a:solidFill>
                <a:latin typeface="Arial"/>
                <a:cs typeface="Arial"/>
              </a:rPr>
              <a:t>u</a:t>
            </a:r>
            <a:r>
              <a:rPr sz="3200" i="1" dirty="0">
                <a:solidFill>
                  <a:srgbClr val="1E1C11"/>
                </a:solidFill>
                <a:latin typeface="Arial"/>
                <a:cs typeface="Arial"/>
              </a:rPr>
              <a:t>s</a:t>
            </a:r>
            <a:endParaRPr sz="3200">
              <a:latin typeface="Arial"/>
              <a:cs typeface="Arial"/>
            </a:endParaRPr>
          </a:p>
        </p:txBody>
      </p:sp>
      <p:sp>
        <p:nvSpPr>
          <p:cNvPr id="6" name="object 6">
            <a:extLst>
              <a:ext uri="{FF2B5EF4-FFF2-40B4-BE49-F238E27FC236}">
                <a16:creationId xmlns:a16="http://schemas.microsoft.com/office/drawing/2014/main" id="{3AF40D2E-C75A-45E0-A45F-FAA62E2D5F4A}"/>
              </a:ext>
            </a:extLst>
          </p:cNvPr>
          <p:cNvSpPr txBox="1"/>
          <p:nvPr/>
        </p:nvSpPr>
        <p:spPr>
          <a:xfrm>
            <a:off x="1852067" y="4673550"/>
            <a:ext cx="3529965" cy="1002665"/>
          </a:xfrm>
          <a:prstGeom prst="rect">
            <a:avLst/>
          </a:prstGeom>
        </p:spPr>
        <p:txBody>
          <a:bodyPr vert="horz" wrap="square" lIns="0" tIns="13335" rIns="0" bIns="0" rtlCol="0">
            <a:spAutoFit/>
          </a:bodyPr>
          <a:lstStyle/>
          <a:p>
            <a:pPr marL="12700" marR="5080">
              <a:spcBef>
                <a:spcPts val="105"/>
              </a:spcBef>
              <a:tabLst>
                <a:tab pos="3065780" algn="l"/>
              </a:tabLst>
            </a:pPr>
            <a:r>
              <a:rPr sz="3200" i="1" dirty="0">
                <a:solidFill>
                  <a:srgbClr val="1E1C11"/>
                </a:solidFill>
                <a:latin typeface="Arial"/>
                <a:cs typeface="Arial"/>
              </a:rPr>
              <a:t>extr</a:t>
            </a:r>
            <a:r>
              <a:rPr sz="3200" i="1" spc="-15" dirty="0">
                <a:solidFill>
                  <a:srgbClr val="1E1C11"/>
                </a:solidFill>
                <a:latin typeface="Arial"/>
                <a:cs typeface="Arial"/>
              </a:rPr>
              <a:t>a</a:t>
            </a:r>
            <a:r>
              <a:rPr sz="3200" i="1" dirty="0">
                <a:solidFill>
                  <a:srgbClr val="1E1C11"/>
                </a:solidFill>
                <a:latin typeface="Arial"/>
                <a:cs typeface="Arial"/>
              </a:rPr>
              <a:t>li</a:t>
            </a:r>
            <a:r>
              <a:rPr sz="3200" i="1" spc="-20" dirty="0">
                <a:solidFill>
                  <a:srgbClr val="1E1C11"/>
                </a:solidFill>
                <a:latin typeface="Arial"/>
                <a:cs typeface="Arial"/>
              </a:rPr>
              <a:t>m</a:t>
            </a:r>
            <a:r>
              <a:rPr sz="3200" i="1" dirty="0">
                <a:solidFill>
                  <a:srgbClr val="1E1C11"/>
                </a:solidFill>
                <a:latin typeface="Arial"/>
                <a:cs typeface="Arial"/>
              </a:rPr>
              <a:t>it</a:t>
            </a:r>
            <a:r>
              <a:rPr sz="3200" i="1" spc="-15" dirty="0">
                <a:solidFill>
                  <a:srgbClr val="1E1C11"/>
                </a:solidFill>
                <a:latin typeface="Arial"/>
                <a:cs typeface="Arial"/>
              </a:rPr>
              <a:t>a</a:t>
            </a:r>
            <a:r>
              <a:rPr sz="3200" i="1" dirty="0">
                <a:solidFill>
                  <a:srgbClr val="1E1C11"/>
                </a:solidFill>
                <a:latin typeface="Arial"/>
                <a:cs typeface="Arial"/>
              </a:rPr>
              <a:t>ción	</a:t>
            </a:r>
            <a:r>
              <a:rPr sz="3200" i="1" spc="-10" dirty="0">
                <a:solidFill>
                  <a:srgbClr val="1E1C11"/>
                </a:solidFill>
                <a:latin typeface="Arial"/>
                <a:cs typeface="Arial"/>
              </a:rPr>
              <a:t>en  </a:t>
            </a:r>
            <a:r>
              <a:rPr sz="3200" i="1" spc="-5" dirty="0">
                <a:solidFill>
                  <a:srgbClr val="1E1C11"/>
                </a:solidFill>
                <a:latin typeface="Arial"/>
                <a:cs typeface="Arial"/>
              </a:rPr>
              <a:t>funciones.”</a:t>
            </a:r>
            <a:endParaRPr sz="3200">
              <a:latin typeface="Arial"/>
              <a:cs typeface="Arial"/>
            </a:endParaRPr>
          </a:p>
        </p:txBody>
      </p:sp>
      <p:grpSp>
        <p:nvGrpSpPr>
          <p:cNvPr id="7" name="object 7">
            <a:extLst>
              <a:ext uri="{FF2B5EF4-FFF2-40B4-BE49-F238E27FC236}">
                <a16:creationId xmlns:a16="http://schemas.microsoft.com/office/drawing/2014/main" id="{400523BB-D21A-4AE8-84D6-8E18EC5C41FB}"/>
              </a:ext>
            </a:extLst>
          </p:cNvPr>
          <p:cNvGrpSpPr/>
          <p:nvPr/>
        </p:nvGrpSpPr>
        <p:grpSpPr>
          <a:xfrm>
            <a:off x="2348738" y="1054861"/>
            <a:ext cx="5899150" cy="673100"/>
            <a:chOff x="824738" y="1054861"/>
            <a:chExt cx="5899150" cy="673100"/>
          </a:xfrm>
        </p:grpSpPr>
        <p:sp>
          <p:nvSpPr>
            <p:cNvPr id="8" name="object 8">
              <a:extLst>
                <a:ext uri="{FF2B5EF4-FFF2-40B4-BE49-F238E27FC236}">
                  <a16:creationId xmlns:a16="http://schemas.microsoft.com/office/drawing/2014/main" id="{2C76E4C1-530E-47C8-BE27-F0B399F1A7B4}"/>
                </a:ext>
              </a:extLst>
            </p:cNvPr>
            <p:cNvSpPr/>
            <p:nvPr/>
          </p:nvSpPr>
          <p:spPr>
            <a:xfrm>
              <a:off x="837438" y="1067561"/>
              <a:ext cx="5873750" cy="647700"/>
            </a:xfrm>
            <a:custGeom>
              <a:avLst/>
              <a:gdLst/>
              <a:ahLst/>
              <a:cxnLst/>
              <a:rect l="l" t="t" r="r" b="b"/>
              <a:pathLst>
                <a:path w="5873750" h="647700">
                  <a:moveTo>
                    <a:pt x="0" y="647700"/>
                  </a:moveTo>
                  <a:lnTo>
                    <a:pt x="5873496" y="647700"/>
                  </a:lnTo>
                  <a:lnTo>
                    <a:pt x="5873496" y="0"/>
                  </a:lnTo>
                  <a:lnTo>
                    <a:pt x="0" y="0"/>
                  </a:lnTo>
                  <a:lnTo>
                    <a:pt x="0" y="647700"/>
                  </a:lnTo>
                  <a:close/>
                </a:path>
              </a:pathLst>
            </a:custGeom>
            <a:ln w="25400">
              <a:solidFill>
                <a:srgbClr val="365B85"/>
              </a:solidFill>
            </a:ln>
          </p:spPr>
          <p:txBody>
            <a:bodyPr wrap="square" lIns="0" tIns="0" rIns="0" bIns="0" rtlCol="0"/>
            <a:lstStyle/>
            <a:p>
              <a:endParaRPr/>
            </a:p>
          </p:txBody>
        </p:sp>
        <p:pic>
          <p:nvPicPr>
            <p:cNvPr id="9" name="object 9">
              <a:extLst>
                <a:ext uri="{FF2B5EF4-FFF2-40B4-BE49-F238E27FC236}">
                  <a16:creationId xmlns:a16="http://schemas.microsoft.com/office/drawing/2014/main" id="{BF432B20-3CBF-4A3C-9EFA-219586526D6E}"/>
                </a:ext>
              </a:extLst>
            </p:cNvPr>
            <p:cNvPicPr/>
            <p:nvPr/>
          </p:nvPicPr>
          <p:blipFill>
            <a:blip r:embed="rId2" cstate="print"/>
            <a:stretch>
              <a:fillRect/>
            </a:stretch>
          </p:blipFill>
          <p:spPr>
            <a:xfrm>
              <a:off x="2708148" y="1207020"/>
              <a:ext cx="2126742" cy="378701"/>
            </a:xfrm>
            <a:prstGeom prst="rect">
              <a:avLst/>
            </a:prstGeom>
          </p:spPr>
        </p:pic>
        <p:pic>
          <p:nvPicPr>
            <p:cNvPr id="10" name="object 10">
              <a:extLst>
                <a:ext uri="{FF2B5EF4-FFF2-40B4-BE49-F238E27FC236}">
                  <a16:creationId xmlns:a16="http://schemas.microsoft.com/office/drawing/2014/main" id="{FA384518-98BC-43AA-BFB7-EFEE15BC654F}"/>
                </a:ext>
              </a:extLst>
            </p:cNvPr>
            <p:cNvPicPr/>
            <p:nvPr/>
          </p:nvPicPr>
          <p:blipFill>
            <a:blip r:embed="rId3" cstate="print"/>
            <a:stretch>
              <a:fillRect/>
            </a:stretch>
          </p:blipFill>
          <p:spPr>
            <a:xfrm>
              <a:off x="2740279" y="1238249"/>
              <a:ext cx="2064385" cy="317500"/>
            </a:xfrm>
            <a:prstGeom prst="rect">
              <a:avLst/>
            </a:prstGeom>
          </p:spPr>
        </p:pic>
      </p:grpSp>
    </p:spTree>
    <p:extLst>
      <p:ext uri="{BB962C8B-B14F-4D97-AF65-F5344CB8AC3E}">
        <p14:creationId xmlns:p14="http://schemas.microsoft.com/office/powerpoint/2010/main" val="295929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5">
            <a:extLst>
              <a:ext uri="{FF2B5EF4-FFF2-40B4-BE49-F238E27FC236}">
                <a16:creationId xmlns:a16="http://schemas.microsoft.com/office/drawing/2014/main" id="{7CC47DB3-E72E-4023-A820-F0CFE63AFD8B}"/>
              </a:ext>
            </a:extLst>
          </p:cNvPr>
          <p:cNvSpPr txBox="1">
            <a:spLocks noChangeArrowheads="1"/>
          </p:cNvSpPr>
          <p:nvPr/>
        </p:nvSpPr>
        <p:spPr bwMode="auto">
          <a:xfrm>
            <a:off x="1552362" y="2019982"/>
            <a:ext cx="6590517" cy="4688463"/>
          </a:xfrm>
          <a:prstGeom prst="rect">
            <a:avLst/>
          </a:prstGeom>
          <a:noFill/>
          <a:ln>
            <a:noFill/>
          </a:ln>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defRPr/>
            </a:pPr>
            <a:r>
              <a:rPr lang="es-CO" sz="2200" dirty="0">
                <a:latin typeface="Arial" panose="020B0604020202020204" pitchFamily="34" charset="0"/>
                <a:cs typeface="Arial" panose="020B0604020202020204" pitchFamily="34" charset="0"/>
              </a:rPr>
              <a:t>Desde la Ley 80 de 1993, en armonía con los principios de la gestión fiscal (Artículo 267 de la Constitución Política) y la Gestión Administrativa (Artículo 209), ha sido un derecho y deber ineludible para la Administración vigilar la calidad de los bienes y servicios que contrata. </a:t>
            </a:r>
          </a:p>
          <a:p>
            <a:pPr marL="0" indent="0" algn="just">
              <a:buNone/>
              <a:defRPr/>
            </a:pPr>
            <a:endParaRPr lang="es-CO" sz="2200" dirty="0">
              <a:latin typeface="Arial" panose="020B0604020202020204" pitchFamily="34" charset="0"/>
              <a:cs typeface="Arial" panose="020B0604020202020204" pitchFamily="34" charset="0"/>
            </a:endParaRPr>
          </a:p>
          <a:p>
            <a:pPr algn="just">
              <a:defRPr/>
            </a:pPr>
            <a:r>
              <a:rPr lang="es-CO" sz="2200" dirty="0">
                <a:latin typeface="Arial" panose="020B0604020202020204" pitchFamily="34" charset="0"/>
                <a:cs typeface="Arial" panose="020B0604020202020204" pitchFamily="34" charset="0"/>
              </a:rPr>
              <a:t>En el 2011, con la expedición del Estatuto Anticorrupción (Ley 1474 de 2011), se amplio la finalidad y enfoque de la supervisión.</a:t>
            </a: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n-US" altLang="es-CO" sz="2200" dirty="0">
              <a:latin typeface="Arial" panose="020B0604020202020204" pitchFamily="34" charset="0"/>
              <a:cs typeface="Arial" panose="020B0604020202020204" pitchFamily="34" charset="0"/>
            </a:endParaRPr>
          </a:p>
          <a:p>
            <a:pPr lvl="2" algn="just">
              <a:lnSpc>
                <a:spcPct val="100000"/>
              </a:lnSpc>
              <a:spcBef>
                <a:spcPct val="0"/>
              </a:spcBef>
              <a:buNone/>
              <a:defRPr/>
            </a:pPr>
            <a:endParaRPr lang="es-CO" altLang="es-CO" sz="1800" dirty="0">
              <a:latin typeface="Century Gothic" panose="020B0502020202020204" pitchFamily="34" charset="0"/>
            </a:endParaRPr>
          </a:p>
        </p:txBody>
      </p:sp>
      <p:sp>
        <p:nvSpPr>
          <p:cNvPr id="6" name="CuadroTexto 70">
            <a:extLst>
              <a:ext uri="{FF2B5EF4-FFF2-40B4-BE49-F238E27FC236}">
                <a16:creationId xmlns:a16="http://schemas.microsoft.com/office/drawing/2014/main" id="{9925F4EB-E860-4902-B2AE-7EC2AA9D5424}"/>
              </a:ext>
            </a:extLst>
          </p:cNvPr>
          <p:cNvSpPr txBox="1">
            <a:spLocks noChangeArrowheads="1"/>
          </p:cNvSpPr>
          <p:nvPr/>
        </p:nvSpPr>
        <p:spPr bwMode="auto">
          <a:xfrm>
            <a:off x="850902" y="699111"/>
            <a:ext cx="10188575" cy="43858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CO" sz="2500" b="1" kern="0" dirty="0">
                <a:solidFill>
                  <a:srgbClr val="DA723E"/>
                </a:solidFill>
                <a:latin typeface="Helvetica" pitchFamily="2" charset="0"/>
                <a:cs typeface="Calibri" panose="020F0502020204030204" pitchFamily="34" charset="0"/>
              </a:rPr>
              <a:t>SUPERVISIÓN DE CONTRATOS ESTATALES</a:t>
            </a:r>
            <a:endParaRPr lang="en-US" sz="2500" b="1" kern="0" dirty="0">
              <a:solidFill>
                <a:srgbClr val="DA723E"/>
              </a:solidFill>
              <a:latin typeface="Helvetica" pitchFamily="2" charset="0"/>
              <a:cs typeface="Calibri" panose="020F0502020204030204" pitchFamily="34" charset="0"/>
            </a:endParaRPr>
          </a:p>
        </p:txBody>
      </p:sp>
      <p:grpSp>
        <p:nvGrpSpPr>
          <p:cNvPr id="7" name="Graphic 11" descr="Lightbulb">
            <a:extLst>
              <a:ext uri="{FF2B5EF4-FFF2-40B4-BE49-F238E27FC236}">
                <a16:creationId xmlns:a16="http://schemas.microsoft.com/office/drawing/2014/main" id="{84AC2DDC-EC14-4959-A262-96983836E301}"/>
              </a:ext>
            </a:extLst>
          </p:cNvPr>
          <p:cNvGrpSpPr>
            <a:grpSpLocks/>
          </p:cNvGrpSpPr>
          <p:nvPr/>
        </p:nvGrpSpPr>
        <p:grpSpPr bwMode="auto">
          <a:xfrm>
            <a:off x="793751" y="3086100"/>
            <a:ext cx="685800" cy="685800"/>
            <a:chOff x="6508596" y="2516116"/>
            <a:chExt cx="914400" cy="914400"/>
          </a:xfrm>
        </p:grpSpPr>
        <p:sp>
          <p:nvSpPr>
            <p:cNvPr id="8" name="Freeform: Shape 78">
              <a:extLst>
                <a:ext uri="{FF2B5EF4-FFF2-40B4-BE49-F238E27FC236}">
                  <a16:creationId xmlns:a16="http://schemas.microsoft.com/office/drawing/2014/main" id="{5E3917FE-D696-4B0B-B81A-5C07FBAB1DE8}"/>
                </a:ext>
              </a:extLst>
            </p:cNvPr>
            <p:cNvSpPr/>
            <p:nvPr/>
          </p:nvSpPr>
          <p:spPr>
            <a:xfrm>
              <a:off x="6843029" y="3125716"/>
              <a:ext cx="247651" cy="57151"/>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rgbClr val="000000"/>
            </a:solidFill>
            <a:ln w="9525" cap="flat">
              <a:noFill/>
              <a:prstDash val="solid"/>
              <a:miter/>
            </a:ln>
          </p:spPr>
          <p:txBody>
            <a:bodyPr lIns="68580" tIns="34291" rIns="68580" bIns="34291" anchor="ctr"/>
            <a:lstStyle/>
            <a:p>
              <a:pPr>
                <a:defRPr/>
              </a:pPr>
              <a:endParaRPr lang="en-US" sz="1351" dirty="0"/>
            </a:p>
          </p:txBody>
        </p:sp>
        <p:sp>
          <p:nvSpPr>
            <p:cNvPr id="9" name="Freeform: Shape 79">
              <a:extLst>
                <a:ext uri="{FF2B5EF4-FFF2-40B4-BE49-F238E27FC236}">
                  <a16:creationId xmlns:a16="http://schemas.microsoft.com/office/drawing/2014/main" id="{12823D61-D06D-41B2-9E01-2FAF10CAFCD1}"/>
                </a:ext>
              </a:extLst>
            </p:cNvPr>
            <p:cNvSpPr/>
            <p:nvPr/>
          </p:nvSpPr>
          <p:spPr>
            <a:xfrm>
              <a:off x="6843029" y="3220967"/>
              <a:ext cx="247651" cy="57149"/>
            </a:xfrm>
            <a:custGeom>
              <a:avLst/>
              <a:gdLst>
                <a:gd name="connsiteX0" fmla="*/ 28575 w 247650"/>
                <a:gd name="connsiteY0" fmla="*/ 0 h 57150"/>
                <a:gd name="connsiteX1" fmla="*/ 219075 w 247650"/>
                <a:gd name="connsiteY1" fmla="*/ 0 h 57150"/>
                <a:gd name="connsiteX2" fmla="*/ 247650 w 247650"/>
                <a:gd name="connsiteY2" fmla="*/ 28575 h 57150"/>
                <a:gd name="connsiteX3" fmla="*/ 219075 w 247650"/>
                <a:gd name="connsiteY3" fmla="*/ 57150 h 57150"/>
                <a:gd name="connsiteX4" fmla="*/ 28575 w 247650"/>
                <a:gd name="connsiteY4" fmla="*/ 57150 h 57150"/>
                <a:gd name="connsiteX5" fmla="*/ 0 w 247650"/>
                <a:gd name="connsiteY5" fmla="*/ 28575 h 57150"/>
                <a:gd name="connsiteX6" fmla="*/ 28575 w 247650"/>
                <a:gd name="connsiteY6"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57150">
                  <a:moveTo>
                    <a:pt x="28575" y="0"/>
                  </a:moveTo>
                  <a:lnTo>
                    <a:pt x="219075" y="0"/>
                  </a:lnTo>
                  <a:cubicBezTo>
                    <a:pt x="235268" y="0"/>
                    <a:pt x="247650" y="12383"/>
                    <a:pt x="247650" y="28575"/>
                  </a:cubicBezTo>
                  <a:cubicBezTo>
                    <a:pt x="247650" y="44767"/>
                    <a:pt x="235268" y="57150"/>
                    <a:pt x="219075" y="57150"/>
                  </a:cubicBezTo>
                  <a:lnTo>
                    <a:pt x="28575" y="57150"/>
                  </a:lnTo>
                  <a:cubicBezTo>
                    <a:pt x="12382" y="57150"/>
                    <a:pt x="0" y="44767"/>
                    <a:pt x="0" y="28575"/>
                  </a:cubicBezTo>
                  <a:cubicBezTo>
                    <a:pt x="0" y="12383"/>
                    <a:pt x="12382" y="0"/>
                    <a:pt x="28575" y="0"/>
                  </a:cubicBezTo>
                  <a:close/>
                </a:path>
              </a:pathLst>
            </a:custGeom>
            <a:solidFill>
              <a:srgbClr val="000000"/>
            </a:solidFill>
            <a:ln w="9525" cap="flat">
              <a:noFill/>
              <a:prstDash val="solid"/>
              <a:miter/>
            </a:ln>
          </p:spPr>
          <p:txBody>
            <a:bodyPr lIns="68580" tIns="34291" rIns="68580" bIns="34291" anchor="ctr"/>
            <a:lstStyle/>
            <a:p>
              <a:pPr>
                <a:defRPr/>
              </a:pPr>
              <a:endParaRPr lang="en-US" sz="1351" dirty="0"/>
            </a:p>
          </p:txBody>
        </p:sp>
        <p:sp>
          <p:nvSpPr>
            <p:cNvPr id="10" name="Freeform: Shape 80">
              <a:extLst>
                <a:ext uri="{FF2B5EF4-FFF2-40B4-BE49-F238E27FC236}">
                  <a16:creationId xmlns:a16="http://schemas.microsoft.com/office/drawing/2014/main" id="{B0B7E75F-4109-46AC-A4B1-76C236CADD9F}"/>
                </a:ext>
              </a:extLst>
            </p:cNvPr>
            <p:cNvSpPr/>
            <p:nvPr/>
          </p:nvSpPr>
          <p:spPr>
            <a:xfrm>
              <a:off x="6904413" y="3316216"/>
              <a:ext cx="122767" cy="57151"/>
            </a:xfrm>
            <a:custGeom>
              <a:avLst/>
              <a:gdLst>
                <a:gd name="connsiteX0" fmla="*/ 0 w 123825"/>
                <a:gd name="connsiteY0" fmla="*/ 0 h 57150"/>
                <a:gd name="connsiteX1" fmla="*/ 61913 w 123825"/>
                <a:gd name="connsiteY1" fmla="*/ 57150 h 57150"/>
                <a:gd name="connsiteX2" fmla="*/ 123825 w 123825"/>
                <a:gd name="connsiteY2" fmla="*/ 0 h 57150"/>
                <a:gd name="connsiteX3" fmla="*/ 0 w 123825"/>
                <a:gd name="connsiteY3" fmla="*/ 0 h 57150"/>
              </a:gdLst>
              <a:ahLst/>
              <a:cxnLst>
                <a:cxn ang="0">
                  <a:pos x="connsiteX0" y="connsiteY0"/>
                </a:cxn>
                <a:cxn ang="0">
                  <a:pos x="connsiteX1" y="connsiteY1"/>
                </a:cxn>
                <a:cxn ang="0">
                  <a:pos x="connsiteX2" y="connsiteY2"/>
                </a:cxn>
                <a:cxn ang="0">
                  <a:pos x="connsiteX3" y="connsiteY3"/>
                </a:cxn>
              </a:cxnLst>
              <a:rect l="l" t="t" r="r" b="b"/>
              <a:pathLst>
                <a:path w="123825" h="57150">
                  <a:moveTo>
                    <a:pt x="0" y="0"/>
                  </a:moveTo>
                  <a:cubicBezTo>
                    <a:pt x="2857" y="32385"/>
                    <a:pt x="29527" y="57150"/>
                    <a:pt x="61913" y="57150"/>
                  </a:cubicBezTo>
                  <a:cubicBezTo>
                    <a:pt x="94298" y="57150"/>
                    <a:pt x="120968" y="32385"/>
                    <a:pt x="123825" y="0"/>
                  </a:cubicBezTo>
                  <a:lnTo>
                    <a:pt x="0" y="0"/>
                  </a:lnTo>
                  <a:close/>
                </a:path>
              </a:pathLst>
            </a:custGeom>
            <a:solidFill>
              <a:srgbClr val="000000"/>
            </a:solidFill>
            <a:ln w="9525" cap="flat">
              <a:noFill/>
              <a:prstDash val="solid"/>
              <a:miter/>
            </a:ln>
          </p:spPr>
          <p:txBody>
            <a:bodyPr lIns="68580" tIns="34291" rIns="68580" bIns="34291" anchor="ctr"/>
            <a:lstStyle/>
            <a:p>
              <a:pPr>
                <a:defRPr/>
              </a:pPr>
              <a:endParaRPr lang="en-US" sz="1351" dirty="0"/>
            </a:p>
          </p:txBody>
        </p:sp>
        <p:sp>
          <p:nvSpPr>
            <p:cNvPr id="11" name="Freeform: Shape 81">
              <a:extLst>
                <a:ext uri="{FF2B5EF4-FFF2-40B4-BE49-F238E27FC236}">
                  <a16:creationId xmlns:a16="http://schemas.microsoft.com/office/drawing/2014/main" id="{A6BD81BA-57F3-447A-8275-B2C4F6A99501}"/>
                </a:ext>
              </a:extLst>
            </p:cNvPr>
            <p:cNvSpPr/>
            <p:nvPr/>
          </p:nvSpPr>
          <p:spPr>
            <a:xfrm>
              <a:off x="6718147" y="2573267"/>
              <a:ext cx="495300" cy="514349"/>
            </a:xfrm>
            <a:custGeom>
              <a:avLst/>
              <a:gdLst>
                <a:gd name="connsiteX0" fmla="*/ 247650 w 495300"/>
                <a:gd name="connsiteY0" fmla="*/ 0 h 514350"/>
                <a:gd name="connsiteX1" fmla="*/ 247650 w 495300"/>
                <a:gd name="connsiteY1" fmla="*/ 0 h 514350"/>
                <a:gd name="connsiteX2" fmla="*/ 247650 w 495300"/>
                <a:gd name="connsiteY2" fmla="*/ 0 h 514350"/>
                <a:gd name="connsiteX3" fmla="*/ 0 w 495300"/>
                <a:gd name="connsiteY3" fmla="*/ 244793 h 514350"/>
                <a:gd name="connsiteX4" fmla="*/ 0 w 495300"/>
                <a:gd name="connsiteY4" fmla="*/ 253365 h 514350"/>
                <a:gd name="connsiteX5" fmla="*/ 17145 w 495300"/>
                <a:gd name="connsiteY5" fmla="*/ 339090 h 514350"/>
                <a:gd name="connsiteX6" fmla="*/ 60007 w 495300"/>
                <a:gd name="connsiteY6" fmla="*/ 409575 h 514350"/>
                <a:gd name="connsiteX7" fmla="*/ 118110 w 495300"/>
                <a:gd name="connsiteY7" fmla="*/ 503873 h 514350"/>
                <a:gd name="connsiteX8" fmla="*/ 135255 w 495300"/>
                <a:gd name="connsiteY8" fmla="*/ 514350 h 514350"/>
                <a:gd name="connsiteX9" fmla="*/ 360045 w 495300"/>
                <a:gd name="connsiteY9" fmla="*/ 514350 h 514350"/>
                <a:gd name="connsiteX10" fmla="*/ 377190 w 495300"/>
                <a:gd name="connsiteY10" fmla="*/ 503873 h 514350"/>
                <a:gd name="connsiteX11" fmla="*/ 435292 w 495300"/>
                <a:gd name="connsiteY11" fmla="*/ 409575 h 514350"/>
                <a:gd name="connsiteX12" fmla="*/ 478155 w 495300"/>
                <a:gd name="connsiteY12" fmla="*/ 339090 h 514350"/>
                <a:gd name="connsiteX13" fmla="*/ 495300 w 495300"/>
                <a:gd name="connsiteY13" fmla="*/ 253365 h 514350"/>
                <a:gd name="connsiteX14" fmla="*/ 495300 w 495300"/>
                <a:gd name="connsiteY14" fmla="*/ 244793 h 514350"/>
                <a:gd name="connsiteX15" fmla="*/ 247650 w 495300"/>
                <a:gd name="connsiteY15" fmla="*/ 0 h 514350"/>
                <a:gd name="connsiteX16" fmla="*/ 438150 w 495300"/>
                <a:gd name="connsiteY16" fmla="*/ 252413 h 514350"/>
                <a:gd name="connsiteX17" fmla="*/ 424815 w 495300"/>
                <a:gd name="connsiteY17" fmla="*/ 319088 h 514350"/>
                <a:gd name="connsiteX18" fmla="*/ 392430 w 495300"/>
                <a:gd name="connsiteY18" fmla="*/ 371475 h 514350"/>
                <a:gd name="connsiteX19" fmla="*/ 337185 w 495300"/>
                <a:gd name="connsiteY19" fmla="*/ 457200 h 514350"/>
                <a:gd name="connsiteX20" fmla="*/ 247650 w 495300"/>
                <a:gd name="connsiteY20" fmla="*/ 457200 h 514350"/>
                <a:gd name="connsiteX21" fmla="*/ 159068 w 495300"/>
                <a:gd name="connsiteY21" fmla="*/ 457200 h 514350"/>
                <a:gd name="connsiteX22" fmla="*/ 103823 w 495300"/>
                <a:gd name="connsiteY22" fmla="*/ 371475 h 514350"/>
                <a:gd name="connsiteX23" fmla="*/ 71438 w 495300"/>
                <a:gd name="connsiteY23" fmla="*/ 319088 h 514350"/>
                <a:gd name="connsiteX24" fmla="*/ 58103 w 495300"/>
                <a:gd name="connsiteY24" fmla="*/ 252413 h 514350"/>
                <a:gd name="connsiteX25" fmla="*/ 58103 w 495300"/>
                <a:gd name="connsiteY25" fmla="*/ 244793 h 514350"/>
                <a:gd name="connsiteX26" fmla="*/ 248602 w 495300"/>
                <a:gd name="connsiteY26" fmla="*/ 56197 h 514350"/>
                <a:gd name="connsiteX27" fmla="*/ 248602 w 495300"/>
                <a:gd name="connsiteY27" fmla="*/ 56197 h 514350"/>
                <a:gd name="connsiteX28" fmla="*/ 248602 w 495300"/>
                <a:gd name="connsiteY28" fmla="*/ 56197 h 514350"/>
                <a:gd name="connsiteX29" fmla="*/ 248602 w 495300"/>
                <a:gd name="connsiteY29" fmla="*/ 56197 h 514350"/>
                <a:gd name="connsiteX30" fmla="*/ 248602 w 495300"/>
                <a:gd name="connsiteY30" fmla="*/ 56197 h 514350"/>
                <a:gd name="connsiteX31" fmla="*/ 248602 w 495300"/>
                <a:gd name="connsiteY31" fmla="*/ 56197 h 514350"/>
                <a:gd name="connsiteX32" fmla="*/ 248602 w 495300"/>
                <a:gd name="connsiteY32" fmla="*/ 56197 h 514350"/>
                <a:gd name="connsiteX33" fmla="*/ 439103 w 495300"/>
                <a:gd name="connsiteY33" fmla="*/ 244793 h 514350"/>
                <a:gd name="connsiteX34" fmla="*/ 439103 w 495300"/>
                <a:gd name="connsiteY34" fmla="*/ 252413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5300" h="514350">
                  <a:moveTo>
                    <a:pt x="247650" y="0"/>
                  </a:moveTo>
                  <a:cubicBezTo>
                    <a:pt x="247650" y="0"/>
                    <a:pt x="247650" y="0"/>
                    <a:pt x="247650" y="0"/>
                  </a:cubicBezTo>
                  <a:cubicBezTo>
                    <a:pt x="247650" y="0"/>
                    <a:pt x="247650" y="0"/>
                    <a:pt x="247650" y="0"/>
                  </a:cubicBezTo>
                  <a:cubicBezTo>
                    <a:pt x="112395" y="952"/>
                    <a:pt x="2857" y="109538"/>
                    <a:pt x="0" y="244793"/>
                  </a:cubicBezTo>
                  <a:lnTo>
                    <a:pt x="0" y="253365"/>
                  </a:lnTo>
                  <a:cubicBezTo>
                    <a:pt x="953" y="282893"/>
                    <a:pt x="6668" y="311468"/>
                    <a:pt x="17145" y="339090"/>
                  </a:cubicBezTo>
                  <a:cubicBezTo>
                    <a:pt x="27622" y="364808"/>
                    <a:pt x="41910" y="388620"/>
                    <a:pt x="60007" y="409575"/>
                  </a:cubicBezTo>
                  <a:cubicBezTo>
                    <a:pt x="82868" y="434340"/>
                    <a:pt x="107632" y="482918"/>
                    <a:pt x="118110" y="503873"/>
                  </a:cubicBezTo>
                  <a:cubicBezTo>
                    <a:pt x="120968" y="510540"/>
                    <a:pt x="127635" y="514350"/>
                    <a:pt x="135255" y="514350"/>
                  </a:cubicBezTo>
                  <a:lnTo>
                    <a:pt x="360045" y="514350"/>
                  </a:lnTo>
                  <a:cubicBezTo>
                    <a:pt x="367665" y="514350"/>
                    <a:pt x="374333" y="510540"/>
                    <a:pt x="377190" y="503873"/>
                  </a:cubicBezTo>
                  <a:cubicBezTo>
                    <a:pt x="387668" y="482918"/>
                    <a:pt x="412433" y="434340"/>
                    <a:pt x="435292" y="409575"/>
                  </a:cubicBezTo>
                  <a:cubicBezTo>
                    <a:pt x="453390" y="388620"/>
                    <a:pt x="468630" y="364808"/>
                    <a:pt x="478155" y="339090"/>
                  </a:cubicBezTo>
                  <a:cubicBezTo>
                    <a:pt x="488633" y="311468"/>
                    <a:pt x="494348" y="282893"/>
                    <a:pt x="495300" y="253365"/>
                  </a:cubicBezTo>
                  <a:lnTo>
                    <a:pt x="495300" y="244793"/>
                  </a:lnTo>
                  <a:cubicBezTo>
                    <a:pt x="492442" y="109538"/>
                    <a:pt x="382905" y="952"/>
                    <a:pt x="247650" y="0"/>
                  </a:cubicBezTo>
                  <a:close/>
                  <a:moveTo>
                    <a:pt x="438150" y="252413"/>
                  </a:moveTo>
                  <a:cubicBezTo>
                    <a:pt x="437198" y="275273"/>
                    <a:pt x="432435" y="298133"/>
                    <a:pt x="424815" y="319088"/>
                  </a:cubicBezTo>
                  <a:cubicBezTo>
                    <a:pt x="417195" y="338138"/>
                    <a:pt x="406717" y="356235"/>
                    <a:pt x="392430" y="371475"/>
                  </a:cubicBezTo>
                  <a:cubicBezTo>
                    <a:pt x="370523" y="398145"/>
                    <a:pt x="351473" y="426720"/>
                    <a:pt x="337185" y="457200"/>
                  </a:cubicBezTo>
                  <a:lnTo>
                    <a:pt x="247650" y="457200"/>
                  </a:lnTo>
                  <a:lnTo>
                    <a:pt x="159068" y="457200"/>
                  </a:lnTo>
                  <a:cubicBezTo>
                    <a:pt x="143827" y="426720"/>
                    <a:pt x="124777" y="398145"/>
                    <a:pt x="103823" y="371475"/>
                  </a:cubicBezTo>
                  <a:cubicBezTo>
                    <a:pt x="90488" y="356235"/>
                    <a:pt x="79057" y="338138"/>
                    <a:pt x="71438" y="319088"/>
                  </a:cubicBezTo>
                  <a:cubicBezTo>
                    <a:pt x="62865" y="298133"/>
                    <a:pt x="59055" y="275273"/>
                    <a:pt x="58103" y="252413"/>
                  </a:cubicBezTo>
                  <a:lnTo>
                    <a:pt x="58103" y="244793"/>
                  </a:lnTo>
                  <a:cubicBezTo>
                    <a:pt x="60007" y="140970"/>
                    <a:pt x="144780" y="57150"/>
                    <a:pt x="248602" y="56197"/>
                  </a:cubicBezTo>
                  <a:lnTo>
                    <a:pt x="248602" y="56197"/>
                  </a:lnTo>
                  <a:lnTo>
                    <a:pt x="248602" y="56197"/>
                  </a:lnTo>
                  <a:cubicBezTo>
                    <a:pt x="248602" y="56197"/>
                    <a:pt x="248602" y="56197"/>
                    <a:pt x="248602" y="56197"/>
                  </a:cubicBezTo>
                  <a:cubicBezTo>
                    <a:pt x="248602" y="56197"/>
                    <a:pt x="248602" y="56197"/>
                    <a:pt x="248602" y="56197"/>
                  </a:cubicBezTo>
                  <a:lnTo>
                    <a:pt x="248602" y="56197"/>
                  </a:lnTo>
                  <a:lnTo>
                    <a:pt x="248602" y="56197"/>
                  </a:lnTo>
                  <a:cubicBezTo>
                    <a:pt x="352425" y="57150"/>
                    <a:pt x="437198" y="140018"/>
                    <a:pt x="439103" y="244793"/>
                  </a:cubicBezTo>
                  <a:lnTo>
                    <a:pt x="439103" y="252413"/>
                  </a:lnTo>
                  <a:close/>
                </a:path>
              </a:pathLst>
            </a:custGeom>
            <a:solidFill>
              <a:srgbClr val="000000"/>
            </a:solidFill>
            <a:ln w="9525" cap="flat">
              <a:noFill/>
              <a:prstDash val="solid"/>
              <a:miter/>
            </a:ln>
          </p:spPr>
          <p:txBody>
            <a:bodyPr lIns="68580" tIns="34291" rIns="68580" bIns="34291" anchor="ctr"/>
            <a:lstStyle/>
            <a:p>
              <a:pPr>
                <a:defRPr/>
              </a:pPr>
              <a:endParaRPr lang="en-US" sz="1351" dirty="0"/>
            </a:p>
          </p:txBody>
        </p:sp>
      </p:grpSp>
      <p:sp>
        <p:nvSpPr>
          <p:cNvPr id="12" name="CuadroTexto 77">
            <a:extLst>
              <a:ext uri="{FF2B5EF4-FFF2-40B4-BE49-F238E27FC236}">
                <a16:creationId xmlns:a16="http://schemas.microsoft.com/office/drawing/2014/main" id="{B680FF58-3A3B-44AC-B32E-07DFCCCD1CE3}"/>
              </a:ext>
            </a:extLst>
          </p:cNvPr>
          <p:cNvSpPr txBox="1">
            <a:spLocks noChangeArrowheads="1"/>
          </p:cNvSpPr>
          <p:nvPr/>
        </p:nvSpPr>
        <p:spPr bwMode="auto">
          <a:xfrm>
            <a:off x="96839" y="976314"/>
            <a:ext cx="1025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s-CO" altLang="es-CO" sz="2400" dirty="0">
              <a:solidFill>
                <a:schemeClr val="accent2"/>
              </a:solidFill>
              <a:latin typeface="Century Gothic" panose="020B0502020202020204" pitchFamily="34" charset="0"/>
            </a:endParaRPr>
          </a:p>
        </p:txBody>
      </p:sp>
      <p:sp>
        <p:nvSpPr>
          <p:cNvPr id="13" name="CuadroTexto 78">
            <a:extLst>
              <a:ext uri="{FF2B5EF4-FFF2-40B4-BE49-F238E27FC236}">
                <a16:creationId xmlns:a16="http://schemas.microsoft.com/office/drawing/2014/main" id="{0642DFA4-997A-4CA7-9756-28C7B2928104}"/>
              </a:ext>
            </a:extLst>
          </p:cNvPr>
          <p:cNvSpPr txBox="1">
            <a:spLocks noChangeArrowheads="1"/>
          </p:cNvSpPr>
          <p:nvPr/>
        </p:nvSpPr>
        <p:spPr bwMode="auto">
          <a:xfrm>
            <a:off x="249239" y="1128714"/>
            <a:ext cx="1025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CO" altLang="es-CO" sz="2400" b="1" dirty="0">
                <a:solidFill>
                  <a:srgbClr val="002060"/>
                </a:solidFill>
                <a:latin typeface="Century Gothic" panose="020B0502020202020204" pitchFamily="34" charset="0"/>
              </a:rPr>
              <a:t>ANTECEDENTES</a:t>
            </a:r>
            <a:endParaRPr lang="en-US" altLang="es-CO" sz="2400" dirty="0">
              <a:solidFill>
                <a:schemeClr val="accent2"/>
              </a:solidFill>
              <a:latin typeface="Century Gothic" panose="020B0502020202020204" pitchFamily="34" charset="0"/>
            </a:endParaRPr>
          </a:p>
        </p:txBody>
      </p:sp>
      <p:grpSp>
        <p:nvGrpSpPr>
          <p:cNvPr id="14" name="Google Shape;1948;p54">
            <a:extLst>
              <a:ext uri="{FF2B5EF4-FFF2-40B4-BE49-F238E27FC236}">
                <a16:creationId xmlns:a16="http://schemas.microsoft.com/office/drawing/2014/main" id="{AF6EAC5F-8F1C-4B1C-81C8-4EC59C1C596D}"/>
              </a:ext>
            </a:extLst>
          </p:cNvPr>
          <p:cNvGrpSpPr/>
          <p:nvPr/>
        </p:nvGrpSpPr>
        <p:grpSpPr>
          <a:xfrm>
            <a:off x="7881421" y="633374"/>
            <a:ext cx="4485871" cy="5762701"/>
            <a:chOff x="5231699" y="433332"/>
            <a:chExt cx="3364403" cy="4322026"/>
          </a:xfrm>
        </p:grpSpPr>
        <p:sp>
          <p:nvSpPr>
            <p:cNvPr id="15" name="Google Shape;1949;p54">
              <a:extLst>
                <a:ext uri="{FF2B5EF4-FFF2-40B4-BE49-F238E27FC236}">
                  <a16:creationId xmlns:a16="http://schemas.microsoft.com/office/drawing/2014/main" id="{4E8BF5D4-8981-48A0-B3D4-BA3CD77D8E29}"/>
                </a:ext>
              </a:extLst>
            </p:cNvPr>
            <p:cNvSpPr/>
            <p:nvPr/>
          </p:nvSpPr>
          <p:spPr>
            <a:xfrm rot="-1799831" flipH="1">
              <a:off x="6345535" y="2998392"/>
              <a:ext cx="5308" cy="26"/>
            </a:xfrm>
            <a:custGeom>
              <a:avLst/>
              <a:gdLst/>
              <a:ahLst/>
              <a:cxnLst/>
              <a:rect l="l" t="t" r="r" b="b"/>
              <a:pathLst>
                <a:path w="201" h="1" fill="none" extrusionOk="0">
                  <a:moveTo>
                    <a:pt x="0" y="0"/>
                  </a:moveTo>
                  <a:lnTo>
                    <a:pt x="201" y="0"/>
                  </a:lnTo>
                </a:path>
              </a:pathLst>
            </a:custGeom>
            <a:noFill/>
            <a:ln w="10000" cap="rnd" cmpd="sng">
              <a:solidFill>
                <a:srgbClr val="3833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1950;p54">
              <a:extLst>
                <a:ext uri="{FF2B5EF4-FFF2-40B4-BE49-F238E27FC236}">
                  <a16:creationId xmlns:a16="http://schemas.microsoft.com/office/drawing/2014/main" id="{2EEB7180-ACBA-4F27-962B-37DEA1F9BC7F}"/>
                </a:ext>
              </a:extLst>
            </p:cNvPr>
            <p:cNvSpPr/>
            <p:nvPr/>
          </p:nvSpPr>
          <p:spPr>
            <a:xfrm rot="-1799831" flipH="1">
              <a:off x="7413977" y="3119006"/>
              <a:ext cx="5308" cy="26"/>
            </a:xfrm>
            <a:custGeom>
              <a:avLst/>
              <a:gdLst/>
              <a:ahLst/>
              <a:cxnLst/>
              <a:rect l="l" t="t" r="r" b="b"/>
              <a:pathLst>
                <a:path w="201" h="1" fill="none" extrusionOk="0">
                  <a:moveTo>
                    <a:pt x="201" y="0"/>
                  </a:moveTo>
                  <a:lnTo>
                    <a:pt x="1" y="0"/>
                  </a:lnTo>
                </a:path>
              </a:pathLst>
            </a:custGeom>
            <a:noFill/>
            <a:ln w="10000" cap="rnd" cmpd="sng">
              <a:solidFill>
                <a:srgbClr val="3833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Google Shape;1951;p54">
              <a:extLst>
                <a:ext uri="{FF2B5EF4-FFF2-40B4-BE49-F238E27FC236}">
                  <a16:creationId xmlns:a16="http://schemas.microsoft.com/office/drawing/2014/main" id="{5CE26DB9-C018-4045-926D-BF8F169D126E}"/>
                </a:ext>
              </a:extLst>
            </p:cNvPr>
            <p:cNvSpPr/>
            <p:nvPr/>
          </p:nvSpPr>
          <p:spPr>
            <a:xfrm rot="-1799831" flipH="1">
              <a:off x="7404343" y="1530741"/>
              <a:ext cx="5308" cy="26"/>
            </a:xfrm>
            <a:custGeom>
              <a:avLst/>
              <a:gdLst/>
              <a:ahLst/>
              <a:cxnLst/>
              <a:rect l="l" t="t" r="r" b="b"/>
              <a:pathLst>
                <a:path w="201" h="1" fill="none" extrusionOk="0">
                  <a:moveTo>
                    <a:pt x="200" y="1"/>
                  </a:moveTo>
                  <a:lnTo>
                    <a:pt x="0" y="1"/>
                  </a:lnTo>
                </a:path>
              </a:pathLst>
            </a:custGeom>
            <a:noFill/>
            <a:ln w="10000" cap="rnd" cmpd="sng">
              <a:solidFill>
                <a:srgbClr val="3833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Google Shape;1952;p54">
              <a:extLst>
                <a:ext uri="{FF2B5EF4-FFF2-40B4-BE49-F238E27FC236}">
                  <a16:creationId xmlns:a16="http://schemas.microsoft.com/office/drawing/2014/main" id="{05D049CB-2FD2-4DB6-830E-D9763FA6CAD4}"/>
                </a:ext>
              </a:extLst>
            </p:cNvPr>
            <p:cNvSpPr/>
            <p:nvPr/>
          </p:nvSpPr>
          <p:spPr>
            <a:xfrm rot="-1799831" flipH="1">
              <a:off x="6631565" y="1976853"/>
              <a:ext cx="5308" cy="26"/>
            </a:xfrm>
            <a:custGeom>
              <a:avLst/>
              <a:gdLst/>
              <a:ahLst/>
              <a:cxnLst/>
              <a:rect l="l" t="t" r="r" b="b"/>
              <a:pathLst>
                <a:path w="201" h="1" fill="none" extrusionOk="0">
                  <a:moveTo>
                    <a:pt x="201" y="1"/>
                  </a:moveTo>
                  <a:lnTo>
                    <a:pt x="1" y="1"/>
                  </a:lnTo>
                </a:path>
              </a:pathLst>
            </a:custGeom>
            <a:noFill/>
            <a:ln w="10000" cap="rnd" cmpd="sng">
              <a:solidFill>
                <a:srgbClr val="3833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Google Shape;1953;p54">
              <a:extLst>
                <a:ext uri="{FF2B5EF4-FFF2-40B4-BE49-F238E27FC236}">
                  <a16:creationId xmlns:a16="http://schemas.microsoft.com/office/drawing/2014/main" id="{0C09929C-C9AB-479B-99ED-49C08E5D02C9}"/>
                </a:ext>
              </a:extLst>
            </p:cNvPr>
            <p:cNvSpPr/>
            <p:nvPr/>
          </p:nvSpPr>
          <p:spPr>
            <a:xfrm rot="-1799831" flipH="1">
              <a:off x="7395363" y="3921816"/>
              <a:ext cx="6206" cy="26"/>
            </a:xfrm>
            <a:custGeom>
              <a:avLst/>
              <a:gdLst/>
              <a:ahLst/>
              <a:cxnLst/>
              <a:rect l="l" t="t" r="r" b="b"/>
              <a:pathLst>
                <a:path w="235" h="1" fill="none" extrusionOk="0">
                  <a:moveTo>
                    <a:pt x="1" y="1"/>
                  </a:moveTo>
                  <a:lnTo>
                    <a:pt x="234" y="1"/>
                  </a:lnTo>
                </a:path>
              </a:pathLst>
            </a:custGeom>
            <a:noFill/>
            <a:ln w="10000" cap="rnd" cmpd="sng">
              <a:solidFill>
                <a:srgbClr val="38332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954;p54">
              <a:extLst>
                <a:ext uri="{FF2B5EF4-FFF2-40B4-BE49-F238E27FC236}">
                  <a16:creationId xmlns:a16="http://schemas.microsoft.com/office/drawing/2014/main" id="{EA012591-0C68-4949-85B7-BE2B6F7840B7}"/>
                </a:ext>
              </a:extLst>
            </p:cNvPr>
            <p:cNvSpPr/>
            <p:nvPr/>
          </p:nvSpPr>
          <p:spPr>
            <a:xfrm rot="-1799831" flipH="1">
              <a:off x="7551557" y="3889792"/>
              <a:ext cx="877381" cy="544412"/>
            </a:xfrm>
            <a:custGeom>
              <a:avLst/>
              <a:gdLst/>
              <a:ahLst/>
              <a:cxnLst/>
              <a:rect l="l" t="t" r="r" b="b"/>
              <a:pathLst>
                <a:path w="33225" h="20616" extrusionOk="0">
                  <a:moveTo>
                    <a:pt x="33225" y="0"/>
                  </a:moveTo>
                  <a:cubicBezTo>
                    <a:pt x="33158" y="34"/>
                    <a:pt x="33091" y="67"/>
                    <a:pt x="32991" y="134"/>
                  </a:cubicBezTo>
                  <a:cubicBezTo>
                    <a:pt x="31757" y="868"/>
                    <a:pt x="29655" y="1468"/>
                    <a:pt x="26687" y="1969"/>
                  </a:cubicBezTo>
                  <a:cubicBezTo>
                    <a:pt x="23524" y="2449"/>
                    <a:pt x="20110" y="2689"/>
                    <a:pt x="16450" y="2689"/>
                  </a:cubicBezTo>
                  <a:cubicBezTo>
                    <a:pt x="14011" y="2689"/>
                    <a:pt x="11462" y="2582"/>
                    <a:pt x="8807" y="2369"/>
                  </a:cubicBezTo>
                  <a:cubicBezTo>
                    <a:pt x="4804" y="2035"/>
                    <a:pt x="2036" y="1568"/>
                    <a:pt x="435" y="968"/>
                  </a:cubicBezTo>
                  <a:cubicBezTo>
                    <a:pt x="268" y="901"/>
                    <a:pt x="134" y="834"/>
                    <a:pt x="1" y="734"/>
                  </a:cubicBezTo>
                  <a:lnTo>
                    <a:pt x="1" y="6672"/>
                  </a:lnTo>
                  <a:cubicBezTo>
                    <a:pt x="4571" y="6505"/>
                    <a:pt x="9141" y="6238"/>
                    <a:pt x="13711" y="5871"/>
                  </a:cubicBezTo>
                  <a:cubicBezTo>
                    <a:pt x="14878" y="5771"/>
                    <a:pt x="16046" y="5671"/>
                    <a:pt x="17213" y="5538"/>
                  </a:cubicBezTo>
                  <a:cubicBezTo>
                    <a:pt x="17547" y="5338"/>
                    <a:pt x="18080" y="5137"/>
                    <a:pt x="18814" y="4904"/>
                  </a:cubicBezTo>
                  <a:cubicBezTo>
                    <a:pt x="19582" y="4704"/>
                    <a:pt x="20582" y="4437"/>
                    <a:pt x="21850" y="4103"/>
                  </a:cubicBezTo>
                  <a:cubicBezTo>
                    <a:pt x="23151" y="3803"/>
                    <a:pt x="24485" y="3470"/>
                    <a:pt x="25919" y="3169"/>
                  </a:cubicBezTo>
                  <a:cubicBezTo>
                    <a:pt x="27354" y="2836"/>
                    <a:pt x="28488" y="2602"/>
                    <a:pt x="29322" y="2369"/>
                  </a:cubicBezTo>
                  <a:cubicBezTo>
                    <a:pt x="30156" y="2169"/>
                    <a:pt x="31457" y="1768"/>
                    <a:pt x="33225" y="1201"/>
                  </a:cubicBezTo>
                  <a:lnTo>
                    <a:pt x="33225" y="0"/>
                  </a:lnTo>
                  <a:close/>
                  <a:moveTo>
                    <a:pt x="15379" y="7673"/>
                  </a:moveTo>
                  <a:lnTo>
                    <a:pt x="15379" y="7673"/>
                  </a:lnTo>
                  <a:cubicBezTo>
                    <a:pt x="14778" y="7739"/>
                    <a:pt x="14144" y="7773"/>
                    <a:pt x="13511" y="7806"/>
                  </a:cubicBezTo>
                  <a:cubicBezTo>
                    <a:pt x="9007" y="8173"/>
                    <a:pt x="4504" y="8440"/>
                    <a:pt x="1" y="8540"/>
                  </a:cubicBezTo>
                  <a:lnTo>
                    <a:pt x="1" y="10908"/>
                  </a:lnTo>
                  <a:cubicBezTo>
                    <a:pt x="4471" y="10741"/>
                    <a:pt x="8907" y="10475"/>
                    <a:pt x="13310" y="10108"/>
                  </a:cubicBezTo>
                  <a:cubicBezTo>
                    <a:pt x="13677" y="10074"/>
                    <a:pt x="14044" y="10074"/>
                    <a:pt x="14378" y="10008"/>
                  </a:cubicBezTo>
                  <a:cubicBezTo>
                    <a:pt x="14645" y="9140"/>
                    <a:pt x="14978" y="8373"/>
                    <a:pt x="15379" y="7673"/>
                  </a:cubicBezTo>
                  <a:close/>
                  <a:moveTo>
                    <a:pt x="13911" y="12009"/>
                  </a:moveTo>
                  <a:cubicBezTo>
                    <a:pt x="13677" y="12042"/>
                    <a:pt x="13410" y="12076"/>
                    <a:pt x="13177" y="12076"/>
                  </a:cubicBezTo>
                  <a:cubicBezTo>
                    <a:pt x="8774" y="12409"/>
                    <a:pt x="4404" y="12643"/>
                    <a:pt x="1" y="12776"/>
                  </a:cubicBezTo>
                  <a:lnTo>
                    <a:pt x="1" y="14878"/>
                  </a:lnTo>
                  <a:cubicBezTo>
                    <a:pt x="4371" y="14711"/>
                    <a:pt x="8707" y="14477"/>
                    <a:pt x="13010" y="14111"/>
                  </a:cubicBezTo>
                  <a:cubicBezTo>
                    <a:pt x="13244" y="14111"/>
                    <a:pt x="13477" y="14077"/>
                    <a:pt x="13677" y="14077"/>
                  </a:cubicBezTo>
                  <a:cubicBezTo>
                    <a:pt x="13744" y="13343"/>
                    <a:pt x="13811" y="12676"/>
                    <a:pt x="13911" y="12009"/>
                  </a:cubicBezTo>
                  <a:close/>
                  <a:moveTo>
                    <a:pt x="13611" y="16012"/>
                  </a:moveTo>
                  <a:cubicBezTo>
                    <a:pt x="13410" y="16045"/>
                    <a:pt x="13210" y="16045"/>
                    <a:pt x="13010" y="16079"/>
                  </a:cubicBezTo>
                  <a:cubicBezTo>
                    <a:pt x="8674" y="16412"/>
                    <a:pt x="4337" y="16646"/>
                    <a:pt x="1" y="16746"/>
                  </a:cubicBezTo>
                  <a:lnTo>
                    <a:pt x="1" y="17346"/>
                  </a:lnTo>
                  <a:cubicBezTo>
                    <a:pt x="1" y="18414"/>
                    <a:pt x="668" y="19081"/>
                    <a:pt x="2002" y="19381"/>
                  </a:cubicBezTo>
                  <a:cubicBezTo>
                    <a:pt x="2102" y="19414"/>
                    <a:pt x="2202" y="19448"/>
                    <a:pt x="2336" y="19481"/>
                  </a:cubicBezTo>
                  <a:cubicBezTo>
                    <a:pt x="3970" y="19815"/>
                    <a:pt x="6105" y="20115"/>
                    <a:pt x="8807" y="20315"/>
                  </a:cubicBezTo>
                  <a:cubicBezTo>
                    <a:pt x="10575" y="20482"/>
                    <a:pt x="12276" y="20549"/>
                    <a:pt x="13944" y="20615"/>
                  </a:cubicBezTo>
                  <a:cubicBezTo>
                    <a:pt x="13744" y="19314"/>
                    <a:pt x="13611" y="17813"/>
                    <a:pt x="13611" y="16112"/>
                  </a:cubicBezTo>
                  <a:lnTo>
                    <a:pt x="13611" y="16012"/>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Google Shape;1955;p54">
              <a:extLst>
                <a:ext uri="{FF2B5EF4-FFF2-40B4-BE49-F238E27FC236}">
                  <a16:creationId xmlns:a16="http://schemas.microsoft.com/office/drawing/2014/main" id="{80A312CD-7761-4813-966B-7BE9A3AE380C}"/>
                </a:ext>
              </a:extLst>
            </p:cNvPr>
            <p:cNvSpPr/>
            <p:nvPr/>
          </p:nvSpPr>
          <p:spPr>
            <a:xfrm rot="-1799831" flipH="1">
              <a:off x="8044904" y="3909112"/>
              <a:ext cx="375273" cy="288077"/>
            </a:xfrm>
            <a:custGeom>
              <a:avLst/>
              <a:gdLst/>
              <a:ahLst/>
              <a:cxnLst/>
              <a:rect l="l" t="t" r="r" b="b"/>
              <a:pathLst>
                <a:path w="14211" h="10909" extrusionOk="0">
                  <a:moveTo>
                    <a:pt x="14211" y="0"/>
                  </a:moveTo>
                  <a:cubicBezTo>
                    <a:pt x="9641" y="367"/>
                    <a:pt x="5071" y="634"/>
                    <a:pt x="501" y="801"/>
                  </a:cubicBezTo>
                  <a:cubicBezTo>
                    <a:pt x="34" y="1435"/>
                    <a:pt x="34" y="2068"/>
                    <a:pt x="501" y="2669"/>
                  </a:cubicBezTo>
                  <a:cubicBezTo>
                    <a:pt x="5004" y="2569"/>
                    <a:pt x="9507" y="2302"/>
                    <a:pt x="14011" y="1935"/>
                  </a:cubicBezTo>
                  <a:cubicBezTo>
                    <a:pt x="13610" y="1068"/>
                    <a:pt x="13677" y="434"/>
                    <a:pt x="14211" y="0"/>
                  </a:cubicBezTo>
                  <a:close/>
                  <a:moveTo>
                    <a:pt x="13810" y="4237"/>
                  </a:moveTo>
                  <a:lnTo>
                    <a:pt x="13810" y="4237"/>
                  </a:lnTo>
                  <a:cubicBezTo>
                    <a:pt x="9407" y="4604"/>
                    <a:pt x="4971" y="4870"/>
                    <a:pt x="501" y="5004"/>
                  </a:cubicBezTo>
                  <a:cubicBezTo>
                    <a:pt x="1" y="5704"/>
                    <a:pt x="1" y="6338"/>
                    <a:pt x="501" y="6905"/>
                  </a:cubicBezTo>
                  <a:cubicBezTo>
                    <a:pt x="4904" y="6772"/>
                    <a:pt x="9274" y="6538"/>
                    <a:pt x="13677" y="6205"/>
                  </a:cubicBezTo>
                  <a:cubicBezTo>
                    <a:pt x="13143" y="5638"/>
                    <a:pt x="13210" y="4971"/>
                    <a:pt x="13810" y="4237"/>
                  </a:cubicBezTo>
                  <a:close/>
                  <a:moveTo>
                    <a:pt x="13510" y="8240"/>
                  </a:moveTo>
                  <a:lnTo>
                    <a:pt x="13510" y="8240"/>
                  </a:lnTo>
                  <a:cubicBezTo>
                    <a:pt x="9207" y="8573"/>
                    <a:pt x="4871" y="8840"/>
                    <a:pt x="501" y="9007"/>
                  </a:cubicBezTo>
                  <a:cubicBezTo>
                    <a:pt x="67" y="9574"/>
                    <a:pt x="67" y="10208"/>
                    <a:pt x="501" y="10908"/>
                  </a:cubicBezTo>
                  <a:cubicBezTo>
                    <a:pt x="4837" y="10775"/>
                    <a:pt x="9174" y="10541"/>
                    <a:pt x="13510" y="10208"/>
                  </a:cubicBezTo>
                  <a:cubicBezTo>
                    <a:pt x="13277" y="9841"/>
                    <a:pt x="13177" y="9540"/>
                    <a:pt x="13177" y="9307"/>
                  </a:cubicBezTo>
                  <a:cubicBezTo>
                    <a:pt x="13143" y="9073"/>
                    <a:pt x="13277" y="8740"/>
                    <a:pt x="13510" y="8240"/>
                  </a:cubicBezTo>
                  <a:close/>
                </a:path>
              </a:pathLst>
            </a:custGeom>
            <a:solidFill>
              <a:srgbClr val="B4B4B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Google Shape;1956;p54">
              <a:extLst>
                <a:ext uri="{FF2B5EF4-FFF2-40B4-BE49-F238E27FC236}">
                  <a16:creationId xmlns:a16="http://schemas.microsoft.com/office/drawing/2014/main" id="{08763EB6-A6E7-4797-80EB-F34E991CCBEE}"/>
                </a:ext>
              </a:extLst>
            </p:cNvPr>
            <p:cNvSpPr/>
            <p:nvPr/>
          </p:nvSpPr>
          <p:spPr>
            <a:xfrm rot="-1799831" flipH="1">
              <a:off x="7551954" y="4071805"/>
              <a:ext cx="562897" cy="332995"/>
            </a:xfrm>
            <a:custGeom>
              <a:avLst/>
              <a:gdLst/>
              <a:ahLst/>
              <a:cxnLst/>
              <a:rect l="l" t="t" r="r" b="b"/>
              <a:pathLst>
                <a:path w="21316" h="12610" extrusionOk="0">
                  <a:moveTo>
                    <a:pt x="20682" y="0"/>
                  </a:moveTo>
                  <a:cubicBezTo>
                    <a:pt x="15411" y="801"/>
                    <a:pt x="10041" y="1435"/>
                    <a:pt x="4670" y="1935"/>
                  </a:cubicBezTo>
                  <a:cubicBezTo>
                    <a:pt x="3503" y="2035"/>
                    <a:pt x="2302" y="2169"/>
                    <a:pt x="1168" y="2235"/>
                  </a:cubicBezTo>
                  <a:lnTo>
                    <a:pt x="1134" y="2235"/>
                  </a:lnTo>
                  <a:lnTo>
                    <a:pt x="1101" y="2269"/>
                  </a:lnTo>
                  <a:cubicBezTo>
                    <a:pt x="567" y="2736"/>
                    <a:pt x="501" y="3403"/>
                    <a:pt x="901" y="4303"/>
                  </a:cubicBezTo>
                  <a:lnTo>
                    <a:pt x="934" y="4370"/>
                  </a:lnTo>
                  <a:lnTo>
                    <a:pt x="1001" y="4370"/>
                  </a:lnTo>
                  <a:cubicBezTo>
                    <a:pt x="1601" y="4303"/>
                    <a:pt x="2235" y="4270"/>
                    <a:pt x="2869" y="4203"/>
                  </a:cubicBezTo>
                  <a:cubicBezTo>
                    <a:pt x="8773" y="3703"/>
                    <a:pt x="14811" y="2969"/>
                    <a:pt x="20715" y="2035"/>
                  </a:cubicBezTo>
                  <a:lnTo>
                    <a:pt x="20782" y="2035"/>
                  </a:lnTo>
                  <a:cubicBezTo>
                    <a:pt x="21315" y="1435"/>
                    <a:pt x="21315" y="768"/>
                    <a:pt x="20782" y="34"/>
                  </a:cubicBezTo>
                  <a:lnTo>
                    <a:pt x="20748" y="0"/>
                  </a:lnTo>
                  <a:close/>
                  <a:moveTo>
                    <a:pt x="20748" y="4203"/>
                  </a:moveTo>
                  <a:lnTo>
                    <a:pt x="20682" y="4237"/>
                  </a:lnTo>
                  <a:cubicBezTo>
                    <a:pt x="14477" y="5137"/>
                    <a:pt x="8139" y="5871"/>
                    <a:pt x="1835" y="6405"/>
                  </a:cubicBezTo>
                  <a:cubicBezTo>
                    <a:pt x="1501" y="6438"/>
                    <a:pt x="1134" y="6472"/>
                    <a:pt x="767" y="6505"/>
                  </a:cubicBezTo>
                  <a:lnTo>
                    <a:pt x="734" y="6505"/>
                  </a:lnTo>
                  <a:lnTo>
                    <a:pt x="734" y="6538"/>
                  </a:lnTo>
                  <a:cubicBezTo>
                    <a:pt x="67" y="7306"/>
                    <a:pt x="0" y="7973"/>
                    <a:pt x="567" y="8606"/>
                  </a:cubicBezTo>
                  <a:lnTo>
                    <a:pt x="601" y="8606"/>
                  </a:lnTo>
                  <a:cubicBezTo>
                    <a:pt x="601" y="8606"/>
                    <a:pt x="1134" y="8573"/>
                    <a:pt x="1368" y="8573"/>
                  </a:cubicBezTo>
                  <a:cubicBezTo>
                    <a:pt x="7806" y="8039"/>
                    <a:pt x="14310" y="7272"/>
                    <a:pt x="20715" y="6271"/>
                  </a:cubicBezTo>
                  <a:lnTo>
                    <a:pt x="20748" y="6238"/>
                  </a:lnTo>
                  <a:cubicBezTo>
                    <a:pt x="21282" y="5571"/>
                    <a:pt x="21282" y="4904"/>
                    <a:pt x="20748" y="4237"/>
                  </a:cubicBezTo>
                  <a:lnTo>
                    <a:pt x="20748" y="4203"/>
                  </a:lnTo>
                  <a:close/>
                  <a:moveTo>
                    <a:pt x="20715" y="8206"/>
                  </a:moveTo>
                  <a:cubicBezTo>
                    <a:pt x="14244" y="9174"/>
                    <a:pt x="7672" y="9941"/>
                    <a:pt x="1134" y="10441"/>
                  </a:cubicBezTo>
                  <a:cubicBezTo>
                    <a:pt x="901" y="10474"/>
                    <a:pt x="701" y="10474"/>
                    <a:pt x="467" y="10508"/>
                  </a:cubicBezTo>
                  <a:lnTo>
                    <a:pt x="400" y="10508"/>
                  </a:lnTo>
                  <a:lnTo>
                    <a:pt x="400" y="10541"/>
                  </a:lnTo>
                  <a:cubicBezTo>
                    <a:pt x="134" y="11042"/>
                    <a:pt x="34" y="11408"/>
                    <a:pt x="34" y="11642"/>
                  </a:cubicBezTo>
                  <a:cubicBezTo>
                    <a:pt x="67" y="11875"/>
                    <a:pt x="167" y="12176"/>
                    <a:pt x="400" y="12576"/>
                  </a:cubicBezTo>
                  <a:lnTo>
                    <a:pt x="434" y="12609"/>
                  </a:lnTo>
                  <a:lnTo>
                    <a:pt x="467" y="12609"/>
                  </a:lnTo>
                  <a:cubicBezTo>
                    <a:pt x="667" y="12609"/>
                    <a:pt x="901" y="12609"/>
                    <a:pt x="1101" y="12576"/>
                  </a:cubicBezTo>
                  <a:cubicBezTo>
                    <a:pt x="7606" y="12042"/>
                    <a:pt x="14210" y="11275"/>
                    <a:pt x="20715" y="10274"/>
                  </a:cubicBezTo>
                  <a:lnTo>
                    <a:pt x="20748" y="10241"/>
                  </a:lnTo>
                  <a:lnTo>
                    <a:pt x="20782" y="10241"/>
                  </a:lnTo>
                  <a:cubicBezTo>
                    <a:pt x="21315" y="9440"/>
                    <a:pt x="21315" y="8773"/>
                    <a:pt x="20748" y="8240"/>
                  </a:cubicBezTo>
                  <a:lnTo>
                    <a:pt x="20748" y="8206"/>
                  </a:lnTo>
                  <a:close/>
                </a:path>
              </a:pathLst>
            </a:custGeom>
            <a:solidFill>
              <a:srgbClr val="D7D7D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Google Shape;1957;p54">
              <a:extLst>
                <a:ext uri="{FF2B5EF4-FFF2-40B4-BE49-F238E27FC236}">
                  <a16:creationId xmlns:a16="http://schemas.microsoft.com/office/drawing/2014/main" id="{767BB767-04C1-405A-B98E-1CE35BC7D92F}"/>
                </a:ext>
              </a:extLst>
            </p:cNvPr>
            <p:cNvSpPr/>
            <p:nvPr/>
          </p:nvSpPr>
          <p:spPr>
            <a:xfrm rot="-1799831" flipH="1">
              <a:off x="7580973" y="4006803"/>
              <a:ext cx="522388" cy="517978"/>
            </a:xfrm>
            <a:custGeom>
              <a:avLst/>
              <a:gdLst/>
              <a:ahLst/>
              <a:cxnLst/>
              <a:rect l="l" t="t" r="r" b="b"/>
              <a:pathLst>
                <a:path w="19782" h="19615" extrusionOk="0">
                  <a:moveTo>
                    <a:pt x="19782" y="0"/>
                  </a:moveTo>
                  <a:lnTo>
                    <a:pt x="19682" y="34"/>
                  </a:lnTo>
                  <a:cubicBezTo>
                    <a:pt x="17914" y="601"/>
                    <a:pt x="16579" y="1001"/>
                    <a:pt x="15745" y="1201"/>
                  </a:cubicBezTo>
                  <a:cubicBezTo>
                    <a:pt x="14945" y="1401"/>
                    <a:pt x="13811" y="1668"/>
                    <a:pt x="12376" y="1968"/>
                  </a:cubicBezTo>
                  <a:cubicBezTo>
                    <a:pt x="10942" y="2302"/>
                    <a:pt x="9574" y="2635"/>
                    <a:pt x="8307" y="2936"/>
                  </a:cubicBezTo>
                  <a:cubicBezTo>
                    <a:pt x="7039" y="3236"/>
                    <a:pt x="6005" y="3503"/>
                    <a:pt x="5271" y="3736"/>
                  </a:cubicBezTo>
                  <a:cubicBezTo>
                    <a:pt x="4504" y="3970"/>
                    <a:pt x="3970" y="4170"/>
                    <a:pt x="3637" y="4370"/>
                  </a:cubicBezTo>
                  <a:lnTo>
                    <a:pt x="3704" y="4537"/>
                  </a:lnTo>
                  <a:cubicBezTo>
                    <a:pt x="9041" y="4036"/>
                    <a:pt x="14445" y="3369"/>
                    <a:pt x="19715" y="2602"/>
                  </a:cubicBezTo>
                  <a:lnTo>
                    <a:pt x="19782" y="2602"/>
                  </a:lnTo>
                  <a:lnTo>
                    <a:pt x="19782" y="0"/>
                  </a:lnTo>
                  <a:close/>
                  <a:moveTo>
                    <a:pt x="19682" y="4303"/>
                  </a:moveTo>
                  <a:cubicBezTo>
                    <a:pt x="13777" y="5237"/>
                    <a:pt x="7773" y="5971"/>
                    <a:pt x="1836" y="6472"/>
                  </a:cubicBezTo>
                  <a:lnTo>
                    <a:pt x="1802" y="6472"/>
                  </a:lnTo>
                  <a:lnTo>
                    <a:pt x="1769" y="6505"/>
                  </a:lnTo>
                  <a:cubicBezTo>
                    <a:pt x="1369" y="7239"/>
                    <a:pt x="1035" y="8039"/>
                    <a:pt x="768" y="8907"/>
                  </a:cubicBezTo>
                  <a:lnTo>
                    <a:pt x="735" y="9007"/>
                  </a:lnTo>
                  <a:lnTo>
                    <a:pt x="835" y="9007"/>
                  </a:lnTo>
                  <a:cubicBezTo>
                    <a:pt x="7139" y="8473"/>
                    <a:pt x="13477" y="7739"/>
                    <a:pt x="19715" y="6805"/>
                  </a:cubicBezTo>
                  <a:lnTo>
                    <a:pt x="19782" y="6805"/>
                  </a:lnTo>
                  <a:lnTo>
                    <a:pt x="19782" y="4303"/>
                  </a:lnTo>
                  <a:close/>
                  <a:moveTo>
                    <a:pt x="19682" y="8540"/>
                  </a:moveTo>
                  <a:cubicBezTo>
                    <a:pt x="13277" y="9540"/>
                    <a:pt x="6772" y="10308"/>
                    <a:pt x="368" y="10841"/>
                  </a:cubicBezTo>
                  <a:lnTo>
                    <a:pt x="301" y="10841"/>
                  </a:lnTo>
                  <a:lnTo>
                    <a:pt x="301" y="10908"/>
                  </a:lnTo>
                  <a:cubicBezTo>
                    <a:pt x="201" y="11542"/>
                    <a:pt x="101" y="12242"/>
                    <a:pt x="68" y="12943"/>
                  </a:cubicBezTo>
                  <a:lnTo>
                    <a:pt x="34" y="13043"/>
                  </a:lnTo>
                  <a:lnTo>
                    <a:pt x="134" y="13043"/>
                  </a:lnTo>
                  <a:cubicBezTo>
                    <a:pt x="6672" y="12509"/>
                    <a:pt x="13244" y="11742"/>
                    <a:pt x="19715" y="10808"/>
                  </a:cubicBezTo>
                  <a:lnTo>
                    <a:pt x="19782" y="10808"/>
                  </a:lnTo>
                  <a:lnTo>
                    <a:pt x="19782" y="8540"/>
                  </a:lnTo>
                  <a:close/>
                  <a:moveTo>
                    <a:pt x="19782" y="12509"/>
                  </a:moveTo>
                  <a:lnTo>
                    <a:pt x="19682" y="12543"/>
                  </a:lnTo>
                  <a:cubicBezTo>
                    <a:pt x="13177" y="13543"/>
                    <a:pt x="6572" y="14310"/>
                    <a:pt x="68" y="14844"/>
                  </a:cubicBezTo>
                  <a:lnTo>
                    <a:pt x="1" y="14844"/>
                  </a:lnTo>
                  <a:lnTo>
                    <a:pt x="1" y="15011"/>
                  </a:lnTo>
                  <a:cubicBezTo>
                    <a:pt x="1" y="16712"/>
                    <a:pt x="101" y="18213"/>
                    <a:pt x="334" y="19514"/>
                  </a:cubicBezTo>
                  <a:lnTo>
                    <a:pt x="334" y="19581"/>
                  </a:lnTo>
                  <a:lnTo>
                    <a:pt x="401" y="19581"/>
                  </a:lnTo>
                  <a:cubicBezTo>
                    <a:pt x="1268" y="19614"/>
                    <a:pt x="2169" y="19614"/>
                    <a:pt x="3003" y="19614"/>
                  </a:cubicBezTo>
                  <a:cubicBezTo>
                    <a:pt x="6139" y="19614"/>
                    <a:pt x="9141" y="19448"/>
                    <a:pt x="11909" y="19081"/>
                  </a:cubicBezTo>
                  <a:cubicBezTo>
                    <a:pt x="12343" y="19014"/>
                    <a:pt x="12743" y="18947"/>
                    <a:pt x="13177" y="18880"/>
                  </a:cubicBezTo>
                  <a:cubicBezTo>
                    <a:pt x="14445" y="18680"/>
                    <a:pt x="15545" y="18480"/>
                    <a:pt x="16413" y="18247"/>
                  </a:cubicBezTo>
                  <a:cubicBezTo>
                    <a:pt x="16646" y="18180"/>
                    <a:pt x="16880" y="18113"/>
                    <a:pt x="17080" y="18047"/>
                  </a:cubicBezTo>
                  <a:cubicBezTo>
                    <a:pt x="18781" y="17613"/>
                    <a:pt x="19682" y="16712"/>
                    <a:pt x="19782" y="15411"/>
                  </a:cubicBezTo>
                  <a:lnTo>
                    <a:pt x="19782" y="125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Google Shape;1958;p54">
              <a:extLst>
                <a:ext uri="{FF2B5EF4-FFF2-40B4-BE49-F238E27FC236}">
                  <a16:creationId xmlns:a16="http://schemas.microsoft.com/office/drawing/2014/main" id="{FFC320AD-0667-4C71-90E6-BFA26188F583}"/>
                </a:ext>
              </a:extLst>
            </p:cNvPr>
            <p:cNvSpPr/>
            <p:nvPr/>
          </p:nvSpPr>
          <p:spPr>
            <a:xfrm rot="-1799831" flipH="1">
              <a:off x="7784952" y="4352679"/>
              <a:ext cx="729395" cy="118067"/>
            </a:xfrm>
            <a:custGeom>
              <a:avLst/>
              <a:gdLst/>
              <a:ahLst/>
              <a:cxnLst/>
              <a:rect l="l" t="t" r="r" b="b"/>
              <a:pathLst>
                <a:path w="27621" h="4471" extrusionOk="0">
                  <a:moveTo>
                    <a:pt x="27620" y="1"/>
                  </a:moveTo>
                  <a:lnTo>
                    <a:pt x="27620" y="1"/>
                  </a:lnTo>
                  <a:cubicBezTo>
                    <a:pt x="26753" y="201"/>
                    <a:pt x="25686" y="435"/>
                    <a:pt x="24385" y="635"/>
                  </a:cubicBezTo>
                  <a:cubicBezTo>
                    <a:pt x="23984" y="701"/>
                    <a:pt x="23551" y="768"/>
                    <a:pt x="23117" y="802"/>
                  </a:cubicBezTo>
                  <a:cubicBezTo>
                    <a:pt x="20383" y="1192"/>
                    <a:pt x="17447" y="1379"/>
                    <a:pt x="14323" y="1379"/>
                  </a:cubicBezTo>
                  <a:cubicBezTo>
                    <a:pt x="13444" y="1379"/>
                    <a:pt x="12550" y="1365"/>
                    <a:pt x="11642" y="1335"/>
                  </a:cubicBezTo>
                  <a:cubicBezTo>
                    <a:pt x="9974" y="1302"/>
                    <a:pt x="8273" y="1202"/>
                    <a:pt x="6505" y="1068"/>
                  </a:cubicBezTo>
                  <a:cubicBezTo>
                    <a:pt x="3803" y="835"/>
                    <a:pt x="1668" y="535"/>
                    <a:pt x="1" y="201"/>
                  </a:cubicBezTo>
                  <a:lnTo>
                    <a:pt x="1" y="201"/>
                  </a:lnTo>
                  <a:lnTo>
                    <a:pt x="5104" y="3904"/>
                  </a:lnTo>
                  <a:cubicBezTo>
                    <a:pt x="6238" y="4071"/>
                    <a:pt x="7406" y="4204"/>
                    <a:pt x="8573" y="4271"/>
                  </a:cubicBezTo>
                  <a:cubicBezTo>
                    <a:pt x="8773" y="4304"/>
                    <a:pt x="8940" y="4304"/>
                    <a:pt x="9140" y="4337"/>
                  </a:cubicBezTo>
                  <a:cubicBezTo>
                    <a:pt x="10275" y="4404"/>
                    <a:pt x="11409" y="4437"/>
                    <a:pt x="12576" y="4471"/>
                  </a:cubicBezTo>
                  <a:cubicBezTo>
                    <a:pt x="12409" y="4137"/>
                    <a:pt x="12276" y="3770"/>
                    <a:pt x="12143" y="3403"/>
                  </a:cubicBezTo>
                  <a:cubicBezTo>
                    <a:pt x="12176" y="2836"/>
                    <a:pt x="12343" y="2503"/>
                    <a:pt x="12610" y="2403"/>
                  </a:cubicBezTo>
                  <a:cubicBezTo>
                    <a:pt x="12910" y="2336"/>
                    <a:pt x="13477" y="2269"/>
                    <a:pt x="14377" y="2269"/>
                  </a:cubicBezTo>
                  <a:lnTo>
                    <a:pt x="16145" y="2269"/>
                  </a:lnTo>
                  <a:cubicBezTo>
                    <a:pt x="16879" y="2269"/>
                    <a:pt x="17913" y="2303"/>
                    <a:pt x="19214" y="2336"/>
                  </a:cubicBezTo>
                  <a:cubicBezTo>
                    <a:pt x="20549" y="2336"/>
                    <a:pt x="22717" y="2069"/>
                    <a:pt x="25719" y="1435"/>
                  </a:cubicBezTo>
                  <a:lnTo>
                    <a:pt x="2762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Google Shape;1959;p54">
              <a:extLst>
                <a:ext uri="{FF2B5EF4-FFF2-40B4-BE49-F238E27FC236}">
                  <a16:creationId xmlns:a16="http://schemas.microsoft.com/office/drawing/2014/main" id="{A3246056-5599-458D-8CF0-CB160CA1CE30}"/>
                </a:ext>
              </a:extLst>
            </p:cNvPr>
            <p:cNvSpPr/>
            <p:nvPr/>
          </p:nvSpPr>
          <p:spPr>
            <a:xfrm rot="-1799831" flipH="1">
              <a:off x="7860993" y="4452991"/>
              <a:ext cx="362070" cy="85454"/>
            </a:xfrm>
            <a:custGeom>
              <a:avLst/>
              <a:gdLst/>
              <a:ahLst/>
              <a:cxnLst/>
              <a:rect l="l" t="t" r="r" b="b"/>
              <a:pathLst>
                <a:path w="13711" h="3236" extrusionOk="0">
                  <a:moveTo>
                    <a:pt x="13644" y="0"/>
                  </a:moveTo>
                  <a:cubicBezTo>
                    <a:pt x="10775" y="601"/>
                    <a:pt x="8674" y="901"/>
                    <a:pt x="7339" y="901"/>
                  </a:cubicBezTo>
                  <a:lnTo>
                    <a:pt x="7173" y="901"/>
                  </a:lnTo>
                  <a:cubicBezTo>
                    <a:pt x="5905" y="868"/>
                    <a:pt x="4971" y="868"/>
                    <a:pt x="4237" y="868"/>
                  </a:cubicBezTo>
                  <a:lnTo>
                    <a:pt x="2302" y="868"/>
                  </a:lnTo>
                  <a:cubicBezTo>
                    <a:pt x="1402" y="868"/>
                    <a:pt x="801" y="901"/>
                    <a:pt x="501" y="1001"/>
                  </a:cubicBezTo>
                  <a:cubicBezTo>
                    <a:pt x="201" y="1101"/>
                    <a:pt x="34" y="1435"/>
                    <a:pt x="1" y="2102"/>
                  </a:cubicBezTo>
                  <a:cubicBezTo>
                    <a:pt x="134" y="2469"/>
                    <a:pt x="268" y="2836"/>
                    <a:pt x="434" y="3169"/>
                  </a:cubicBezTo>
                  <a:lnTo>
                    <a:pt x="434" y="3203"/>
                  </a:lnTo>
                  <a:lnTo>
                    <a:pt x="501" y="3203"/>
                  </a:lnTo>
                  <a:cubicBezTo>
                    <a:pt x="901" y="3203"/>
                    <a:pt x="1302" y="3236"/>
                    <a:pt x="1735" y="3236"/>
                  </a:cubicBezTo>
                  <a:lnTo>
                    <a:pt x="2036" y="3236"/>
                  </a:lnTo>
                  <a:cubicBezTo>
                    <a:pt x="3570" y="3203"/>
                    <a:pt x="5138" y="3136"/>
                    <a:pt x="6706" y="3036"/>
                  </a:cubicBezTo>
                  <a:cubicBezTo>
                    <a:pt x="6906" y="3036"/>
                    <a:pt x="7073" y="3002"/>
                    <a:pt x="7273" y="3002"/>
                  </a:cubicBezTo>
                  <a:cubicBezTo>
                    <a:pt x="8307" y="2902"/>
                    <a:pt x="9341" y="2769"/>
                    <a:pt x="10342" y="2635"/>
                  </a:cubicBezTo>
                  <a:lnTo>
                    <a:pt x="10375" y="2635"/>
                  </a:lnTo>
                  <a:lnTo>
                    <a:pt x="13711" y="167"/>
                  </a:lnTo>
                  <a:lnTo>
                    <a:pt x="136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Google Shape;1960;p54">
              <a:extLst>
                <a:ext uri="{FF2B5EF4-FFF2-40B4-BE49-F238E27FC236}">
                  <a16:creationId xmlns:a16="http://schemas.microsoft.com/office/drawing/2014/main" id="{4EBF3019-CCF4-435E-A4DC-2B2A7D3B67F4}"/>
                </a:ext>
              </a:extLst>
            </p:cNvPr>
            <p:cNvSpPr/>
            <p:nvPr/>
          </p:nvSpPr>
          <p:spPr>
            <a:xfrm rot="-1799831" flipH="1">
              <a:off x="8061138" y="4452096"/>
              <a:ext cx="269565" cy="65437"/>
            </a:xfrm>
            <a:custGeom>
              <a:avLst/>
              <a:gdLst/>
              <a:ahLst/>
              <a:cxnLst/>
              <a:rect l="l" t="t" r="r" b="b"/>
              <a:pathLst>
                <a:path w="10208" h="2478" extrusionOk="0">
                  <a:moveTo>
                    <a:pt x="0" y="1"/>
                  </a:moveTo>
                  <a:lnTo>
                    <a:pt x="0" y="1"/>
                  </a:lnTo>
                  <a:cubicBezTo>
                    <a:pt x="200" y="1202"/>
                    <a:pt x="934" y="1969"/>
                    <a:pt x="2169" y="2236"/>
                  </a:cubicBezTo>
                  <a:cubicBezTo>
                    <a:pt x="2727" y="2403"/>
                    <a:pt x="3474" y="2477"/>
                    <a:pt x="4387" y="2477"/>
                  </a:cubicBezTo>
                  <a:cubicBezTo>
                    <a:pt x="4564" y="2477"/>
                    <a:pt x="4748" y="2475"/>
                    <a:pt x="4937" y="2469"/>
                  </a:cubicBezTo>
                  <a:lnTo>
                    <a:pt x="5404" y="2469"/>
                  </a:lnTo>
                  <a:cubicBezTo>
                    <a:pt x="5551" y="2473"/>
                    <a:pt x="5693" y="2475"/>
                    <a:pt x="5830" y="2475"/>
                  </a:cubicBezTo>
                  <a:cubicBezTo>
                    <a:pt x="6758" y="2475"/>
                    <a:pt x="7487" y="2381"/>
                    <a:pt x="8039" y="2236"/>
                  </a:cubicBezTo>
                  <a:cubicBezTo>
                    <a:pt x="9240" y="1969"/>
                    <a:pt x="9941" y="1302"/>
                    <a:pt x="10174" y="201"/>
                  </a:cubicBezTo>
                  <a:cubicBezTo>
                    <a:pt x="10174" y="167"/>
                    <a:pt x="10174" y="101"/>
                    <a:pt x="10208" y="34"/>
                  </a:cubicBezTo>
                  <a:lnTo>
                    <a:pt x="10208" y="34"/>
                  </a:lnTo>
                  <a:cubicBezTo>
                    <a:pt x="8640" y="134"/>
                    <a:pt x="7105" y="201"/>
                    <a:pt x="5538" y="201"/>
                  </a:cubicBezTo>
                  <a:lnTo>
                    <a:pt x="4003" y="201"/>
                  </a:lnTo>
                  <a:cubicBezTo>
                    <a:pt x="2869" y="167"/>
                    <a:pt x="1702" y="134"/>
                    <a:pt x="601" y="67"/>
                  </a:cubicBezTo>
                  <a:cubicBezTo>
                    <a:pt x="367" y="34"/>
                    <a:pt x="200" y="34"/>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Google Shape;1961;p54">
              <a:extLst>
                <a:ext uri="{FF2B5EF4-FFF2-40B4-BE49-F238E27FC236}">
                  <a16:creationId xmlns:a16="http://schemas.microsoft.com/office/drawing/2014/main" id="{DB39F6DD-4750-40C6-B8EE-C405CCC7D4FF}"/>
                </a:ext>
              </a:extLst>
            </p:cNvPr>
            <p:cNvSpPr/>
            <p:nvPr/>
          </p:nvSpPr>
          <p:spPr>
            <a:xfrm rot="-1799831" flipH="1">
              <a:off x="7248871" y="3345215"/>
              <a:ext cx="1069388" cy="653263"/>
            </a:xfrm>
            <a:custGeom>
              <a:avLst/>
              <a:gdLst/>
              <a:ahLst/>
              <a:cxnLst/>
              <a:rect l="l" t="t" r="r" b="b"/>
              <a:pathLst>
                <a:path w="40496" h="24738" extrusionOk="0">
                  <a:moveTo>
                    <a:pt x="0" y="0"/>
                  </a:moveTo>
                  <a:lnTo>
                    <a:pt x="0" y="0"/>
                  </a:lnTo>
                  <a:cubicBezTo>
                    <a:pt x="2735" y="4470"/>
                    <a:pt x="4270" y="7939"/>
                    <a:pt x="4637" y="10441"/>
                  </a:cubicBezTo>
                  <a:cubicBezTo>
                    <a:pt x="4837" y="11775"/>
                    <a:pt x="4970" y="13710"/>
                    <a:pt x="5037" y="16212"/>
                  </a:cubicBezTo>
                  <a:cubicBezTo>
                    <a:pt x="5037" y="16912"/>
                    <a:pt x="5037" y="17713"/>
                    <a:pt x="5037" y="18680"/>
                  </a:cubicBezTo>
                  <a:cubicBezTo>
                    <a:pt x="5037" y="18981"/>
                    <a:pt x="5004" y="19348"/>
                    <a:pt x="5004" y="19781"/>
                  </a:cubicBezTo>
                  <a:cubicBezTo>
                    <a:pt x="4904" y="21249"/>
                    <a:pt x="5304" y="22283"/>
                    <a:pt x="6138" y="22783"/>
                  </a:cubicBezTo>
                  <a:cubicBezTo>
                    <a:pt x="6271" y="22883"/>
                    <a:pt x="6405" y="22950"/>
                    <a:pt x="6572" y="23017"/>
                  </a:cubicBezTo>
                  <a:cubicBezTo>
                    <a:pt x="8173" y="23617"/>
                    <a:pt x="10941" y="24084"/>
                    <a:pt x="14944" y="24418"/>
                  </a:cubicBezTo>
                  <a:cubicBezTo>
                    <a:pt x="17613" y="24631"/>
                    <a:pt x="20164" y="24738"/>
                    <a:pt x="22602" y="24738"/>
                  </a:cubicBezTo>
                  <a:cubicBezTo>
                    <a:pt x="26259" y="24738"/>
                    <a:pt x="29661" y="24498"/>
                    <a:pt x="32824" y="24018"/>
                  </a:cubicBezTo>
                  <a:cubicBezTo>
                    <a:pt x="35792" y="23517"/>
                    <a:pt x="37894" y="22917"/>
                    <a:pt x="39128" y="22183"/>
                  </a:cubicBezTo>
                  <a:cubicBezTo>
                    <a:pt x="39228" y="22116"/>
                    <a:pt x="39295" y="22083"/>
                    <a:pt x="39395" y="22049"/>
                  </a:cubicBezTo>
                  <a:cubicBezTo>
                    <a:pt x="40029" y="21582"/>
                    <a:pt x="40429" y="20915"/>
                    <a:pt x="40496" y="20015"/>
                  </a:cubicBezTo>
                  <a:lnTo>
                    <a:pt x="40496" y="18714"/>
                  </a:lnTo>
                  <a:cubicBezTo>
                    <a:pt x="40496" y="18080"/>
                    <a:pt x="40496" y="17413"/>
                    <a:pt x="40496" y="16746"/>
                  </a:cubicBezTo>
                  <a:cubicBezTo>
                    <a:pt x="39855" y="16778"/>
                    <a:pt x="39201" y="16795"/>
                    <a:pt x="38534" y="16795"/>
                  </a:cubicBezTo>
                  <a:cubicBezTo>
                    <a:pt x="34412" y="16795"/>
                    <a:pt x="29795" y="16170"/>
                    <a:pt x="24684" y="14878"/>
                  </a:cubicBezTo>
                  <a:cubicBezTo>
                    <a:pt x="17246" y="13043"/>
                    <a:pt x="11642" y="8940"/>
                    <a:pt x="7872" y="2535"/>
                  </a:cubicBezTo>
                  <a:cubicBezTo>
                    <a:pt x="7405" y="2469"/>
                    <a:pt x="6938" y="2369"/>
                    <a:pt x="6505" y="2302"/>
                  </a:cubicBezTo>
                  <a:cubicBezTo>
                    <a:pt x="2902" y="1635"/>
                    <a:pt x="734" y="868"/>
                    <a:pt x="0" y="0"/>
                  </a:cubicBezTo>
                  <a:close/>
                </a:path>
              </a:pathLst>
            </a:custGeom>
            <a:solidFill>
              <a:srgbClr val="9053A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Google Shape;1962;p54">
              <a:extLst>
                <a:ext uri="{FF2B5EF4-FFF2-40B4-BE49-F238E27FC236}">
                  <a16:creationId xmlns:a16="http://schemas.microsoft.com/office/drawing/2014/main" id="{35EFE157-E64C-428D-87DD-259DC4A26F24}"/>
                </a:ext>
              </a:extLst>
            </p:cNvPr>
            <p:cNvSpPr/>
            <p:nvPr/>
          </p:nvSpPr>
          <p:spPr>
            <a:xfrm rot="-1799831" flipH="1">
              <a:off x="7082388" y="3441035"/>
              <a:ext cx="1001574" cy="449267"/>
            </a:xfrm>
            <a:custGeom>
              <a:avLst/>
              <a:gdLst/>
              <a:ahLst/>
              <a:cxnLst/>
              <a:rect l="l" t="t" r="r" b="b"/>
              <a:pathLst>
                <a:path w="37928" h="17013" extrusionOk="0">
                  <a:moveTo>
                    <a:pt x="37827" y="1"/>
                  </a:moveTo>
                  <a:cubicBezTo>
                    <a:pt x="37026" y="868"/>
                    <a:pt x="34892" y="1635"/>
                    <a:pt x="31389" y="2303"/>
                  </a:cubicBezTo>
                  <a:cubicBezTo>
                    <a:pt x="26819" y="3170"/>
                    <a:pt x="21349" y="3604"/>
                    <a:pt x="15077" y="3604"/>
                  </a:cubicBezTo>
                  <a:cubicBezTo>
                    <a:pt x="9473" y="3604"/>
                    <a:pt x="4437" y="3270"/>
                    <a:pt x="167" y="2603"/>
                  </a:cubicBezTo>
                  <a:lnTo>
                    <a:pt x="0" y="2569"/>
                  </a:lnTo>
                  <a:lnTo>
                    <a:pt x="0" y="2569"/>
                  </a:lnTo>
                  <a:lnTo>
                    <a:pt x="67" y="2703"/>
                  </a:lnTo>
                  <a:cubicBezTo>
                    <a:pt x="3836" y="9107"/>
                    <a:pt x="9507" y="13277"/>
                    <a:pt x="16912" y="15112"/>
                  </a:cubicBezTo>
                  <a:cubicBezTo>
                    <a:pt x="22049" y="16379"/>
                    <a:pt x="26719" y="17013"/>
                    <a:pt x="30789" y="17013"/>
                  </a:cubicBezTo>
                  <a:cubicBezTo>
                    <a:pt x="31456" y="17013"/>
                    <a:pt x="32123" y="16980"/>
                    <a:pt x="32757" y="16946"/>
                  </a:cubicBezTo>
                  <a:lnTo>
                    <a:pt x="32823" y="16946"/>
                  </a:lnTo>
                  <a:lnTo>
                    <a:pt x="32823" y="16880"/>
                  </a:lnTo>
                  <a:cubicBezTo>
                    <a:pt x="32857" y="16713"/>
                    <a:pt x="32857" y="16513"/>
                    <a:pt x="32857" y="16346"/>
                  </a:cubicBezTo>
                  <a:cubicBezTo>
                    <a:pt x="32890" y="13844"/>
                    <a:pt x="33024" y="11909"/>
                    <a:pt x="33224" y="10575"/>
                  </a:cubicBezTo>
                  <a:cubicBezTo>
                    <a:pt x="33357" y="9808"/>
                    <a:pt x="33591" y="8941"/>
                    <a:pt x="33924" y="7973"/>
                  </a:cubicBezTo>
                  <a:cubicBezTo>
                    <a:pt x="34325" y="6906"/>
                    <a:pt x="34858" y="5672"/>
                    <a:pt x="35525" y="4337"/>
                  </a:cubicBezTo>
                  <a:cubicBezTo>
                    <a:pt x="36193" y="3036"/>
                    <a:pt x="36993" y="1602"/>
                    <a:pt x="37927" y="101"/>
                  </a:cubicBezTo>
                  <a:lnTo>
                    <a:pt x="3782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Google Shape;1963;p54">
              <a:extLst>
                <a:ext uri="{FF2B5EF4-FFF2-40B4-BE49-F238E27FC236}">
                  <a16:creationId xmlns:a16="http://schemas.microsoft.com/office/drawing/2014/main" id="{BC7B9B16-AD30-41DE-A9AB-557983C7613A}"/>
                </a:ext>
              </a:extLst>
            </p:cNvPr>
            <p:cNvSpPr/>
            <p:nvPr/>
          </p:nvSpPr>
          <p:spPr>
            <a:xfrm rot="-1799831" flipH="1">
              <a:off x="6940072" y="3288396"/>
              <a:ext cx="1220913" cy="230826"/>
            </a:xfrm>
            <a:custGeom>
              <a:avLst/>
              <a:gdLst/>
              <a:ahLst/>
              <a:cxnLst/>
              <a:rect l="l" t="t" r="r" b="b"/>
              <a:pathLst>
                <a:path w="46234" h="8741" extrusionOk="0">
                  <a:moveTo>
                    <a:pt x="23117" y="1"/>
                  </a:moveTo>
                  <a:cubicBezTo>
                    <a:pt x="16880" y="1"/>
                    <a:pt x="11476" y="401"/>
                    <a:pt x="6939" y="1268"/>
                  </a:cubicBezTo>
                  <a:cubicBezTo>
                    <a:pt x="6406" y="1368"/>
                    <a:pt x="5872" y="1502"/>
                    <a:pt x="5371" y="1602"/>
                  </a:cubicBezTo>
                  <a:cubicBezTo>
                    <a:pt x="1902" y="2402"/>
                    <a:pt x="101" y="3336"/>
                    <a:pt x="1" y="4404"/>
                  </a:cubicBezTo>
                  <a:cubicBezTo>
                    <a:pt x="1" y="4537"/>
                    <a:pt x="34" y="4704"/>
                    <a:pt x="101" y="4871"/>
                  </a:cubicBezTo>
                  <a:cubicBezTo>
                    <a:pt x="168" y="4971"/>
                    <a:pt x="234" y="5071"/>
                    <a:pt x="301" y="5204"/>
                  </a:cubicBezTo>
                  <a:cubicBezTo>
                    <a:pt x="1035" y="6072"/>
                    <a:pt x="3203" y="6839"/>
                    <a:pt x="6806" y="7506"/>
                  </a:cubicBezTo>
                  <a:cubicBezTo>
                    <a:pt x="7239" y="7573"/>
                    <a:pt x="7706" y="7673"/>
                    <a:pt x="8173" y="7739"/>
                  </a:cubicBezTo>
                  <a:cubicBezTo>
                    <a:pt x="12510" y="8407"/>
                    <a:pt x="17480" y="8740"/>
                    <a:pt x="23117" y="8740"/>
                  </a:cubicBezTo>
                  <a:cubicBezTo>
                    <a:pt x="29422" y="8740"/>
                    <a:pt x="34859" y="8307"/>
                    <a:pt x="39462" y="7439"/>
                  </a:cubicBezTo>
                  <a:cubicBezTo>
                    <a:pt x="42965" y="6772"/>
                    <a:pt x="45100" y="6005"/>
                    <a:pt x="45900" y="5104"/>
                  </a:cubicBezTo>
                  <a:cubicBezTo>
                    <a:pt x="46000" y="4971"/>
                    <a:pt x="46067" y="4837"/>
                    <a:pt x="46201" y="4671"/>
                  </a:cubicBezTo>
                  <a:cubicBezTo>
                    <a:pt x="46201" y="4537"/>
                    <a:pt x="46234" y="4437"/>
                    <a:pt x="46234" y="4304"/>
                  </a:cubicBezTo>
                  <a:cubicBezTo>
                    <a:pt x="46167" y="3103"/>
                    <a:pt x="43866" y="2102"/>
                    <a:pt x="39362" y="1268"/>
                  </a:cubicBezTo>
                  <a:cubicBezTo>
                    <a:pt x="34826" y="401"/>
                    <a:pt x="29422" y="1"/>
                    <a:pt x="23117"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Google Shape;1964;p54">
              <a:extLst>
                <a:ext uri="{FF2B5EF4-FFF2-40B4-BE49-F238E27FC236}">
                  <a16:creationId xmlns:a16="http://schemas.microsoft.com/office/drawing/2014/main" id="{0602388B-9F93-42AE-BA55-BE2BDCE6118A}"/>
                </a:ext>
              </a:extLst>
            </p:cNvPr>
            <p:cNvSpPr/>
            <p:nvPr/>
          </p:nvSpPr>
          <p:spPr>
            <a:xfrm rot="-1799831" flipH="1">
              <a:off x="7241054" y="3340459"/>
              <a:ext cx="1084150" cy="663429"/>
            </a:xfrm>
            <a:custGeom>
              <a:avLst/>
              <a:gdLst/>
              <a:ahLst/>
              <a:cxnLst/>
              <a:rect l="l" t="t" r="r" b="b"/>
              <a:pathLst>
                <a:path w="41055" h="25123" extrusionOk="0">
                  <a:moveTo>
                    <a:pt x="222" y="1"/>
                  </a:moveTo>
                  <a:cubicBezTo>
                    <a:pt x="98" y="1"/>
                    <a:pt x="1" y="130"/>
                    <a:pt x="92" y="290"/>
                  </a:cubicBezTo>
                  <a:cubicBezTo>
                    <a:pt x="1327" y="2292"/>
                    <a:pt x="2461" y="4327"/>
                    <a:pt x="3395" y="6462"/>
                  </a:cubicBezTo>
                  <a:cubicBezTo>
                    <a:pt x="4062" y="7929"/>
                    <a:pt x="4562" y="9464"/>
                    <a:pt x="4762" y="11065"/>
                  </a:cubicBezTo>
                  <a:cubicBezTo>
                    <a:pt x="5029" y="13166"/>
                    <a:pt x="5096" y="15335"/>
                    <a:pt x="5096" y="17503"/>
                  </a:cubicBezTo>
                  <a:cubicBezTo>
                    <a:pt x="5096" y="18070"/>
                    <a:pt x="5096" y="18670"/>
                    <a:pt x="5096" y="19271"/>
                  </a:cubicBezTo>
                  <a:cubicBezTo>
                    <a:pt x="5096" y="19804"/>
                    <a:pt x="5029" y="20371"/>
                    <a:pt x="5096" y="20905"/>
                  </a:cubicBezTo>
                  <a:cubicBezTo>
                    <a:pt x="5163" y="21739"/>
                    <a:pt x="5496" y="22573"/>
                    <a:pt x="6197" y="23040"/>
                  </a:cubicBezTo>
                  <a:cubicBezTo>
                    <a:pt x="6764" y="23474"/>
                    <a:pt x="7531" y="23640"/>
                    <a:pt x="8232" y="23807"/>
                  </a:cubicBezTo>
                  <a:cubicBezTo>
                    <a:pt x="9099" y="24041"/>
                    <a:pt x="9966" y="24174"/>
                    <a:pt x="10833" y="24308"/>
                  </a:cubicBezTo>
                  <a:cubicBezTo>
                    <a:pt x="13268" y="24675"/>
                    <a:pt x="15737" y="24875"/>
                    <a:pt x="18172" y="25008"/>
                  </a:cubicBezTo>
                  <a:cubicBezTo>
                    <a:pt x="19676" y="25082"/>
                    <a:pt x="21183" y="25122"/>
                    <a:pt x="22690" y="25122"/>
                  </a:cubicBezTo>
                  <a:cubicBezTo>
                    <a:pt x="25964" y="25122"/>
                    <a:pt x="29239" y="24931"/>
                    <a:pt x="32482" y="24474"/>
                  </a:cubicBezTo>
                  <a:cubicBezTo>
                    <a:pt x="34550" y="24174"/>
                    <a:pt x="36685" y="23807"/>
                    <a:pt x="38620" y="22973"/>
                  </a:cubicBezTo>
                  <a:cubicBezTo>
                    <a:pt x="39387" y="22673"/>
                    <a:pt x="40154" y="22273"/>
                    <a:pt x="40588" y="21539"/>
                  </a:cubicBezTo>
                  <a:cubicBezTo>
                    <a:pt x="41055" y="20738"/>
                    <a:pt x="40988" y="19838"/>
                    <a:pt x="40988" y="18937"/>
                  </a:cubicBezTo>
                  <a:cubicBezTo>
                    <a:pt x="40988" y="18303"/>
                    <a:pt x="40955" y="17636"/>
                    <a:pt x="40955" y="17002"/>
                  </a:cubicBezTo>
                  <a:cubicBezTo>
                    <a:pt x="40955" y="16860"/>
                    <a:pt x="40819" y="16755"/>
                    <a:pt x="40712" y="16755"/>
                  </a:cubicBezTo>
                  <a:cubicBezTo>
                    <a:pt x="40644" y="16755"/>
                    <a:pt x="40588" y="16798"/>
                    <a:pt x="40588" y="16902"/>
                  </a:cubicBezTo>
                  <a:cubicBezTo>
                    <a:pt x="40588" y="17569"/>
                    <a:pt x="40588" y="18203"/>
                    <a:pt x="40588" y="18870"/>
                  </a:cubicBezTo>
                  <a:cubicBezTo>
                    <a:pt x="40588" y="19304"/>
                    <a:pt x="40621" y="19738"/>
                    <a:pt x="40588" y="20138"/>
                  </a:cubicBezTo>
                  <a:cubicBezTo>
                    <a:pt x="40555" y="20605"/>
                    <a:pt x="40388" y="21072"/>
                    <a:pt x="40154" y="21439"/>
                  </a:cubicBezTo>
                  <a:cubicBezTo>
                    <a:pt x="39887" y="21839"/>
                    <a:pt x="39521" y="22073"/>
                    <a:pt x="39120" y="22306"/>
                  </a:cubicBezTo>
                  <a:cubicBezTo>
                    <a:pt x="38386" y="22706"/>
                    <a:pt x="37619" y="22973"/>
                    <a:pt x="36852" y="23173"/>
                  </a:cubicBezTo>
                  <a:cubicBezTo>
                    <a:pt x="35785" y="23507"/>
                    <a:pt x="34717" y="23707"/>
                    <a:pt x="33616" y="23907"/>
                  </a:cubicBezTo>
                  <a:cubicBezTo>
                    <a:pt x="30152" y="24514"/>
                    <a:pt x="26612" y="24738"/>
                    <a:pt x="23081" y="24738"/>
                  </a:cubicBezTo>
                  <a:cubicBezTo>
                    <a:pt x="21954" y="24738"/>
                    <a:pt x="20828" y="24715"/>
                    <a:pt x="19706" y="24675"/>
                  </a:cubicBezTo>
                  <a:cubicBezTo>
                    <a:pt x="17171" y="24608"/>
                    <a:pt x="14636" y="24408"/>
                    <a:pt x="12134" y="24107"/>
                  </a:cubicBezTo>
                  <a:cubicBezTo>
                    <a:pt x="10466" y="23907"/>
                    <a:pt x="8765" y="23674"/>
                    <a:pt x="7164" y="23140"/>
                  </a:cubicBezTo>
                  <a:cubicBezTo>
                    <a:pt x="6364" y="22873"/>
                    <a:pt x="5796" y="22373"/>
                    <a:pt x="5563" y="21506"/>
                  </a:cubicBezTo>
                  <a:cubicBezTo>
                    <a:pt x="5463" y="21039"/>
                    <a:pt x="5430" y="20505"/>
                    <a:pt x="5463" y="20005"/>
                  </a:cubicBezTo>
                  <a:cubicBezTo>
                    <a:pt x="5496" y="19437"/>
                    <a:pt x="5496" y="18837"/>
                    <a:pt x="5496" y="18270"/>
                  </a:cubicBezTo>
                  <a:cubicBezTo>
                    <a:pt x="5496" y="16102"/>
                    <a:pt x="5463" y="13934"/>
                    <a:pt x="5263" y="11799"/>
                  </a:cubicBezTo>
                  <a:cubicBezTo>
                    <a:pt x="5163" y="11031"/>
                    <a:pt x="5096" y="10298"/>
                    <a:pt x="4896" y="9597"/>
                  </a:cubicBezTo>
                  <a:cubicBezTo>
                    <a:pt x="4729" y="8830"/>
                    <a:pt x="4462" y="8096"/>
                    <a:pt x="4195" y="7362"/>
                  </a:cubicBezTo>
                  <a:cubicBezTo>
                    <a:pt x="3428" y="5394"/>
                    <a:pt x="2427" y="3493"/>
                    <a:pt x="1360" y="1691"/>
                  </a:cubicBezTo>
                  <a:cubicBezTo>
                    <a:pt x="1226" y="1454"/>
                    <a:pt x="1086" y="1216"/>
                    <a:pt x="942" y="978"/>
                  </a:cubicBezTo>
                  <a:lnTo>
                    <a:pt x="942" y="978"/>
                  </a:lnTo>
                  <a:cubicBezTo>
                    <a:pt x="1509" y="1313"/>
                    <a:pt x="2162" y="1532"/>
                    <a:pt x="2761" y="1725"/>
                  </a:cubicBezTo>
                  <a:cubicBezTo>
                    <a:pt x="4496" y="2292"/>
                    <a:pt x="6330" y="2592"/>
                    <a:pt x="8131" y="2892"/>
                  </a:cubicBezTo>
                  <a:cubicBezTo>
                    <a:pt x="8152" y="2897"/>
                    <a:pt x="8171" y="2900"/>
                    <a:pt x="8188" y="2900"/>
                  </a:cubicBezTo>
                  <a:cubicBezTo>
                    <a:pt x="8397" y="2900"/>
                    <a:pt x="8380" y="2556"/>
                    <a:pt x="8165" y="2525"/>
                  </a:cubicBezTo>
                  <a:cubicBezTo>
                    <a:pt x="6430" y="2258"/>
                    <a:pt x="4662" y="1958"/>
                    <a:pt x="2994" y="1425"/>
                  </a:cubicBezTo>
                  <a:cubicBezTo>
                    <a:pt x="2427" y="1258"/>
                    <a:pt x="1860" y="1058"/>
                    <a:pt x="1360" y="791"/>
                  </a:cubicBezTo>
                  <a:cubicBezTo>
                    <a:pt x="993" y="591"/>
                    <a:pt x="659" y="390"/>
                    <a:pt x="393" y="90"/>
                  </a:cubicBezTo>
                  <a:lnTo>
                    <a:pt x="393" y="90"/>
                  </a:lnTo>
                  <a:cubicBezTo>
                    <a:pt x="393" y="90"/>
                    <a:pt x="393" y="90"/>
                    <a:pt x="393" y="90"/>
                  </a:cubicBezTo>
                  <a:cubicBezTo>
                    <a:pt x="340" y="28"/>
                    <a:pt x="278" y="1"/>
                    <a:pt x="2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Google Shape;1965;p54">
              <a:extLst>
                <a:ext uri="{FF2B5EF4-FFF2-40B4-BE49-F238E27FC236}">
                  <a16:creationId xmlns:a16="http://schemas.microsoft.com/office/drawing/2014/main" id="{0508F38F-C113-4D90-A4ED-9DA8CDE52A4A}"/>
                </a:ext>
              </a:extLst>
            </p:cNvPr>
            <p:cNvSpPr/>
            <p:nvPr/>
          </p:nvSpPr>
          <p:spPr>
            <a:xfrm rot="-1799831" flipH="1">
              <a:off x="6915652" y="3287481"/>
              <a:ext cx="1252628" cy="241811"/>
            </a:xfrm>
            <a:custGeom>
              <a:avLst/>
              <a:gdLst/>
              <a:ahLst/>
              <a:cxnLst/>
              <a:rect l="l" t="t" r="r" b="b"/>
              <a:pathLst>
                <a:path w="47435" h="9157" extrusionOk="0">
                  <a:moveTo>
                    <a:pt x="22856" y="1"/>
                  </a:moveTo>
                  <a:cubicBezTo>
                    <a:pt x="20519" y="1"/>
                    <a:pt x="18182" y="68"/>
                    <a:pt x="15845" y="221"/>
                  </a:cubicBezTo>
                  <a:cubicBezTo>
                    <a:pt x="12843" y="421"/>
                    <a:pt x="9807" y="754"/>
                    <a:pt x="6872" y="1355"/>
                  </a:cubicBezTo>
                  <a:cubicBezTo>
                    <a:pt x="5304" y="1655"/>
                    <a:pt x="3770" y="1989"/>
                    <a:pt x="2302" y="2589"/>
                  </a:cubicBezTo>
                  <a:cubicBezTo>
                    <a:pt x="1535" y="2889"/>
                    <a:pt x="601" y="3323"/>
                    <a:pt x="201" y="4090"/>
                  </a:cubicBezTo>
                  <a:cubicBezTo>
                    <a:pt x="134" y="4223"/>
                    <a:pt x="67" y="4357"/>
                    <a:pt x="67" y="4490"/>
                  </a:cubicBezTo>
                  <a:cubicBezTo>
                    <a:pt x="0" y="4857"/>
                    <a:pt x="167" y="5157"/>
                    <a:pt x="334" y="5458"/>
                  </a:cubicBezTo>
                  <a:cubicBezTo>
                    <a:pt x="388" y="5539"/>
                    <a:pt x="481" y="5576"/>
                    <a:pt x="563" y="5576"/>
                  </a:cubicBezTo>
                  <a:cubicBezTo>
                    <a:pt x="683" y="5576"/>
                    <a:pt x="780" y="5496"/>
                    <a:pt x="701" y="5358"/>
                  </a:cubicBezTo>
                  <a:cubicBezTo>
                    <a:pt x="534" y="5091"/>
                    <a:pt x="367" y="4824"/>
                    <a:pt x="467" y="4490"/>
                  </a:cubicBezTo>
                  <a:cubicBezTo>
                    <a:pt x="501" y="4357"/>
                    <a:pt x="568" y="4223"/>
                    <a:pt x="668" y="4123"/>
                  </a:cubicBezTo>
                  <a:cubicBezTo>
                    <a:pt x="901" y="3790"/>
                    <a:pt x="1235" y="3590"/>
                    <a:pt x="1568" y="3390"/>
                  </a:cubicBezTo>
                  <a:cubicBezTo>
                    <a:pt x="2702" y="2722"/>
                    <a:pt x="4037" y="2389"/>
                    <a:pt x="5304" y="2089"/>
                  </a:cubicBezTo>
                  <a:cubicBezTo>
                    <a:pt x="8206" y="1388"/>
                    <a:pt x="11175" y="988"/>
                    <a:pt x="14144" y="754"/>
                  </a:cubicBezTo>
                  <a:cubicBezTo>
                    <a:pt x="17075" y="491"/>
                    <a:pt x="20032" y="381"/>
                    <a:pt x="22992" y="381"/>
                  </a:cubicBezTo>
                  <a:cubicBezTo>
                    <a:pt x="23400" y="381"/>
                    <a:pt x="23809" y="383"/>
                    <a:pt x="24218" y="387"/>
                  </a:cubicBezTo>
                  <a:cubicBezTo>
                    <a:pt x="27520" y="387"/>
                    <a:pt x="30822" y="521"/>
                    <a:pt x="34091" y="854"/>
                  </a:cubicBezTo>
                  <a:cubicBezTo>
                    <a:pt x="36960" y="1155"/>
                    <a:pt x="39896" y="1555"/>
                    <a:pt x="42664" y="2322"/>
                  </a:cubicBezTo>
                  <a:cubicBezTo>
                    <a:pt x="43598" y="2589"/>
                    <a:pt x="47434" y="3623"/>
                    <a:pt x="45933" y="5258"/>
                  </a:cubicBezTo>
                  <a:cubicBezTo>
                    <a:pt x="45666" y="5524"/>
                    <a:pt x="45333" y="5725"/>
                    <a:pt x="44999" y="5891"/>
                  </a:cubicBezTo>
                  <a:cubicBezTo>
                    <a:pt x="44566" y="6125"/>
                    <a:pt x="44065" y="6292"/>
                    <a:pt x="43565" y="6458"/>
                  </a:cubicBezTo>
                  <a:cubicBezTo>
                    <a:pt x="42164" y="6925"/>
                    <a:pt x="40730" y="7259"/>
                    <a:pt x="39262" y="7526"/>
                  </a:cubicBezTo>
                  <a:cubicBezTo>
                    <a:pt x="36326" y="8060"/>
                    <a:pt x="33391" y="8360"/>
                    <a:pt x="30422" y="8560"/>
                  </a:cubicBezTo>
                  <a:cubicBezTo>
                    <a:pt x="28003" y="8699"/>
                    <a:pt x="25601" y="8758"/>
                    <a:pt x="23192" y="8758"/>
                  </a:cubicBezTo>
                  <a:cubicBezTo>
                    <a:pt x="22146" y="8758"/>
                    <a:pt x="21098" y="8747"/>
                    <a:pt x="20048" y="8727"/>
                  </a:cubicBezTo>
                  <a:cubicBezTo>
                    <a:pt x="16879" y="8627"/>
                    <a:pt x="13677" y="8426"/>
                    <a:pt x="10508" y="8026"/>
                  </a:cubicBezTo>
                  <a:cubicBezTo>
                    <a:pt x="9807" y="7959"/>
                    <a:pt x="9140" y="7859"/>
                    <a:pt x="8440" y="7759"/>
                  </a:cubicBezTo>
                  <a:cubicBezTo>
                    <a:pt x="8428" y="7758"/>
                    <a:pt x="8417" y="7757"/>
                    <a:pt x="8407" y="7757"/>
                  </a:cubicBezTo>
                  <a:cubicBezTo>
                    <a:pt x="8173" y="7757"/>
                    <a:pt x="8183" y="8094"/>
                    <a:pt x="8406" y="8126"/>
                  </a:cubicBezTo>
                  <a:cubicBezTo>
                    <a:pt x="11542" y="8627"/>
                    <a:pt x="14678" y="8894"/>
                    <a:pt x="17847" y="9027"/>
                  </a:cubicBezTo>
                  <a:cubicBezTo>
                    <a:pt x="19731" y="9115"/>
                    <a:pt x="21624" y="9157"/>
                    <a:pt x="23517" y="9157"/>
                  </a:cubicBezTo>
                  <a:cubicBezTo>
                    <a:pt x="25210" y="9157"/>
                    <a:pt x="26902" y="9123"/>
                    <a:pt x="28588" y="9060"/>
                  </a:cubicBezTo>
                  <a:cubicBezTo>
                    <a:pt x="31756" y="8927"/>
                    <a:pt x="34892" y="8627"/>
                    <a:pt x="37994" y="8160"/>
                  </a:cubicBezTo>
                  <a:cubicBezTo>
                    <a:pt x="39529" y="7893"/>
                    <a:pt x="41063" y="7626"/>
                    <a:pt x="42564" y="7192"/>
                  </a:cubicBezTo>
                  <a:cubicBezTo>
                    <a:pt x="43632" y="6925"/>
                    <a:pt x="44732" y="6592"/>
                    <a:pt x="45666" y="5991"/>
                  </a:cubicBezTo>
                  <a:cubicBezTo>
                    <a:pt x="46067" y="5725"/>
                    <a:pt x="46367" y="5424"/>
                    <a:pt x="46567" y="5024"/>
                  </a:cubicBezTo>
                  <a:cubicBezTo>
                    <a:pt x="46734" y="4690"/>
                    <a:pt x="46634" y="4257"/>
                    <a:pt x="46467" y="3957"/>
                  </a:cubicBezTo>
                  <a:cubicBezTo>
                    <a:pt x="46067" y="3289"/>
                    <a:pt x="45266" y="2889"/>
                    <a:pt x="44599" y="2622"/>
                  </a:cubicBezTo>
                  <a:cubicBezTo>
                    <a:pt x="43331" y="2089"/>
                    <a:pt x="41997" y="1755"/>
                    <a:pt x="40663" y="1488"/>
                  </a:cubicBezTo>
                  <a:cubicBezTo>
                    <a:pt x="39195" y="1188"/>
                    <a:pt x="37694" y="954"/>
                    <a:pt x="36226" y="754"/>
                  </a:cubicBezTo>
                  <a:cubicBezTo>
                    <a:pt x="33024" y="321"/>
                    <a:pt x="29788" y="121"/>
                    <a:pt x="26553" y="54"/>
                  </a:cubicBezTo>
                  <a:cubicBezTo>
                    <a:pt x="25321" y="19"/>
                    <a:pt x="24089" y="1"/>
                    <a:pt x="22856"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Google Shape;1966;p54">
              <a:extLst>
                <a:ext uri="{FF2B5EF4-FFF2-40B4-BE49-F238E27FC236}">
                  <a16:creationId xmlns:a16="http://schemas.microsoft.com/office/drawing/2014/main" id="{383B960A-1E46-4934-9B9D-F325E192BB3F}"/>
                </a:ext>
              </a:extLst>
            </p:cNvPr>
            <p:cNvSpPr/>
            <p:nvPr/>
          </p:nvSpPr>
          <p:spPr>
            <a:xfrm rot="-1799831" flipH="1">
              <a:off x="7134421" y="3653286"/>
              <a:ext cx="147168" cy="455182"/>
            </a:xfrm>
            <a:custGeom>
              <a:avLst/>
              <a:gdLst/>
              <a:ahLst/>
              <a:cxnLst/>
              <a:rect l="l" t="t" r="r" b="b"/>
              <a:pathLst>
                <a:path w="5573" h="17237" extrusionOk="0">
                  <a:moveTo>
                    <a:pt x="5259" y="1"/>
                  </a:moveTo>
                  <a:cubicBezTo>
                    <a:pt x="5213" y="1"/>
                    <a:pt x="5170" y="18"/>
                    <a:pt x="5138" y="58"/>
                  </a:cubicBezTo>
                  <a:cubicBezTo>
                    <a:pt x="3837" y="2226"/>
                    <a:pt x="2569" y="4461"/>
                    <a:pt x="1602" y="6763"/>
                  </a:cubicBezTo>
                  <a:cubicBezTo>
                    <a:pt x="1135" y="7863"/>
                    <a:pt x="734" y="8964"/>
                    <a:pt x="501" y="10098"/>
                  </a:cubicBezTo>
                  <a:cubicBezTo>
                    <a:pt x="301" y="10999"/>
                    <a:pt x="234" y="11933"/>
                    <a:pt x="167" y="12867"/>
                  </a:cubicBezTo>
                  <a:cubicBezTo>
                    <a:pt x="67" y="14235"/>
                    <a:pt x="34" y="15636"/>
                    <a:pt x="1" y="17003"/>
                  </a:cubicBezTo>
                  <a:cubicBezTo>
                    <a:pt x="1" y="17144"/>
                    <a:pt x="146" y="17236"/>
                    <a:pt x="262" y="17236"/>
                  </a:cubicBezTo>
                  <a:cubicBezTo>
                    <a:pt x="338" y="17236"/>
                    <a:pt x="401" y="17196"/>
                    <a:pt x="401" y="17103"/>
                  </a:cubicBezTo>
                  <a:cubicBezTo>
                    <a:pt x="434" y="14969"/>
                    <a:pt x="468" y="12834"/>
                    <a:pt x="801" y="10766"/>
                  </a:cubicBezTo>
                  <a:cubicBezTo>
                    <a:pt x="968" y="9598"/>
                    <a:pt x="1368" y="8464"/>
                    <a:pt x="1802" y="7363"/>
                  </a:cubicBezTo>
                  <a:cubicBezTo>
                    <a:pt x="2269" y="6229"/>
                    <a:pt x="2769" y="5162"/>
                    <a:pt x="3336" y="4094"/>
                  </a:cubicBezTo>
                  <a:cubicBezTo>
                    <a:pt x="4003" y="2793"/>
                    <a:pt x="4737" y="1559"/>
                    <a:pt x="5471" y="325"/>
                  </a:cubicBezTo>
                  <a:cubicBezTo>
                    <a:pt x="5573" y="172"/>
                    <a:pt x="5404" y="1"/>
                    <a:pt x="525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Google Shape;1967;p54">
              <a:extLst>
                <a:ext uri="{FF2B5EF4-FFF2-40B4-BE49-F238E27FC236}">
                  <a16:creationId xmlns:a16="http://schemas.microsoft.com/office/drawing/2014/main" id="{40334437-3296-4E83-84AC-4BAFBE231A46}"/>
                </a:ext>
              </a:extLst>
            </p:cNvPr>
            <p:cNvSpPr/>
            <p:nvPr/>
          </p:nvSpPr>
          <p:spPr>
            <a:xfrm rot="-1799831" flipH="1">
              <a:off x="7476260" y="4024650"/>
              <a:ext cx="435799" cy="156859"/>
            </a:xfrm>
            <a:custGeom>
              <a:avLst/>
              <a:gdLst/>
              <a:ahLst/>
              <a:cxnLst/>
              <a:rect l="l" t="t" r="r" b="b"/>
              <a:pathLst>
                <a:path w="16503" h="5940" extrusionOk="0">
                  <a:moveTo>
                    <a:pt x="16241" y="1"/>
                  </a:moveTo>
                  <a:cubicBezTo>
                    <a:pt x="16165" y="1"/>
                    <a:pt x="16102" y="41"/>
                    <a:pt x="16102" y="134"/>
                  </a:cubicBezTo>
                  <a:lnTo>
                    <a:pt x="16102" y="3660"/>
                  </a:lnTo>
                  <a:lnTo>
                    <a:pt x="16102" y="3660"/>
                  </a:lnTo>
                  <a:cubicBezTo>
                    <a:pt x="12020" y="4251"/>
                    <a:pt x="7907" y="4776"/>
                    <a:pt x="3793" y="5204"/>
                  </a:cubicBezTo>
                  <a:cubicBezTo>
                    <a:pt x="2626" y="5337"/>
                    <a:pt x="1425" y="5438"/>
                    <a:pt x="257" y="5571"/>
                  </a:cubicBezTo>
                  <a:cubicBezTo>
                    <a:pt x="1" y="5571"/>
                    <a:pt x="83" y="5940"/>
                    <a:pt x="297" y="5940"/>
                  </a:cubicBezTo>
                  <a:cubicBezTo>
                    <a:pt x="305" y="5940"/>
                    <a:pt x="315" y="5939"/>
                    <a:pt x="324" y="5938"/>
                  </a:cubicBezTo>
                  <a:cubicBezTo>
                    <a:pt x="4494" y="5538"/>
                    <a:pt x="8663" y="5071"/>
                    <a:pt x="12799" y="4504"/>
                  </a:cubicBezTo>
                  <a:cubicBezTo>
                    <a:pt x="13967" y="4337"/>
                    <a:pt x="15134" y="4170"/>
                    <a:pt x="16335" y="4003"/>
                  </a:cubicBezTo>
                  <a:cubicBezTo>
                    <a:pt x="16402" y="4003"/>
                    <a:pt x="16502" y="3936"/>
                    <a:pt x="16502" y="3870"/>
                  </a:cubicBezTo>
                  <a:lnTo>
                    <a:pt x="16502" y="234"/>
                  </a:lnTo>
                  <a:cubicBezTo>
                    <a:pt x="16502" y="93"/>
                    <a:pt x="16357" y="1"/>
                    <a:pt x="162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Google Shape;1968;p54">
              <a:extLst>
                <a:ext uri="{FF2B5EF4-FFF2-40B4-BE49-F238E27FC236}">
                  <a16:creationId xmlns:a16="http://schemas.microsoft.com/office/drawing/2014/main" id="{331F718E-CF8A-4FD9-89D3-5109D3D68864}"/>
                </a:ext>
              </a:extLst>
            </p:cNvPr>
            <p:cNvSpPr/>
            <p:nvPr/>
          </p:nvSpPr>
          <p:spPr>
            <a:xfrm rot="-1799831" flipH="1">
              <a:off x="7572077" y="3893994"/>
              <a:ext cx="915936" cy="677795"/>
            </a:xfrm>
            <a:custGeom>
              <a:avLst/>
              <a:gdLst/>
              <a:ahLst/>
              <a:cxnLst/>
              <a:rect l="l" t="t" r="r" b="b"/>
              <a:pathLst>
                <a:path w="34685" h="25667" extrusionOk="0">
                  <a:moveTo>
                    <a:pt x="34084" y="7186"/>
                  </a:moveTo>
                  <a:cubicBezTo>
                    <a:pt x="34089" y="7191"/>
                    <a:pt x="34093" y="7196"/>
                    <a:pt x="34096" y="7202"/>
                  </a:cubicBezTo>
                  <a:lnTo>
                    <a:pt x="34096" y="7202"/>
                  </a:lnTo>
                  <a:cubicBezTo>
                    <a:pt x="34092" y="7197"/>
                    <a:pt x="34088" y="7191"/>
                    <a:pt x="34084" y="7186"/>
                  </a:cubicBezTo>
                  <a:close/>
                  <a:moveTo>
                    <a:pt x="629" y="1"/>
                  </a:moveTo>
                  <a:cubicBezTo>
                    <a:pt x="555" y="1"/>
                    <a:pt x="494" y="44"/>
                    <a:pt x="494" y="148"/>
                  </a:cubicBezTo>
                  <a:lnTo>
                    <a:pt x="494" y="5919"/>
                  </a:lnTo>
                  <a:cubicBezTo>
                    <a:pt x="494" y="5952"/>
                    <a:pt x="494" y="6019"/>
                    <a:pt x="494" y="6052"/>
                  </a:cubicBezTo>
                  <a:cubicBezTo>
                    <a:pt x="460" y="6152"/>
                    <a:pt x="327" y="6319"/>
                    <a:pt x="260" y="6452"/>
                  </a:cubicBezTo>
                  <a:cubicBezTo>
                    <a:pt x="35" y="7000"/>
                    <a:pt x="183" y="7548"/>
                    <a:pt x="494" y="8036"/>
                  </a:cubicBezTo>
                  <a:lnTo>
                    <a:pt x="494" y="8036"/>
                  </a:lnTo>
                  <a:lnTo>
                    <a:pt x="494" y="9855"/>
                  </a:lnTo>
                  <a:cubicBezTo>
                    <a:pt x="494" y="9955"/>
                    <a:pt x="527" y="10088"/>
                    <a:pt x="494" y="10222"/>
                  </a:cubicBezTo>
                  <a:cubicBezTo>
                    <a:pt x="460" y="10355"/>
                    <a:pt x="327" y="10489"/>
                    <a:pt x="260" y="10655"/>
                  </a:cubicBezTo>
                  <a:cubicBezTo>
                    <a:pt x="1" y="11207"/>
                    <a:pt x="120" y="11821"/>
                    <a:pt x="494" y="12283"/>
                  </a:cubicBezTo>
                  <a:lnTo>
                    <a:pt x="494" y="12283"/>
                  </a:lnTo>
                  <a:lnTo>
                    <a:pt x="494" y="13891"/>
                  </a:lnTo>
                  <a:cubicBezTo>
                    <a:pt x="494" y="13991"/>
                    <a:pt x="527" y="14125"/>
                    <a:pt x="494" y="14225"/>
                  </a:cubicBezTo>
                  <a:cubicBezTo>
                    <a:pt x="460" y="14325"/>
                    <a:pt x="327" y="14492"/>
                    <a:pt x="260" y="14625"/>
                  </a:cubicBezTo>
                  <a:cubicBezTo>
                    <a:pt x="36" y="15171"/>
                    <a:pt x="212" y="15747"/>
                    <a:pt x="493" y="16236"/>
                  </a:cubicBezTo>
                  <a:lnTo>
                    <a:pt x="493" y="16236"/>
                  </a:lnTo>
                  <a:cubicBezTo>
                    <a:pt x="490" y="16644"/>
                    <a:pt x="468" y="17050"/>
                    <a:pt x="594" y="17427"/>
                  </a:cubicBezTo>
                  <a:cubicBezTo>
                    <a:pt x="761" y="17961"/>
                    <a:pt x="1161" y="18394"/>
                    <a:pt x="1628" y="18661"/>
                  </a:cubicBezTo>
                  <a:cubicBezTo>
                    <a:pt x="1928" y="18795"/>
                    <a:pt x="2228" y="18928"/>
                    <a:pt x="2562" y="18995"/>
                  </a:cubicBezTo>
                  <a:cubicBezTo>
                    <a:pt x="2662" y="19028"/>
                    <a:pt x="2762" y="19062"/>
                    <a:pt x="2829" y="19062"/>
                  </a:cubicBezTo>
                  <a:cubicBezTo>
                    <a:pt x="2851" y="19062"/>
                    <a:pt x="2903" y="19076"/>
                    <a:pt x="2915" y="19076"/>
                  </a:cubicBezTo>
                  <a:cubicBezTo>
                    <a:pt x="2921" y="19076"/>
                    <a:pt x="2918" y="19073"/>
                    <a:pt x="2895" y="19062"/>
                  </a:cubicBezTo>
                  <a:cubicBezTo>
                    <a:pt x="2929" y="19062"/>
                    <a:pt x="2929" y="19095"/>
                    <a:pt x="2929" y="19095"/>
                  </a:cubicBezTo>
                  <a:cubicBezTo>
                    <a:pt x="3129" y="19195"/>
                    <a:pt x="3296" y="19362"/>
                    <a:pt x="3496" y="19495"/>
                  </a:cubicBezTo>
                  <a:cubicBezTo>
                    <a:pt x="4864" y="20496"/>
                    <a:pt x="6265" y="21530"/>
                    <a:pt x="7666" y="22531"/>
                  </a:cubicBezTo>
                  <a:cubicBezTo>
                    <a:pt x="7732" y="22597"/>
                    <a:pt x="7832" y="22664"/>
                    <a:pt x="7932" y="22731"/>
                  </a:cubicBezTo>
                  <a:cubicBezTo>
                    <a:pt x="8032" y="22831"/>
                    <a:pt x="8166" y="22831"/>
                    <a:pt x="8333" y="22864"/>
                  </a:cubicBezTo>
                  <a:cubicBezTo>
                    <a:pt x="9368" y="22990"/>
                    <a:pt x="10373" y="23086"/>
                    <a:pt x="11405" y="23180"/>
                  </a:cubicBezTo>
                  <a:lnTo>
                    <a:pt x="11405" y="23180"/>
                  </a:lnTo>
                  <a:cubicBezTo>
                    <a:pt x="11562" y="23875"/>
                    <a:pt x="11922" y="24503"/>
                    <a:pt x="12536" y="24932"/>
                  </a:cubicBezTo>
                  <a:cubicBezTo>
                    <a:pt x="13203" y="25399"/>
                    <a:pt x="14037" y="25533"/>
                    <a:pt x="14837" y="25600"/>
                  </a:cubicBezTo>
                  <a:cubicBezTo>
                    <a:pt x="15371" y="25666"/>
                    <a:pt x="15905" y="25666"/>
                    <a:pt x="16438" y="25666"/>
                  </a:cubicBezTo>
                  <a:cubicBezTo>
                    <a:pt x="16705" y="25650"/>
                    <a:pt x="16981" y="25650"/>
                    <a:pt x="17256" y="25650"/>
                  </a:cubicBezTo>
                  <a:cubicBezTo>
                    <a:pt x="17531" y="25650"/>
                    <a:pt x="17806" y="25650"/>
                    <a:pt x="18073" y="25633"/>
                  </a:cubicBezTo>
                  <a:cubicBezTo>
                    <a:pt x="18907" y="25600"/>
                    <a:pt x="19808" y="25499"/>
                    <a:pt x="20575" y="25099"/>
                  </a:cubicBezTo>
                  <a:cubicBezTo>
                    <a:pt x="21338" y="24686"/>
                    <a:pt x="21768" y="23999"/>
                    <a:pt x="21951" y="23184"/>
                  </a:cubicBezTo>
                  <a:lnTo>
                    <a:pt x="21951" y="23184"/>
                  </a:lnTo>
                  <a:cubicBezTo>
                    <a:pt x="22571" y="23122"/>
                    <a:pt x="23191" y="23060"/>
                    <a:pt x="23810" y="22998"/>
                  </a:cubicBezTo>
                  <a:cubicBezTo>
                    <a:pt x="24144" y="22964"/>
                    <a:pt x="24478" y="22931"/>
                    <a:pt x="24844" y="22898"/>
                  </a:cubicBezTo>
                  <a:cubicBezTo>
                    <a:pt x="25045" y="22864"/>
                    <a:pt x="25345" y="22898"/>
                    <a:pt x="25545" y="22798"/>
                  </a:cubicBezTo>
                  <a:cubicBezTo>
                    <a:pt x="25645" y="22731"/>
                    <a:pt x="25745" y="22631"/>
                    <a:pt x="25845" y="22564"/>
                  </a:cubicBezTo>
                  <a:cubicBezTo>
                    <a:pt x="26045" y="22397"/>
                    <a:pt x="26245" y="22230"/>
                    <a:pt x="26479" y="22097"/>
                  </a:cubicBezTo>
                  <a:cubicBezTo>
                    <a:pt x="27280" y="21497"/>
                    <a:pt x="28047" y="20896"/>
                    <a:pt x="28847" y="20296"/>
                  </a:cubicBezTo>
                  <a:lnTo>
                    <a:pt x="30115" y="19362"/>
                  </a:lnTo>
                  <a:cubicBezTo>
                    <a:pt x="30282" y="19228"/>
                    <a:pt x="30482" y="19062"/>
                    <a:pt x="30682" y="18928"/>
                  </a:cubicBezTo>
                  <a:cubicBezTo>
                    <a:pt x="30782" y="18861"/>
                    <a:pt x="30849" y="18861"/>
                    <a:pt x="30982" y="18828"/>
                  </a:cubicBezTo>
                  <a:cubicBezTo>
                    <a:pt x="31249" y="18728"/>
                    <a:pt x="31549" y="18661"/>
                    <a:pt x="31816" y="18561"/>
                  </a:cubicBezTo>
                  <a:cubicBezTo>
                    <a:pt x="32617" y="18294"/>
                    <a:pt x="33384" y="17827"/>
                    <a:pt x="33818" y="17060"/>
                  </a:cubicBezTo>
                  <a:cubicBezTo>
                    <a:pt x="34084" y="16560"/>
                    <a:pt x="34118" y="16059"/>
                    <a:pt x="34118" y="15526"/>
                  </a:cubicBezTo>
                  <a:lnTo>
                    <a:pt x="34118" y="13457"/>
                  </a:lnTo>
                  <a:cubicBezTo>
                    <a:pt x="34118" y="13391"/>
                    <a:pt x="34118" y="13291"/>
                    <a:pt x="34118" y="13224"/>
                  </a:cubicBezTo>
                  <a:cubicBezTo>
                    <a:pt x="34151" y="13157"/>
                    <a:pt x="34184" y="13124"/>
                    <a:pt x="34218" y="13057"/>
                  </a:cubicBezTo>
                  <a:cubicBezTo>
                    <a:pt x="34318" y="12924"/>
                    <a:pt x="34385" y="12790"/>
                    <a:pt x="34418" y="12657"/>
                  </a:cubicBezTo>
                  <a:cubicBezTo>
                    <a:pt x="34607" y="12154"/>
                    <a:pt x="34499" y="11651"/>
                    <a:pt x="34151" y="11232"/>
                  </a:cubicBezTo>
                  <a:lnTo>
                    <a:pt x="34151" y="11232"/>
                  </a:lnTo>
                  <a:lnTo>
                    <a:pt x="34151" y="9588"/>
                  </a:lnTo>
                  <a:cubicBezTo>
                    <a:pt x="34151" y="9488"/>
                    <a:pt x="34118" y="9355"/>
                    <a:pt x="34151" y="9254"/>
                  </a:cubicBezTo>
                  <a:cubicBezTo>
                    <a:pt x="34184" y="9121"/>
                    <a:pt x="34318" y="8988"/>
                    <a:pt x="34385" y="8821"/>
                  </a:cubicBezTo>
                  <a:cubicBezTo>
                    <a:pt x="34635" y="8289"/>
                    <a:pt x="34474" y="7728"/>
                    <a:pt x="34151" y="7275"/>
                  </a:cubicBezTo>
                  <a:lnTo>
                    <a:pt x="34151" y="7275"/>
                  </a:lnTo>
                  <a:lnTo>
                    <a:pt x="34151" y="5418"/>
                  </a:lnTo>
                  <a:cubicBezTo>
                    <a:pt x="34151" y="5318"/>
                    <a:pt x="34118" y="5185"/>
                    <a:pt x="34151" y="5051"/>
                  </a:cubicBezTo>
                  <a:cubicBezTo>
                    <a:pt x="34151" y="4951"/>
                    <a:pt x="34285" y="4851"/>
                    <a:pt x="34351" y="4718"/>
                  </a:cubicBezTo>
                  <a:cubicBezTo>
                    <a:pt x="34685" y="4117"/>
                    <a:pt x="34451" y="3484"/>
                    <a:pt x="34084" y="2950"/>
                  </a:cubicBezTo>
                  <a:cubicBezTo>
                    <a:pt x="34045" y="2891"/>
                    <a:pt x="33989" y="2867"/>
                    <a:pt x="33933" y="2867"/>
                  </a:cubicBezTo>
                  <a:cubicBezTo>
                    <a:pt x="33798" y="2867"/>
                    <a:pt x="33666" y="3009"/>
                    <a:pt x="33784" y="3150"/>
                  </a:cubicBezTo>
                  <a:cubicBezTo>
                    <a:pt x="34018" y="3517"/>
                    <a:pt x="34218" y="3917"/>
                    <a:pt x="34084" y="4318"/>
                  </a:cubicBezTo>
                  <a:cubicBezTo>
                    <a:pt x="34018" y="4551"/>
                    <a:pt x="33784" y="4718"/>
                    <a:pt x="33751" y="4951"/>
                  </a:cubicBezTo>
                  <a:cubicBezTo>
                    <a:pt x="33717" y="5285"/>
                    <a:pt x="33751" y="5685"/>
                    <a:pt x="33751" y="6019"/>
                  </a:cubicBezTo>
                  <a:cubicBezTo>
                    <a:pt x="33751" y="6419"/>
                    <a:pt x="33751" y="6786"/>
                    <a:pt x="33751" y="7186"/>
                  </a:cubicBezTo>
                  <a:cubicBezTo>
                    <a:pt x="33751" y="7386"/>
                    <a:pt x="33884" y="7520"/>
                    <a:pt x="33984" y="7687"/>
                  </a:cubicBezTo>
                  <a:cubicBezTo>
                    <a:pt x="34218" y="8120"/>
                    <a:pt x="34118" y="8554"/>
                    <a:pt x="33851" y="8921"/>
                  </a:cubicBezTo>
                  <a:cubicBezTo>
                    <a:pt x="33751" y="9088"/>
                    <a:pt x="33751" y="9121"/>
                    <a:pt x="33751" y="9288"/>
                  </a:cubicBezTo>
                  <a:lnTo>
                    <a:pt x="33751" y="9888"/>
                  </a:lnTo>
                  <a:lnTo>
                    <a:pt x="33751" y="11122"/>
                  </a:lnTo>
                  <a:cubicBezTo>
                    <a:pt x="33751" y="11289"/>
                    <a:pt x="33818" y="11356"/>
                    <a:pt x="33918" y="11523"/>
                  </a:cubicBezTo>
                  <a:cubicBezTo>
                    <a:pt x="34184" y="11856"/>
                    <a:pt x="34184" y="12223"/>
                    <a:pt x="34018" y="12624"/>
                  </a:cubicBezTo>
                  <a:cubicBezTo>
                    <a:pt x="33918" y="12790"/>
                    <a:pt x="33751" y="12957"/>
                    <a:pt x="33751" y="13191"/>
                  </a:cubicBezTo>
                  <a:cubicBezTo>
                    <a:pt x="33751" y="13324"/>
                    <a:pt x="33751" y="13457"/>
                    <a:pt x="33751" y="13591"/>
                  </a:cubicBezTo>
                  <a:cubicBezTo>
                    <a:pt x="33751" y="14358"/>
                    <a:pt x="33784" y="15125"/>
                    <a:pt x="33751" y="15893"/>
                  </a:cubicBezTo>
                  <a:cubicBezTo>
                    <a:pt x="33684" y="17127"/>
                    <a:pt x="32617" y="17894"/>
                    <a:pt x="31549" y="18261"/>
                  </a:cubicBezTo>
                  <a:cubicBezTo>
                    <a:pt x="31382" y="18294"/>
                    <a:pt x="31182" y="18361"/>
                    <a:pt x="31016" y="18394"/>
                  </a:cubicBezTo>
                  <a:cubicBezTo>
                    <a:pt x="30849" y="18461"/>
                    <a:pt x="30649" y="18494"/>
                    <a:pt x="30515" y="18561"/>
                  </a:cubicBezTo>
                  <a:cubicBezTo>
                    <a:pt x="30415" y="18628"/>
                    <a:pt x="30348" y="18695"/>
                    <a:pt x="30282" y="18728"/>
                  </a:cubicBezTo>
                  <a:cubicBezTo>
                    <a:pt x="29915" y="18995"/>
                    <a:pt x="29581" y="19262"/>
                    <a:pt x="29214" y="19529"/>
                  </a:cubicBezTo>
                  <a:cubicBezTo>
                    <a:pt x="28847" y="19795"/>
                    <a:pt x="28480" y="20096"/>
                    <a:pt x="28113" y="20362"/>
                  </a:cubicBezTo>
                  <a:cubicBezTo>
                    <a:pt x="27380" y="20896"/>
                    <a:pt x="26679" y="21430"/>
                    <a:pt x="25945" y="21964"/>
                  </a:cubicBezTo>
                  <a:cubicBezTo>
                    <a:pt x="25745" y="22130"/>
                    <a:pt x="25545" y="22331"/>
                    <a:pt x="25311" y="22431"/>
                  </a:cubicBezTo>
                  <a:cubicBezTo>
                    <a:pt x="25145" y="22531"/>
                    <a:pt x="24778" y="22531"/>
                    <a:pt x="24578" y="22531"/>
                  </a:cubicBezTo>
                  <a:cubicBezTo>
                    <a:pt x="24077" y="22597"/>
                    <a:pt x="23610" y="22664"/>
                    <a:pt x="23143" y="22697"/>
                  </a:cubicBezTo>
                  <a:cubicBezTo>
                    <a:pt x="22676" y="22764"/>
                    <a:pt x="22209" y="22764"/>
                    <a:pt x="21742" y="22831"/>
                  </a:cubicBezTo>
                  <a:cubicBezTo>
                    <a:pt x="21642" y="22864"/>
                    <a:pt x="21609" y="22898"/>
                    <a:pt x="21575" y="22998"/>
                  </a:cubicBezTo>
                  <a:cubicBezTo>
                    <a:pt x="21442" y="23698"/>
                    <a:pt x="21108" y="24299"/>
                    <a:pt x="20508" y="24666"/>
                  </a:cubicBezTo>
                  <a:cubicBezTo>
                    <a:pt x="19841" y="25099"/>
                    <a:pt x="19040" y="25199"/>
                    <a:pt x="18273" y="25233"/>
                  </a:cubicBezTo>
                  <a:cubicBezTo>
                    <a:pt x="17726" y="25272"/>
                    <a:pt x="17167" y="25288"/>
                    <a:pt x="16604" y="25288"/>
                  </a:cubicBezTo>
                  <a:cubicBezTo>
                    <a:pt x="16206" y="25288"/>
                    <a:pt x="15805" y="25280"/>
                    <a:pt x="15404" y="25266"/>
                  </a:cubicBezTo>
                  <a:cubicBezTo>
                    <a:pt x="14637" y="25233"/>
                    <a:pt x="13803" y="25166"/>
                    <a:pt x="13103" y="24832"/>
                  </a:cubicBezTo>
                  <a:cubicBezTo>
                    <a:pt x="12336" y="24499"/>
                    <a:pt x="11902" y="23798"/>
                    <a:pt x="11768" y="22998"/>
                  </a:cubicBezTo>
                  <a:cubicBezTo>
                    <a:pt x="11768" y="22898"/>
                    <a:pt x="11668" y="22831"/>
                    <a:pt x="11535" y="22831"/>
                  </a:cubicBezTo>
                  <a:cubicBezTo>
                    <a:pt x="10968" y="22764"/>
                    <a:pt x="10401" y="22731"/>
                    <a:pt x="9867" y="22664"/>
                  </a:cubicBezTo>
                  <a:cubicBezTo>
                    <a:pt x="9567" y="22631"/>
                    <a:pt x="9300" y="22597"/>
                    <a:pt x="9033" y="22564"/>
                  </a:cubicBezTo>
                  <a:cubicBezTo>
                    <a:pt x="8766" y="22531"/>
                    <a:pt x="8466" y="22531"/>
                    <a:pt x="8199" y="22464"/>
                  </a:cubicBezTo>
                  <a:cubicBezTo>
                    <a:pt x="8199" y="22464"/>
                    <a:pt x="8199" y="22479"/>
                    <a:pt x="8189" y="22479"/>
                  </a:cubicBezTo>
                  <a:cubicBezTo>
                    <a:pt x="8184" y="22479"/>
                    <a:pt x="8177" y="22475"/>
                    <a:pt x="8166" y="22464"/>
                  </a:cubicBezTo>
                  <a:cubicBezTo>
                    <a:pt x="8166" y="22464"/>
                    <a:pt x="8133" y="22431"/>
                    <a:pt x="8099" y="22397"/>
                  </a:cubicBezTo>
                  <a:cubicBezTo>
                    <a:pt x="7999" y="22331"/>
                    <a:pt x="7899" y="22264"/>
                    <a:pt x="7799" y="22197"/>
                  </a:cubicBezTo>
                  <a:lnTo>
                    <a:pt x="5464" y="20496"/>
                  </a:lnTo>
                  <a:cubicBezTo>
                    <a:pt x="4763" y="19962"/>
                    <a:pt x="4030" y="19462"/>
                    <a:pt x="3329" y="18928"/>
                  </a:cubicBezTo>
                  <a:cubicBezTo>
                    <a:pt x="3262" y="18895"/>
                    <a:pt x="3196" y="18828"/>
                    <a:pt x="3129" y="18795"/>
                  </a:cubicBezTo>
                  <a:cubicBezTo>
                    <a:pt x="2929" y="18661"/>
                    <a:pt x="2629" y="18661"/>
                    <a:pt x="2395" y="18561"/>
                  </a:cubicBezTo>
                  <a:cubicBezTo>
                    <a:pt x="1761" y="18394"/>
                    <a:pt x="1128" y="17994"/>
                    <a:pt x="961" y="17327"/>
                  </a:cubicBezTo>
                  <a:cubicBezTo>
                    <a:pt x="894" y="17060"/>
                    <a:pt x="894" y="16827"/>
                    <a:pt x="894" y="16560"/>
                  </a:cubicBezTo>
                  <a:cubicBezTo>
                    <a:pt x="894" y="16460"/>
                    <a:pt x="894" y="16360"/>
                    <a:pt x="894" y="16260"/>
                  </a:cubicBezTo>
                  <a:cubicBezTo>
                    <a:pt x="861" y="16059"/>
                    <a:pt x="727" y="15893"/>
                    <a:pt x="661" y="15726"/>
                  </a:cubicBezTo>
                  <a:cubicBezTo>
                    <a:pt x="560" y="15526"/>
                    <a:pt x="527" y="15292"/>
                    <a:pt x="560" y="15059"/>
                  </a:cubicBezTo>
                  <a:cubicBezTo>
                    <a:pt x="594" y="14959"/>
                    <a:pt x="627" y="14858"/>
                    <a:pt x="661" y="14758"/>
                  </a:cubicBezTo>
                  <a:cubicBezTo>
                    <a:pt x="694" y="14658"/>
                    <a:pt x="827" y="14525"/>
                    <a:pt x="861" y="14425"/>
                  </a:cubicBezTo>
                  <a:cubicBezTo>
                    <a:pt x="894" y="14325"/>
                    <a:pt x="894" y="14158"/>
                    <a:pt x="894" y="14058"/>
                  </a:cubicBezTo>
                  <a:lnTo>
                    <a:pt x="894" y="12557"/>
                  </a:lnTo>
                  <a:cubicBezTo>
                    <a:pt x="894" y="12457"/>
                    <a:pt x="927" y="12290"/>
                    <a:pt x="894" y="12190"/>
                  </a:cubicBezTo>
                  <a:cubicBezTo>
                    <a:pt x="827" y="12023"/>
                    <a:pt x="627" y="11890"/>
                    <a:pt x="560" y="11723"/>
                  </a:cubicBezTo>
                  <a:cubicBezTo>
                    <a:pt x="494" y="11489"/>
                    <a:pt x="494" y="11256"/>
                    <a:pt x="560" y="11022"/>
                  </a:cubicBezTo>
                  <a:cubicBezTo>
                    <a:pt x="627" y="10789"/>
                    <a:pt x="894" y="10555"/>
                    <a:pt x="894" y="10322"/>
                  </a:cubicBezTo>
                  <a:cubicBezTo>
                    <a:pt x="894" y="10122"/>
                    <a:pt x="894" y="9955"/>
                    <a:pt x="894" y="9755"/>
                  </a:cubicBezTo>
                  <a:lnTo>
                    <a:pt x="894" y="8287"/>
                  </a:lnTo>
                  <a:cubicBezTo>
                    <a:pt x="894" y="8154"/>
                    <a:pt x="894" y="8020"/>
                    <a:pt x="827" y="7920"/>
                  </a:cubicBezTo>
                  <a:cubicBezTo>
                    <a:pt x="727" y="7653"/>
                    <a:pt x="594" y="7487"/>
                    <a:pt x="560" y="7220"/>
                  </a:cubicBezTo>
                  <a:cubicBezTo>
                    <a:pt x="527" y="6953"/>
                    <a:pt x="594" y="6686"/>
                    <a:pt x="727" y="6452"/>
                  </a:cubicBezTo>
                  <a:cubicBezTo>
                    <a:pt x="794" y="6319"/>
                    <a:pt x="894" y="6252"/>
                    <a:pt x="894" y="6086"/>
                  </a:cubicBezTo>
                  <a:cubicBezTo>
                    <a:pt x="894" y="5952"/>
                    <a:pt x="894" y="5852"/>
                    <a:pt x="894" y="5752"/>
                  </a:cubicBezTo>
                  <a:lnTo>
                    <a:pt x="894" y="381"/>
                  </a:lnTo>
                  <a:lnTo>
                    <a:pt x="894" y="248"/>
                  </a:lnTo>
                  <a:cubicBezTo>
                    <a:pt x="894" y="106"/>
                    <a:pt x="745" y="1"/>
                    <a:pt x="6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Google Shape;1969;p54">
              <a:extLst>
                <a:ext uri="{FF2B5EF4-FFF2-40B4-BE49-F238E27FC236}">
                  <a16:creationId xmlns:a16="http://schemas.microsoft.com/office/drawing/2014/main" id="{CE01A7B6-88F5-4C3C-B604-529DB92816F4}"/>
                </a:ext>
              </a:extLst>
            </p:cNvPr>
            <p:cNvSpPr/>
            <p:nvPr/>
          </p:nvSpPr>
          <p:spPr>
            <a:xfrm rot="-1799831" flipH="1">
              <a:off x="7550294" y="4191710"/>
              <a:ext cx="513014" cy="67946"/>
            </a:xfrm>
            <a:custGeom>
              <a:avLst/>
              <a:gdLst/>
              <a:ahLst/>
              <a:cxnLst/>
              <a:rect l="l" t="t" r="r" b="b"/>
              <a:pathLst>
                <a:path w="19427" h="2573" extrusionOk="0">
                  <a:moveTo>
                    <a:pt x="19131" y="0"/>
                  </a:moveTo>
                  <a:cubicBezTo>
                    <a:pt x="19122" y="0"/>
                    <a:pt x="19113" y="1"/>
                    <a:pt x="19104" y="2"/>
                  </a:cubicBezTo>
                  <a:cubicBezTo>
                    <a:pt x="14200" y="736"/>
                    <a:pt x="9330" y="1337"/>
                    <a:pt x="4393" y="1804"/>
                  </a:cubicBezTo>
                  <a:cubicBezTo>
                    <a:pt x="3025" y="1970"/>
                    <a:pt x="1624" y="2070"/>
                    <a:pt x="223" y="2204"/>
                  </a:cubicBezTo>
                  <a:cubicBezTo>
                    <a:pt x="0" y="2236"/>
                    <a:pt x="82" y="2573"/>
                    <a:pt x="294" y="2573"/>
                  </a:cubicBezTo>
                  <a:cubicBezTo>
                    <a:pt x="304" y="2573"/>
                    <a:pt x="313" y="2572"/>
                    <a:pt x="324" y="2571"/>
                  </a:cubicBezTo>
                  <a:cubicBezTo>
                    <a:pt x="5227" y="2170"/>
                    <a:pt x="10131" y="1637"/>
                    <a:pt x="15034" y="970"/>
                  </a:cubicBezTo>
                  <a:cubicBezTo>
                    <a:pt x="16402" y="803"/>
                    <a:pt x="17769" y="603"/>
                    <a:pt x="19170" y="403"/>
                  </a:cubicBezTo>
                  <a:cubicBezTo>
                    <a:pt x="19427" y="371"/>
                    <a:pt x="19345" y="0"/>
                    <a:pt x="19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Google Shape;1970;p54">
              <a:extLst>
                <a:ext uri="{FF2B5EF4-FFF2-40B4-BE49-F238E27FC236}">
                  <a16:creationId xmlns:a16="http://schemas.microsoft.com/office/drawing/2014/main" id="{BFC23E55-3540-4E0B-AE46-62EE8E63C153}"/>
                </a:ext>
              </a:extLst>
            </p:cNvPr>
            <p:cNvSpPr/>
            <p:nvPr/>
          </p:nvSpPr>
          <p:spPr>
            <a:xfrm rot="-1799831" flipH="1">
              <a:off x="8038442" y="4451669"/>
              <a:ext cx="285119" cy="15184"/>
            </a:xfrm>
            <a:custGeom>
              <a:avLst/>
              <a:gdLst/>
              <a:ahLst/>
              <a:cxnLst/>
              <a:rect l="l" t="t" r="r" b="b"/>
              <a:pathLst>
                <a:path w="10797" h="575" extrusionOk="0">
                  <a:moveTo>
                    <a:pt x="223" y="1"/>
                  </a:moveTo>
                  <a:cubicBezTo>
                    <a:pt x="1" y="1"/>
                    <a:pt x="131" y="338"/>
                    <a:pt x="323" y="370"/>
                  </a:cubicBezTo>
                  <a:cubicBezTo>
                    <a:pt x="2081" y="508"/>
                    <a:pt x="3839" y="574"/>
                    <a:pt x="5597" y="574"/>
                  </a:cubicBezTo>
                  <a:cubicBezTo>
                    <a:pt x="7241" y="574"/>
                    <a:pt x="8886" y="516"/>
                    <a:pt x="10530" y="403"/>
                  </a:cubicBezTo>
                  <a:cubicBezTo>
                    <a:pt x="10797" y="370"/>
                    <a:pt x="10697" y="3"/>
                    <a:pt x="10463" y="3"/>
                  </a:cubicBezTo>
                  <a:cubicBezTo>
                    <a:pt x="8762" y="120"/>
                    <a:pt x="7061" y="178"/>
                    <a:pt x="5360" y="178"/>
                  </a:cubicBezTo>
                  <a:cubicBezTo>
                    <a:pt x="3658" y="178"/>
                    <a:pt x="1957" y="120"/>
                    <a:pt x="256" y="3"/>
                  </a:cubicBezTo>
                  <a:cubicBezTo>
                    <a:pt x="244" y="1"/>
                    <a:pt x="234" y="1"/>
                    <a:pt x="223"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Google Shape;1971;p54">
              <a:extLst>
                <a:ext uri="{FF2B5EF4-FFF2-40B4-BE49-F238E27FC236}">
                  <a16:creationId xmlns:a16="http://schemas.microsoft.com/office/drawing/2014/main" id="{EF64EB8F-9B39-464E-AAFD-ADC564276437}"/>
                </a:ext>
              </a:extLst>
            </p:cNvPr>
            <p:cNvSpPr/>
            <p:nvPr/>
          </p:nvSpPr>
          <p:spPr>
            <a:xfrm rot="-1799831" flipH="1">
              <a:off x="7776941" y="4430469"/>
              <a:ext cx="438202" cy="45922"/>
            </a:xfrm>
            <a:custGeom>
              <a:avLst/>
              <a:gdLst/>
              <a:ahLst/>
              <a:cxnLst/>
              <a:rect l="l" t="t" r="r" b="b"/>
              <a:pathLst>
                <a:path w="16594" h="1739" extrusionOk="0">
                  <a:moveTo>
                    <a:pt x="16269" y="0"/>
                  </a:moveTo>
                  <a:cubicBezTo>
                    <a:pt x="16251" y="0"/>
                    <a:pt x="16232" y="3"/>
                    <a:pt x="16213" y="8"/>
                  </a:cubicBezTo>
                  <a:cubicBezTo>
                    <a:pt x="12243" y="942"/>
                    <a:pt x="8140" y="1276"/>
                    <a:pt x="4071" y="1342"/>
                  </a:cubicBezTo>
                  <a:cubicBezTo>
                    <a:pt x="3699" y="1352"/>
                    <a:pt x="3328" y="1356"/>
                    <a:pt x="2957" y="1356"/>
                  </a:cubicBezTo>
                  <a:cubicBezTo>
                    <a:pt x="2060" y="1356"/>
                    <a:pt x="1164" y="1333"/>
                    <a:pt x="268" y="1309"/>
                  </a:cubicBezTo>
                  <a:cubicBezTo>
                    <a:pt x="1" y="1309"/>
                    <a:pt x="134" y="1709"/>
                    <a:pt x="335" y="1709"/>
                  </a:cubicBezTo>
                  <a:cubicBezTo>
                    <a:pt x="1149" y="1728"/>
                    <a:pt x="1967" y="1739"/>
                    <a:pt x="2785" y="1739"/>
                  </a:cubicBezTo>
                  <a:cubicBezTo>
                    <a:pt x="6255" y="1739"/>
                    <a:pt x="9743" y="1549"/>
                    <a:pt x="13144" y="1009"/>
                  </a:cubicBezTo>
                  <a:cubicBezTo>
                    <a:pt x="14244" y="809"/>
                    <a:pt x="15312" y="609"/>
                    <a:pt x="16379" y="375"/>
                  </a:cubicBezTo>
                  <a:cubicBezTo>
                    <a:pt x="16594" y="314"/>
                    <a:pt x="16471" y="0"/>
                    <a:pt x="1626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Google Shape;1972;p54">
              <a:extLst>
                <a:ext uri="{FF2B5EF4-FFF2-40B4-BE49-F238E27FC236}">
                  <a16:creationId xmlns:a16="http://schemas.microsoft.com/office/drawing/2014/main" id="{38B1EE1B-E3E5-4D4D-89BB-86722DC291CB}"/>
                </a:ext>
              </a:extLst>
            </p:cNvPr>
            <p:cNvSpPr/>
            <p:nvPr/>
          </p:nvSpPr>
          <p:spPr>
            <a:xfrm rot="-1799831" flipH="1">
              <a:off x="7576044" y="4231700"/>
              <a:ext cx="524501" cy="70613"/>
            </a:xfrm>
            <a:custGeom>
              <a:avLst/>
              <a:gdLst/>
              <a:ahLst/>
              <a:cxnLst/>
              <a:rect l="l" t="t" r="r" b="b"/>
              <a:pathLst>
                <a:path w="19862" h="2674" extrusionOk="0">
                  <a:moveTo>
                    <a:pt x="19597" y="0"/>
                  </a:moveTo>
                  <a:cubicBezTo>
                    <a:pt x="19589" y="0"/>
                    <a:pt x="19580" y="1"/>
                    <a:pt x="19572" y="3"/>
                  </a:cubicBezTo>
                  <a:cubicBezTo>
                    <a:pt x="14568" y="770"/>
                    <a:pt x="9531" y="1404"/>
                    <a:pt x="4494" y="1904"/>
                  </a:cubicBezTo>
                  <a:cubicBezTo>
                    <a:pt x="3093" y="2037"/>
                    <a:pt x="1659" y="2171"/>
                    <a:pt x="224" y="2304"/>
                  </a:cubicBezTo>
                  <a:cubicBezTo>
                    <a:pt x="0" y="2304"/>
                    <a:pt x="84" y="2673"/>
                    <a:pt x="297" y="2673"/>
                  </a:cubicBezTo>
                  <a:cubicBezTo>
                    <a:pt x="306" y="2673"/>
                    <a:pt x="315" y="2673"/>
                    <a:pt x="325" y="2671"/>
                  </a:cubicBezTo>
                  <a:cubicBezTo>
                    <a:pt x="5328" y="2271"/>
                    <a:pt x="10365" y="1704"/>
                    <a:pt x="15369" y="1003"/>
                  </a:cubicBezTo>
                  <a:cubicBezTo>
                    <a:pt x="16803" y="803"/>
                    <a:pt x="18204" y="603"/>
                    <a:pt x="19638" y="370"/>
                  </a:cubicBezTo>
                  <a:cubicBezTo>
                    <a:pt x="19862" y="338"/>
                    <a:pt x="19780" y="0"/>
                    <a:pt x="19597" y="0"/>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Google Shape;1973;p54">
              <a:extLst>
                <a:ext uri="{FF2B5EF4-FFF2-40B4-BE49-F238E27FC236}">
                  <a16:creationId xmlns:a16="http://schemas.microsoft.com/office/drawing/2014/main" id="{2471236A-A69F-4205-8BB9-2C130812ABFB}"/>
                </a:ext>
              </a:extLst>
            </p:cNvPr>
            <p:cNvSpPr/>
            <p:nvPr/>
          </p:nvSpPr>
          <p:spPr>
            <a:xfrm rot="-1799831" flipH="1">
              <a:off x="7627422" y="4316066"/>
              <a:ext cx="549429" cy="73201"/>
            </a:xfrm>
            <a:custGeom>
              <a:avLst/>
              <a:gdLst/>
              <a:ahLst/>
              <a:cxnLst/>
              <a:rect l="l" t="t" r="r" b="b"/>
              <a:pathLst>
                <a:path w="20806" h="2772" extrusionOk="0">
                  <a:moveTo>
                    <a:pt x="20541" y="1"/>
                  </a:moveTo>
                  <a:cubicBezTo>
                    <a:pt x="20533" y="1"/>
                    <a:pt x="20524" y="2"/>
                    <a:pt x="20516" y="3"/>
                  </a:cubicBezTo>
                  <a:cubicBezTo>
                    <a:pt x="15279" y="837"/>
                    <a:pt x="10008" y="1504"/>
                    <a:pt x="4738" y="2005"/>
                  </a:cubicBezTo>
                  <a:cubicBezTo>
                    <a:pt x="3237" y="2138"/>
                    <a:pt x="1769" y="2238"/>
                    <a:pt x="268" y="2371"/>
                  </a:cubicBezTo>
                  <a:cubicBezTo>
                    <a:pt x="1" y="2405"/>
                    <a:pt x="101" y="2772"/>
                    <a:pt x="335" y="2772"/>
                  </a:cubicBezTo>
                  <a:cubicBezTo>
                    <a:pt x="5605" y="2338"/>
                    <a:pt x="10875" y="1771"/>
                    <a:pt x="16112" y="1037"/>
                  </a:cubicBezTo>
                  <a:cubicBezTo>
                    <a:pt x="17580" y="837"/>
                    <a:pt x="19081" y="637"/>
                    <a:pt x="20582" y="403"/>
                  </a:cubicBezTo>
                  <a:cubicBezTo>
                    <a:pt x="20806" y="340"/>
                    <a:pt x="20724" y="1"/>
                    <a:pt x="20541"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Google Shape;1974;p54">
              <a:extLst>
                <a:ext uri="{FF2B5EF4-FFF2-40B4-BE49-F238E27FC236}">
                  <a16:creationId xmlns:a16="http://schemas.microsoft.com/office/drawing/2014/main" id="{F1CAA7AF-7C72-42F0-A346-B9383394EC9F}"/>
                </a:ext>
              </a:extLst>
            </p:cNvPr>
            <p:cNvSpPr/>
            <p:nvPr/>
          </p:nvSpPr>
          <p:spPr>
            <a:xfrm rot="-1799831" flipH="1">
              <a:off x="7519572" y="4131912"/>
              <a:ext cx="535909" cy="71484"/>
            </a:xfrm>
            <a:custGeom>
              <a:avLst/>
              <a:gdLst/>
              <a:ahLst/>
              <a:cxnLst/>
              <a:rect l="l" t="t" r="r" b="b"/>
              <a:pathLst>
                <a:path w="20294" h="2707" extrusionOk="0">
                  <a:moveTo>
                    <a:pt x="20029" y="0"/>
                  </a:moveTo>
                  <a:cubicBezTo>
                    <a:pt x="20021" y="0"/>
                    <a:pt x="20012" y="1"/>
                    <a:pt x="20004" y="2"/>
                  </a:cubicBezTo>
                  <a:cubicBezTo>
                    <a:pt x="14867" y="803"/>
                    <a:pt x="9696" y="1470"/>
                    <a:pt x="4559" y="1937"/>
                  </a:cubicBezTo>
                  <a:cubicBezTo>
                    <a:pt x="3125" y="2104"/>
                    <a:pt x="1691" y="2204"/>
                    <a:pt x="256" y="2337"/>
                  </a:cubicBezTo>
                  <a:cubicBezTo>
                    <a:pt x="1" y="2369"/>
                    <a:pt x="81" y="2706"/>
                    <a:pt x="293" y="2706"/>
                  </a:cubicBezTo>
                  <a:cubicBezTo>
                    <a:pt x="303" y="2706"/>
                    <a:pt x="313" y="2706"/>
                    <a:pt x="323" y="2704"/>
                  </a:cubicBezTo>
                  <a:cubicBezTo>
                    <a:pt x="5460" y="2304"/>
                    <a:pt x="10597" y="1737"/>
                    <a:pt x="15701" y="1036"/>
                  </a:cubicBezTo>
                  <a:cubicBezTo>
                    <a:pt x="17168" y="836"/>
                    <a:pt x="18603" y="603"/>
                    <a:pt x="20070" y="403"/>
                  </a:cubicBezTo>
                  <a:cubicBezTo>
                    <a:pt x="20294" y="339"/>
                    <a:pt x="20212" y="0"/>
                    <a:pt x="20029" y="0"/>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Google Shape;1975;p54">
              <a:extLst>
                <a:ext uri="{FF2B5EF4-FFF2-40B4-BE49-F238E27FC236}">
                  <a16:creationId xmlns:a16="http://schemas.microsoft.com/office/drawing/2014/main" id="{59F6A4CF-A905-4152-9318-2C10BE2B1814}"/>
                </a:ext>
              </a:extLst>
            </p:cNvPr>
            <p:cNvSpPr/>
            <p:nvPr/>
          </p:nvSpPr>
          <p:spPr>
            <a:xfrm rot="-1799831" flipH="1">
              <a:off x="8067624" y="4155629"/>
              <a:ext cx="31742" cy="11646"/>
            </a:xfrm>
            <a:custGeom>
              <a:avLst/>
              <a:gdLst/>
              <a:ahLst/>
              <a:cxnLst/>
              <a:rect l="l" t="t" r="r" b="b"/>
              <a:pathLst>
                <a:path w="1202" h="441" extrusionOk="0">
                  <a:moveTo>
                    <a:pt x="986" y="1"/>
                  </a:moveTo>
                  <a:cubicBezTo>
                    <a:pt x="970" y="1"/>
                    <a:pt x="952" y="3"/>
                    <a:pt x="934" y="7"/>
                  </a:cubicBezTo>
                  <a:cubicBezTo>
                    <a:pt x="701" y="7"/>
                    <a:pt x="434" y="41"/>
                    <a:pt x="201" y="74"/>
                  </a:cubicBezTo>
                  <a:cubicBezTo>
                    <a:pt x="101" y="74"/>
                    <a:pt x="0" y="141"/>
                    <a:pt x="34" y="241"/>
                  </a:cubicBezTo>
                  <a:cubicBezTo>
                    <a:pt x="67" y="341"/>
                    <a:pt x="134" y="441"/>
                    <a:pt x="267" y="441"/>
                  </a:cubicBezTo>
                  <a:cubicBezTo>
                    <a:pt x="501" y="408"/>
                    <a:pt x="768" y="408"/>
                    <a:pt x="1035" y="374"/>
                  </a:cubicBezTo>
                  <a:cubicBezTo>
                    <a:pt x="1135" y="374"/>
                    <a:pt x="1201" y="274"/>
                    <a:pt x="1168" y="174"/>
                  </a:cubicBezTo>
                  <a:cubicBezTo>
                    <a:pt x="1168" y="87"/>
                    <a:pt x="1093" y="1"/>
                    <a:pt x="9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Google Shape;1976;p54">
              <a:extLst>
                <a:ext uri="{FF2B5EF4-FFF2-40B4-BE49-F238E27FC236}">
                  <a16:creationId xmlns:a16="http://schemas.microsoft.com/office/drawing/2014/main" id="{A4B5BAFA-7762-4895-BD35-8ADF7BE09AAB}"/>
                </a:ext>
              </a:extLst>
            </p:cNvPr>
            <p:cNvSpPr/>
            <p:nvPr/>
          </p:nvSpPr>
          <p:spPr>
            <a:xfrm rot="-1799831" flipH="1">
              <a:off x="7601312" y="4273733"/>
              <a:ext cx="550274" cy="70560"/>
            </a:xfrm>
            <a:custGeom>
              <a:avLst/>
              <a:gdLst/>
              <a:ahLst/>
              <a:cxnLst/>
              <a:rect l="l" t="t" r="r" b="b"/>
              <a:pathLst>
                <a:path w="20838" h="2672" extrusionOk="0">
                  <a:moveTo>
                    <a:pt x="20541" y="1"/>
                  </a:moveTo>
                  <a:cubicBezTo>
                    <a:pt x="20533" y="1"/>
                    <a:pt x="20524" y="2"/>
                    <a:pt x="20516" y="3"/>
                  </a:cubicBezTo>
                  <a:cubicBezTo>
                    <a:pt x="15279" y="770"/>
                    <a:pt x="10008" y="1404"/>
                    <a:pt x="4738" y="1904"/>
                  </a:cubicBezTo>
                  <a:cubicBezTo>
                    <a:pt x="3270" y="2038"/>
                    <a:pt x="1769" y="2205"/>
                    <a:pt x="268" y="2271"/>
                  </a:cubicBezTo>
                  <a:cubicBezTo>
                    <a:pt x="1" y="2305"/>
                    <a:pt x="101" y="2672"/>
                    <a:pt x="335" y="2672"/>
                  </a:cubicBezTo>
                  <a:cubicBezTo>
                    <a:pt x="2970" y="2505"/>
                    <a:pt x="5605" y="2238"/>
                    <a:pt x="8207" y="1938"/>
                  </a:cubicBezTo>
                  <a:cubicBezTo>
                    <a:pt x="10842" y="1671"/>
                    <a:pt x="13477" y="1371"/>
                    <a:pt x="16079" y="1004"/>
                  </a:cubicBezTo>
                  <a:cubicBezTo>
                    <a:pt x="17580" y="804"/>
                    <a:pt x="19081" y="604"/>
                    <a:pt x="20582" y="370"/>
                  </a:cubicBezTo>
                  <a:cubicBezTo>
                    <a:pt x="20838" y="338"/>
                    <a:pt x="20727" y="1"/>
                    <a:pt x="20541"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Google Shape;1977;p54">
              <a:extLst>
                <a:ext uri="{FF2B5EF4-FFF2-40B4-BE49-F238E27FC236}">
                  <a16:creationId xmlns:a16="http://schemas.microsoft.com/office/drawing/2014/main" id="{AB84217A-62C5-4239-9169-78B8342CD136}"/>
                </a:ext>
              </a:extLst>
            </p:cNvPr>
            <p:cNvSpPr/>
            <p:nvPr/>
          </p:nvSpPr>
          <p:spPr>
            <a:xfrm rot="-1799831" flipH="1">
              <a:off x="8151436" y="4252788"/>
              <a:ext cx="321535" cy="40614"/>
            </a:xfrm>
            <a:custGeom>
              <a:avLst/>
              <a:gdLst/>
              <a:ahLst/>
              <a:cxnLst/>
              <a:rect l="l" t="t" r="r" b="b"/>
              <a:pathLst>
                <a:path w="12176" h="1538" extrusionOk="0">
                  <a:moveTo>
                    <a:pt x="234" y="1"/>
                  </a:moveTo>
                  <a:cubicBezTo>
                    <a:pt x="0" y="1"/>
                    <a:pt x="10" y="338"/>
                    <a:pt x="234" y="370"/>
                  </a:cubicBezTo>
                  <a:cubicBezTo>
                    <a:pt x="3136" y="970"/>
                    <a:pt x="6104" y="1237"/>
                    <a:pt x="9040" y="1404"/>
                  </a:cubicBezTo>
                  <a:cubicBezTo>
                    <a:pt x="9974" y="1471"/>
                    <a:pt x="10941" y="1504"/>
                    <a:pt x="11909" y="1537"/>
                  </a:cubicBezTo>
                  <a:cubicBezTo>
                    <a:pt x="12175" y="1537"/>
                    <a:pt x="12075" y="1170"/>
                    <a:pt x="11842" y="1137"/>
                  </a:cubicBezTo>
                  <a:cubicBezTo>
                    <a:pt x="9674" y="1070"/>
                    <a:pt x="7505" y="937"/>
                    <a:pt x="5337" y="737"/>
                  </a:cubicBezTo>
                  <a:cubicBezTo>
                    <a:pt x="3636" y="570"/>
                    <a:pt x="1935" y="370"/>
                    <a:pt x="267" y="3"/>
                  </a:cubicBezTo>
                  <a:cubicBezTo>
                    <a:pt x="255" y="1"/>
                    <a:pt x="244" y="1"/>
                    <a:pt x="2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Google Shape;1978;p54">
              <a:extLst>
                <a:ext uri="{FF2B5EF4-FFF2-40B4-BE49-F238E27FC236}">
                  <a16:creationId xmlns:a16="http://schemas.microsoft.com/office/drawing/2014/main" id="{1ACE165B-4DD8-4E98-9B0A-810A7467ED7A}"/>
                </a:ext>
              </a:extLst>
            </p:cNvPr>
            <p:cNvSpPr/>
            <p:nvPr/>
          </p:nvSpPr>
          <p:spPr>
            <a:xfrm rot="-1799831" flipH="1">
              <a:off x="8001624" y="3968758"/>
              <a:ext cx="372369" cy="29127"/>
            </a:xfrm>
            <a:custGeom>
              <a:avLst/>
              <a:gdLst/>
              <a:ahLst/>
              <a:cxnLst/>
              <a:rect l="l" t="t" r="r" b="b"/>
              <a:pathLst>
                <a:path w="14101" h="1103" extrusionOk="0">
                  <a:moveTo>
                    <a:pt x="13805" y="0"/>
                  </a:moveTo>
                  <a:cubicBezTo>
                    <a:pt x="13796" y="0"/>
                    <a:pt x="13787" y="1"/>
                    <a:pt x="13777" y="2"/>
                  </a:cubicBezTo>
                  <a:cubicBezTo>
                    <a:pt x="10275" y="269"/>
                    <a:pt x="6772" y="503"/>
                    <a:pt x="3270" y="636"/>
                  </a:cubicBezTo>
                  <a:cubicBezTo>
                    <a:pt x="2269" y="669"/>
                    <a:pt x="1268" y="703"/>
                    <a:pt x="268" y="736"/>
                  </a:cubicBezTo>
                  <a:cubicBezTo>
                    <a:pt x="1" y="736"/>
                    <a:pt x="101" y="1103"/>
                    <a:pt x="334" y="1103"/>
                  </a:cubicBezTo>
                  <a:cubicBezTo>
                    <a:pt x="3837" y="1003"/>
                    <a:pt x="7373" y="836"/>
                    <a:pt x="10875" y="603"/>
                  </a:cubicBezTo>
                  <a:cubicBezTo>
                    <a:pt x="11876" y="536"/>
                    <a:pt x="12843" y="469"/>
                    <a:pt x="13844" y="369"/>
                  </a:cubicBezTo>
                  <a:cubicBezTo>
                    <a:pt x="14100" y="369"/>
                    <a:pt x="14018" y="0"/>
                    <a:pt x="13805" y="0"/>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Google Shape;1979;p54">
              <a:extLst>
                <a:ext uri="{FF2B5EF4-FFF2-40B4-BE49-F238E27FC236}">
                  <a16:creationId xmlns:a16="http://schemas.microsoft.com/office/drawing/2014/main" id="{E522ED61-09E2-468B-9251-939BF7FABF01}"/>
                </a:ext>
              </a:extLst>
            </p:cNvPr>
            <p:cNvSpPr/>
            <p:nvPr/>
          </p:nvSpPr>
          <p:spPr>
            <a:xfrm rot="-1799831" flipH="1">
              <a:off x="7882289" y="3940813"/>
              <a:ext cx="471000" cy="39717"/>
            </a:xfrm>
            <a:custGeom>
              <a:avLst/>
              <a:gdLst/>
              <a:ahLst/>
              <a:cxnLst/>
              <a:rect l="l" t="t" r="r" b="b"/>
              <a:pathLst>
                <a:path w="17836" h="1504" extrusionOk="0">
                  <a:moveTo>
                    <a:pt x="17543" y="1"/>
                  </a:moveTo>
                  <a:cubicBezTo>
                    <a:pt x="17533" y="1"/>
                    <a:pt x="17523" y="2"/>
                    <a:pt x="17513" y="3"/>
                  </a:cubicBezTo>
                  <a:cubicBezTo>
                    <a:pt x="13043" y="403"/>
                    <a:pt x="8573" y="737"/>
                    <a:pt x="4070" y="937"/>
                  </a:cubicBezTo>
                  <a:cubicBezTo>
                    <a:pt x="2803" y="1004"/>
                    <a:pt x="1535" y="1070"/>
                    <a:pt x="268" y="1104"/>
                  </a:cubicBezTo>
                  <a:cubicBezTo>
                    <a:pt x="1" y="1137"/>
                    <a:pt x="101" y="1504"/>
                    <a:pt x="334" y="1504"/>
                  </a:cubicBezTo>
                  <a:cubicBezTo>
                    <a:pt x="4837" y="1337"/>
                    <a:pt x="9341" y="1070"/>
                    <a:pt x="13844" y="703"/>
                  </a:cubicBezTo>
                  <a:cubicBezTo>
                    <a:pt x="15078" y="603"/>
                    <a:pt x="16312" y="503"/>
                    <a:pt x="17580" y="370"/>
                  </a:cubicBezTo>
                  <a:cubicBezTo>
                    <a:pt x="17835" y="338"/>
                    <a:pt x="17755" y="1"/>
                    <a:pt x="17543"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Google Shape;1980;p54">
              <a:extLst>
                <a:ext uri="{FF2B5EF4-FFF2-40B4-BE49-F238E27FC236}">
                  <a16:creationId xmlns:a16="http://schemas.microsoft.com/office/drawing/2014/main" id="{2C0B5202-4752-48E1-9889-29ACA3CB5BEA}"/>
                </a:ext>
              </a:extLst>
            </p:cNvPr>
            <p:cNvSpPr/>
            <p:nvPr/>
          </p:nvSpPr>
          <p:spPr>
            <a:xfrm rot="-1799831" flipH="1">
              <a:off x="8010214" y="4024657"/>
              <a:ext cx="395000" cy="32719"/>
            </a:xfrm>
            <a:custGeom>
              <a:avLst/>
              <a:gdLst/>
              <a:ahLst/>
              <a:cxnLst/>
              <a:rect l="l" t="t" r="r" b="b"/>
              <a:pathLst>
                <a:path w="14958" h="1239" extrusionOk="0">
                  <a:moveTo>
                    <a:pt x="14661" y="1"/>
                  </a:moveTo>
                  <a:cubicBezTo>
                    <a:pt x="14652" y="1"/>
                    <a:pt x="14643" y="2"/>
                    <a:pt x="14633" y="3"/>
                  </a:cubicBezTo>
                  <a:cubicBezTo>
                    <a:pt x="10931" y="303"/>
                    <a:pt x="7195" y="537"/>
                    <a:pt x="3459" y="737"/>
                  </a:cubicBezTo>
                  <a:cubicBezTo>
                    <a:pt x="2391" y="770"/>
                    <a:pt x="1324" y="837"/>
                    <a:pt x="257" y="870"/>
                  </a:cubicBezTo>
                  <a:cubicBezTo>
                    <a:pt x="0" y="870"/>
                    <a:pt x="82" y="1239"/>
                    <a:pt x="296" y="1239"/>
                  </a:cubicBezTo>
                  <a:cubicBezTo>
                    <a:pt x="305" y="1239"/>
                    <a:pt x="314" y="1238"/>
                    <a:pt x="323" y="1237"/>
                  </a:cubicBezTo>
                  <a:cubicBezTo>
                    <a:pt x="4093" y="1104"/>
                    <a:pt x="7829" y="903"/>
                    <a:pt x="11598" y="637"/>
                  </a:cubicBezTo>
                  <a:cubicBezTo>
                    <a:pt x="12632" y="570"/>
                    <a:pt x="13666" y="470"/>
                    <a:pt x="14734" y="370"/>
                  </a:cubicBezTo>
                  <a:cubicBezTo>
                    <a:pt x="14958" y="370"/>
                    <a:pt x="14874" y="1"/>
                    <a:pt x="14661"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Google Shape;1981;p54">
              <a:extLst>
                <a:ext uri="{FF2B5EF4-FFF2-40B4-BE49-F238E27FC236}">
                  <a16:creationId xmlns:a16="http://schemas.microsoft.com/office/drawing/2014/main" id="{199832E3-E57B-4D57-84F1-F87D55202E38}"/>
                </a:ext>
              </a:extLst>
            </p:cNvPr>
            <p:cNvSpPr/>
            <p:nvPr/>
          </p:nvSpPr>
          <p:spPr>
            <a:xfrm rot="-1799831" flipH="1">
              <a:off x="8065528" y="4063551"/>
              <a:ext cx="363839" cy="29101"/>
            </a:xfrm>
            <a:custGeom>
              <a:avLst/>
              <a:gdLst/>
              <a:ahLst/>
              <a:cxnLst/>
              <a:rect l="l" t="t" r="r" b="b"/>
              <a:pathLst>
                <a:path w="13778" h="1102" extrusionOk="0">
                  <a:moveTo>
                    <a:pt x="13444" y="1"/>
                  </a:moveTo>
                  <a:cubicBezTo>
                    <a:pt x="9040" y="368"/>
                    <a:pt x="4671" y="601"/>
                    <a:pt x="268" y="701"/>
                  </a:cubicBezTo>
                  <a:cubicBezTo>
                    <a:pt x="1" y="734"/>
                    <a:pt x="101" y="1101"/>
                    <a:pt x="334" y="1101"/>
                  </a:cubicBezTo>
                  <a:cubicBezTo>
                    <a:pt x="4737" y="968"/>
                    <a:pt x="9107" y="734"/>
                    <a:pt x="13510" y="401"/>
                  </a:cubicBezTo>
                  <a:cubicBezTo>
                    <a:pt x="13777" y="368"/>
                    <a:pt x="13644" y="1"/>
                    <a:pt x="13444" y="1"/>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Google Shape;1982;p54">
              <a:extLst>
                <a:ext uri="{FF2B5EF4-FFF2-40B4-BE49-F238E27FC236}">
                  <a16:creationId xmlns:a16="http://schemas.microsoft.com/office/drawing/2014/main" id="{7C89104C-08B6-4469-8686-8FAC1A981E01}"/>
                </a:ext>
              </a:extLst>
            </p:cNvPr>
            <p:cNvSpPr/>
            <p:nvPr/>
          </p:nvSpPr>
          <p:spPr>
            <a:xfrm rot="-1799831" flipH="1">
              <a:off x="8096945" y="4108872"/>
              <a:ext cx="359429" cy="30844"/>
            </a:xfrm>
            <a:custGeom>
              <a:avLst/>
              <a:gdLst/>
              <a:ahLst/>
              <a:cxnLst/>
              <a:rect l="l" t="t" r="r" b="b"/>
              <a:pathLst>
                <a:path w="13611" h="1168" extrusionOk="0">
                  <a:moveTo>
                    <a:pt x="13277" y="0"/>
                  </a:moveTo>
                  <a:cubicBezTo>
                    <a:pt x="8940" y="367"/>
                    <a:pt x="4604" y="601"/>
                    <a:pt x="268" y="768"/>
                  </a:cubicBezTo>
                  <a:cubicBezTo>
                    <a:pt x="1" y="801"/>
                    <a:pt x="101" y="1168"/>
                    <a:pt x="334" y="1168"/>
                  </a:cubicBezTo>
                  <a:cubicBezTo>
                    <a:pt x="4671" y="1001"/>
                    <a:pt x="9007" y="734"/>
                    <a:pt x="13344" y="401"/>
                  </a:cubicBezTo>
                  <a:cubicBezTo>
                    <a:pt x="13610" y="367"/>
                    <a:pt x="13510" y="0"/>
                    <a:pt x="13277" y="0"/>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Google Shape;1983;p54">
              <a:extLst>
                <a:ext uri="{FF2B5EF4-FFF2-40B4-BE49-F238E27FC236}">
                  <a16:creationId xmlns:a16="http://schemas.microsoft.com/office/drawing/2014/main" id="{F4419C25-E88D-4E63-A3D6-8E1D443150B1}"/>
                </a:ext>
              </a:extLst>
            </p:cNvPr>
            <p:cNvSpPr/>
            <p:nvPr/>
          </p:nvSpPr>
          <p:spPr>
            <a:xfrm rot="-1799831" flipH="1">
              <a:off x="8122268" y="4154057"/>
              <a:ext cx="359429" cy="28203"/>
            </a:xfrm>
            <a:custGeom>
              <a:avLst/>
              <a:gdLst/>
              <a:ahLst/>
              <a:cxnLst/>
              <a:rect l="l" t="t" r="r" b="b"/>
              <a:pathLst>
                <a:path w="13611" h="1068" extrusionOk="0">
                  <a:moveTo>
                    <a:pt x="13277" y="0"/>
                  </a:moveTo>
                  <a:cubicBezTo>
                    <a:pt x="8940" y="334"/>
                    <a:pt x="4604" y="568"/>
                    <a:pt x="268" y="701"/>
                  </a:cubicBezTo>
                  <a:cubicBezTo>
                    <a:pt x="1" y="701"/>
                    <a:pt x="101" y="1068"/>
                    <a:pt x="334" y="1068"/>
                  </a:cubicBezTo>
                  <a:cubicBezTo>
                    <a:pt x="4671" y="968"/>
                    <a:pt x="9007" y="734"/>
                    <a:pt x="13344" y="401"/>
                  </a:cubicBezTo>
                  <a:cubicBezTo>
                    <a:pt x="13610" y="367"/>
                    <a:pt x="13510" y="0"/>
                    <a:pt x="13277" y="0"/>
                  </a:cubicBezTo>
                  <a:close/>
                </a:path>
              </a:pathLst>
            </a:custGeom>
            <a:solidFill>
              <a:srgbClr val="383325"/>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Google Shape;1984;p54">
              <a:extLst>
                <a:ext uri="{FF2B5EF4-FFF2-40B4-BE49-F238E27FC236}">
                  <a16:creationId xmlns:a16="http://schemas.microsoft.com/office/drawing/2014/main" id="{7FC810E2-F911-431C-B48B-8FA5297EB00D}"/>
                </a:ext>
              </a:extLst>
            </p:cNvPr>
            <p:cNvSpPr/>
            <p:nvPr/>
          </p:nvSpPr>
          <p:spPr>
            <a:xfrm rot="-1799831" flipH="1">
              <a:off x="7778559" y="2576665"/>
              <a:ext cx="429884" cy="436934"/>
            </a:xfrm>
            <a:custGeom>
              <a:avLst/>
              <a:gdLst/>
              <a:ahLst/>
              <a:cxnLst/>
              <a:rect l="l" t="t" r="r" b="b"/>
              <a:pathLst>
                <a:path w="16279" h="16546" extrusionOk="0">
                  <a:moveTo>
                    <a:pt x="0" y="1"/>
                  </a:moveTo>
                  <a:cubicBezTo>
                    <a:pt x="24" y="43"/>
                    <a:pt x="51" y="84"/>
                    <a:pt x="83" y="125"/>
                  </a:cubicBezTo>
                  <a:lnTo>
                    <a:pt x="83" y="125"/>
                  </a:lnTo>
                  <a:cubicBezTo>
                    <a:pt x="56" y="84"/>
                    <a:pt x="28" y="42"/>
                    <a:pt x="0" y="1"/>
                  </a:cubicBezTo>
                  <a:close/>
                  <a:moveTo>
                    <a:pt x="83" y="125"/>
                  </a:moveTo>
                  <a:cubicBezTo>
                    <a:pt x="3518" y="5279"/>
                    <a:pt x="6560" y="9908"/>
                    <a:pt x="9207" y="14011"/>
                  </a:cubicBezTo>
                  <a:lnTo>
                    <a:pt x="9240" y="13978"/>
                  </a:lnTo>
                  <a:cubicBezTo>
                    <a:pt x="9774" y="14978"/>
                    <a:pt x="12109" y="15812"/>
                    <a:pt x="16279" y="16546"/>
                  </a:cubicBezTo>
                  <a:cubicBezTo>
                    <a:pt x="15745" y="14945"/>
                    <a:pt x="15278" y="13210"/>
                    <a:pt x="14911" y="11409"/>
                  </a:cubicBezTo>
                  <a:cubicBezTo>
                    <a:pt x="14311" y="8607"/>
                    <a:pt x="13810" y="5838"/>
                    <a:pt x="13343" y="3103"/>
                  </a:cubicBezTo>
                  <a:cubicBezTo>
                    <a:pt x="12176" y="2970"/>
                    <a:pt x="11042" y="2836"/>
                    <a:pt x="9974" y="2703"/>
                  </a:cubicBezTo>
                  <a:cubicBezTo>
                    <a:pt x="4172" y="1998"/>
                    <a:pt x="865" y="1138"/>
                    <a:pt x="83" y="125"/>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Google Shape;1985;p54">
              <a:extLst>
                <a:ext uri="{FF2B5EF4-FFF2-40B4-BE49-F238E27FC236}">
                  <a16:creationId xmlns:a16="http://schemas.microsoft.com/office/drawing/2014/main" id="{42B7ADF1-84F6-419A-8BB3-4FE61B340276}"/>
                </a:ext>
              </a:extLst>
            </p:cNvPr>
            <p:cNvSpPr/>
            <p:nvPr/>
          </p:nvSpPr>
          <p:spPr>
            <a:xfrm rot="-1799831" flipH="1">
              <a:off x="6379082" y="2824076"/>
              <a:ext cx="1809319" cy="231697"/>
            </a:xfrm>
            <a:custGeom>
              <a:avLst/>
              <a:gdLst/>
              <a:ahLst/>
              <a:cxnLst/>
              <a:rect l="l" t="t" r="r" b="b"/>
              <a:pathLst>
                <a:path w="68516" h="8774" extrusionOk="0">
                  <a:moveTo>
                    <a:pt x="34291" y="0"/>
                  </a:moveTo>
                  <a:cubicBezTo>
                    <a:pt x="25952" y="0"/>
                    <a:pt x="18680" y="367"/>
                    <a:pt x="12443" y="1035"/>
                  </a:cubicBezTo>
                  <a:cubicBezTo>
                    <a:pt x="11642" y="1135"/>
                    <a:pt x="10875" y="1201"/>
                    <a:pt x="10108" y="1301"/>
                  </a:cubicBezTo>
                  <a:cubicBezTo>
                    <a:pt x="3403" y="2169"/>
                    <a:pt x="34" y="3203"/>
                    <a:pt x="0" y="4437"/>
                  </a:cubicBezTo>
                  <a:cubicBezTo>
                    <a:pt x="0" y="4570"/>
                    <a:pt x="34" y="4670"/>
                    <a:pt x="100" y="4804"/>
                  </a:cubicBezTo>
                  <a:cubicBezTo>
                    <a:pt x="734" y="5871"/>
                    <a:pt x="4037" y="6772"/>
                    <a:pt x="10074" y="7506"/>
                  </a:cubicBezTo>
                  <a:cubicBezTo>
                    <a:pt x="11142" y="7639"/>
                    <a:pt x="12276" y="7773"/>
                    <a:pt x="13443" y="7906"/>
                  </a:cubicBezTo>
                  <a:cubicBezTo>
                    <a:pt x="19448" y="8473"/>
                    <a:pt x="26419" y="8773"/>
                    <a:pt x="34325" y="8773"/>
                  </a:cubicBezTo>
                  <a:cubicBezTo>
                    <a:pt x="43732" y="8773"/>
                    <a:pt x="51804" y="8340"/>
                    <a:pt x="58509" y="7506"/>
                  </a:cubicBezTo>
                  <a:cubicBezTo>
                    <a:pt x="64513" y="6739"/>
                    <a:pt x="67815" y="5805"/>
                    <a:pt x="68416" y="4771"/>
                  </a:cubicBezTo>
                  <a:cubicBezTo>
                    <a:pt x="68483" y="4637"/>
                    <a:pt x="68516" y="4537"/>
                    <a:pt x="68516" y="4404"/>
                  </a:cubicBezTo>
                  <a:cubicBezTo>
                    <a:pt x="68516" y="3203"/>
                    <a:pt x="65180" y="2169"/>
                    <a:pt x="58509" y="1301"/>
                  </a:cubicBezTo>
                  <a:cubicBezTo>
                    <a:pt x="51804" y="434"/>
                    <a:pt x="43732" y="0"/>
                    <a:pt x="3429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Google Shape;1986;p54">
              <a:extLst>
                <a:ext uri="{FF2B5EF4-FFF2-40B4-BE49-F238E27FC236}">
                  <a16:creationId xmlns:a16="http://schemas.microsoft.com/office/drawing/2014/main" id="{C7778249-32FC-4D3B-8E35-130495C4FB7A}"/>
                </a:ext>
              </a:extLst>
            </p:cNvPr>
            <p:cNvSpPr/>
            <p:nvPr/>
          </p:nvSpPr>
          <p:spPr>
            <a:xfrm rot="-1799831" flipH="1">
              <a:off x="6525550" y="3001687"/>
              <a:ext cx="1456967" cy="478315"/>
            </a:xfrm>
            <a:custGeom>
              <a:avLst/>
              <a:gdLst/>
              <a:ahLst/>
              <a:cxnLst/>
              <a:rect l="l" t="t" r="r" b="b"/>
              <a:pathLst>
                <a:path w="55173" h="18113" extrusionOk="0">
                  <a:moveTo>
                    <a:pt x="55039" y="0"/>
                  </a:moveTo>
                  <a:lnTo>
                    <a:pt x="55006" y="100"/>
                  </a:lnTo>
                  <a:cubicBezTo>
                    <a:pt x="54406" y="1101"/>
                    <a:pt x="51103" y="2035"/>
                    <a:pt x="45132" y="2769"/>
                  </a:cubicBezTo>
                  <a:cubicBezTo>
                    <a:pt x="38494" y="3636"/>
                    <a:pt x="30355" y="4036"/>
                    <a:pt x="20948" y="4036"/>
                  </a:cubicBezTo>
                  <a:cubicBezTo>
                    <a:pt x="13110" y="4036"/>
                    <a:pt x="6105" y="3769"/>
                    <a:pt x="100" y="3169"/>
                  </a:cubicBezTo>
                  <a:lnTo>
                    <a:pt x="0" y="3169"/>
                  </a:lnTo>
                  <a:lnTo>
                    <a:pt x="34" y="3269"/>
                  </a:lnTo>
                  <a:cubicBezTo>
                    <a:pt x="467" y="6004"/>
                    <a:pt x="1001" y="8806"/>
                    <a:pt x="1568" y="11575"/>
                  </a:cubicBezTo>
                  <a:cubicBezTo>
                    <a:pt x="1968" y="13376"/>
                    <a:pt x="2435" y="15111"/>
                    <a:pt x="2969" y="16745"/>
                  </a:cubicBezTo>
                  <a:lnTo>
                    <a:pt x="2969" y="16779"/>
                  </a:lnTo>
                  <a:cubicBezTo>
                    <a:pt x="2969" y="16779"/>
                    <a:pt x="3169" y="16812"/>
                    <a:pt x="3236" y="16845"/>
                  </a:cubicBezTo>
                  <a:cubicBezTo>
                    <a:pt x="8206" y="17679"/>
                    <a:pt x="14177" y="18113"/>
                    <a:pt x="20948" y="18113"/>
                  </a:cubicBezTo>
                  <a:cubicBezTo>
                    <a:pt x="27787" y="18113"/>
                    <a:pt x="33724" y="17679"/>
                    <a:pt x="38628" y="16845"/>
                  </a:cubicBezTo>
                  <a:cubicBezTo>
                    <a:pt x="43064" y="16112"/>
                    <a:pt x="45466" y="15211"/>
                    <a:pt x="45933" y="14110"/>
                  </a:cubicBezTo>
                  <a:lnTo>
                    <a:pt x="45966" y="14110"/>
                  </a:lnTo>
                  <a:lnTo>
                    <a:pt x="46000" y="14077"/>
                  </a:lnTo>
                  <a:cubicBezTo>
                    <a:pt x="48602" y="10007"/>
                    <a:pt x="51704" y="5337"/>
                    <a:pt x="55140" y="200"/>
                  </a:cubicBezTo>
                  <a:lnTo>
                    <a:pt x="55173" y="100"/>
                  </a:lnTo>
                  <a:lnTo>
                    <a:pt x="55039"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Google Shape;1987;p54">
              <a:extLst>
                <a:ext uri="{FF2B5EF4-FFF2-40B4-BE49-F238E27FC236}">
                  <a16:creationId xmlns:a16="http://schemas.microsoft.com/office/drawing/2014/main" id="{49CC99C7-EB9A-4064-B70B-7E91037AE0C8}"/>
                </a:ext>
              </a:extLst>
            </p:cNvPr>
            <p:cNvSpPr/>
            <p:nvPr/>
          </p:nvSpPr>
          <p:spPr>
            <a:xfrm rot="-1799831" flipH="1">
              <a:off x="6463944" y="2790812"/>
              <a:ext cx="1834644" cy="609215"/>
            </a:xfrm>
            <a:custGeom>
              <a:avLst/>
              <a:gdLst/>
              <a:ahLst/>
              <a:cxnLst/>
              <a:rect l="l" t="t" r="r" b="b"/>
              <a:pathLst>
                <a:path w="69475" h="23070" extrusionOk="0">
                  <a:moveTo>
                    <a:pt x="35231" y="391"/>
                  </a:moveTo>
                  <a:cubicBezTo>
                    <a:pt x="37452" y="391"/>
                    <a:pt x="39674" y="418"/>
                    <a:pt x="41897" y="469"/>
                  </a:cubicBezTo>
                  <a:cubicBezTo>
                    <a:pt x="47001" y="603"/>
                    <a:pt x="52071" y="870"/>
                    <a:pt x="57141" y="1437"/>
                  </a:cubicBezTo>
                  <a:cubicBezTo>
                    <a:pt x="59576" y="1704"/>
                    <a:pt x="62011" y="2004"/>
                    <a:pt x="64380" y="2504"/>
                  </a:cubicBezTo>
                  <a:cubicBezTo>
                    <a:pt x="65280" y="2704"/>
                    <a:pt x="66181" y="2904"/>
                    <a:pt x="67015" y="3205"/>
                  </a:cubicBezTo>
                  <a:cubicBezTo>
                    <a:pt x="67549" y="3371"/>
                    <a:pt x="68116" y="3572"/>
                    <a:pt x="68583" y="3905"/>
                  </a:cubicBezTo>
                  <a:cubicBezTo>
                    <a:pt x="68883" y="4139"/>
                    <a:pt x="69183" y="4472"/>
                    <a:pt x="68950" y="4872"/>
                  </a:cubicBezTo>
                  <a:cubicBezTo>
                    <a:pt x="68750" y="5239"/>
                    <a:pt x="68316" y="5440"/>
                    <a:pt x="67949" y="5606"/>
                  </a:cubicBezTo>
                  <a:cubicBezTo>
                    <a:pt x="66348" y="6374"/>
                    <a:pt x="64480" y="6674"/>
                    <a:pt x="62712" y="6974"/>
                  </a:cubicBezTo>
                  <a:cubicBezTo>
                    <a:pt x="57875" y="7808"/>
                    <a:pt x="52972" y="8208"/>
                    <a:pt x="48068" y="8442"/>
                  </a:cubicBezTo>
                  <a:cubicBezTo>
                    <a:pt x="43702" y="8673"/>
                    <a:pt x="39317" y="8766"/>
                    <a:pt x="34942" y="8766"/>
                  </a:cubicBezTo>
                  <a:cubicBezTo>
                    <a:pt x="33634" y="8766"/>
                    <a:pt x="32328" y="8757"/>
                    <a:pt x="31023" y="8742"/>
                  </a:cubicBezTo>
                  <a:cubicBezTo>
                    <a:pt x="25719" y="8675"/>
                    <a:pt x="20415" y="8475"/>
                    <a:pt x="15145" y="7975"/>
                  </a:cubicBezTo>
                  <a:cubicBezTo>
                    <a:pt x="12409" y="7741"/>
                    <a:pt x="9707" y="7441"/>
                    <a:pt x="7005" y="6974"/>
                  </a:cubicBezTo>
                  <a:cubicBezTo>
                    <a:pt x="5304" y="6674"/>
                    <a:pt x="3470" y="6374"/>
                    <a:pt x="1935" y="5606"/>
                  </a:cubicBezTo>
                  <a:cubicBezTo>
                    <a:pt x="1598" y="5453"/>
                    <a:pt x="1261" y="5272"/>
                    <a:pt x="1053" y="4984"/>
                  </a:cubicBezTo>
                  <a:lnTo>
                    <a:pt x="1053" y="4984"/>
                  </a:lnTo>
                  <a:cubicBezTo>
                    <a:pt x="1050" y="4968"/>
                    <a:pt x="1044" y="4953"/>
                    <a:pt x="1035" y="4939"/>
                  </a:cubicBezTo>
                  <a:cubicBezTo>
                    <a:pt x="0" y="3171"/>
                    <a:pt x="8507" y="2037"/>
                    <a:pt x="9207" y="1937"/>
                  </a:cubicBezTo>
                  <a:cubicBezTo>
                    <a:pt x="14311" y="1203"/>
                    <a:pt x="19448" y="803"/>
                    <a:pt x="24618" y="603"/>
                  </a:cubicBezTo>
                  <a:cubicBezTo>
                    <a:pt x="28146" y="459"/>
                    <a:pt x="31686" y="391"/>
                    <a:pt x="35231" y="391"/>
                  </a:cubicBezTo>
                  <a:close/>
                  <a:moveTo>
                    <a:pt x="1637" y="5890"/>
                  </a:moveTo>
                  <a:lnTo>
                    <a:pt x="1637" y="5890"/>
                  </a:lnTo>
                  <a:cubicBezTo>
                    <a:pt x="1670" y="5907"/>
                    <a:pt x="1703" y="5924"/>
                    <a:pt x="1735" y="5940"/>
                  </a:cubicBezTo>
                  <a:cubicBezTo>
                    <a:pt x="2335" y="6240"/>
                    <a:pt x="3036" y="6440"/>
                    <a:pt x="3703" y="6640"/>
                  </a:cubicBezTo>
                  <a:cubicBezTo>
                    <a:pt x="6038" y="7308"/>
                    <a:pt x="8507" y="7641"/>
                    <a:pt x="10908" y="7908"/>
                  </a:cubicBezTo>
                  <a:cubicBezTo>
                    <a:pt x="16279" y="8575"/>
                    <a:pt x="21649" y="8909"/>
                    <a:pt x="27053" y="9042"/>
                  </a:cubicBezTo>
                  <a:cubicBezTo>
                    <a:pt x="29788" y="9118"/>
                    <a:pt x="32523" y="9160"/>
                    <a:pt x="35255" y="9160"/>
                  </a:cubicBezTo>
                  <a:cubicBezTo>
                    <a:pt x="38487" y="9160"/>
                    <a:pt x="41715" y="9102"/>
                    <a:pt x="44933" y="8975"/>
                  </a:cubicBezTo>
                  <a:cubicBezTo>
                    <a:pt x="50036" y="8809"/>
                    <a:pt x="55140" y="8475"/>
                    <a:pt x="60177" y="7775"/>
                  </a:cubicBezTo>
                  <a:cubicBezTo>
                    <a:pt x="62412" y="7474"/>
                    <a:pt x="64713" y="7141"/>
                    <a:pt x="66848" y="6474"/>
                  </a:cubicBezTo>
                  <a:cubicBezTo>
                    <a:pt x="67191" y="6359"/>
                    <a:pt x="67735" y="6196"/>
                    <a:pt x="68238" y="5958"/>
                  </a:cubicBezTo>
                  <a:lnTo>
                    <a:pt x="68238" y="5958"/>
                  </a:lnTo>
                  <a:cubicBezTo>
                    <a:pt x="66018" y="9294"/>
                    <a:pt x="63801" y="12654"/>
                    <a:pt x="61611" y="16014"/>
                  </a:cubicBezTo>
                  <a:cubicBezTo>
                    <a:pt x="61311" y="16481"/>
                    <a:pt x="61011" y="16948"/>
                    <a:pt x="60710" y="17415"/>
                  </a:cubicBezTo>
                  <a:cubicBezTo>
                    <a:pt x="60544" y="17648"/>
                    <a:pt x="60410" y="17882"/>
                    <a:pt x="60243" y="18115"/>
                  </a:cubicBezTo>
                  <a:cubicBezTo>
                    <a:pt x="60177" y="18249"/>
                    <a:pt x="60110" y="18349"/>
                    <a:pt x="60010" y="18482"/>
                  </a:cubicBezTo>
                  <a:cubicBezTo>
                    <a:pt x="59977" y="18549"/>
                    <a:pt x="59877" y="18682"/>
                    <a:pt x="59943" y="18682"/>
                  </a:cubicBezTo>
                  <a:cubicBezTo>
                    <a:pt x="59877" y="18682"/>
                    <a:pt x="59810" y="18749"/>
                    <a:pt x="59776" y="18782"/>
                  </a:cubicBezTo>
                  <a:cubicBezTo>
                    <a:pt x="59476" y="19583"/>
                    <a:pt x="58409" y="19950"/>
                    <a:pt x="57675" y="20217"/>
                  </a:cubicBezTo>
                  <a:cubicBezTo>
                    <a:pt x="56074" y="20817"/>
                    <a:pt x="54373" y="21151"/>
                    <a:pt x="52671" y="21418"/>
                  </a:cubicBezTo>
                  <a:cubicBezTo>
                    <a:pt x="49236" y="22018"/>
                    <a:pt x="45733" y="22318"/>
                    <a:pt x="42231" y="22485"/>
                  </a:cubicBezTo>
                  <a:cubicBezTo>
                    <a:pt x="39894" y="22618"/>
                    <a:pt x="37557" y="22675"/>
                    <a:pt x="35221" y="22675"/>
                  </a:cubicBezTo>
                  <a:cubicBezTo>
                    <a:pt x="33454" y="22675"/>
                    <a:pt x="31688" y="22643"/>
                    <a:pt x="29922" y="22585"/>
                  </a:cubicBezTo>
                  <a:cubicBezTo>
                    <a:pt x="26219" y="22452"/>
                    <a:pt x="22517" y="22185"/>
                    <a:pt x="18881" y="21651"/>
                  </a:cubicBezTo>
                  <a:cubicBezTo>
                    <a:pt x="16946" y="21351"/>
                    <a:pt x="15011" y="21017"/>
                    <a:pt x="13143" y="20484"/>
                  </a:cubicBezTo>
                  <a:cubicBezTo>
                    <a:pt x="12476" y="20283"/>
                    <a:pt x="11809" y="20050"/>
                    <a:pt x="11208" y="19716"/>
                  </a:cubicBezTo>
                  <a:cubicBezTo>
                    <a:pt x="10842" y="19516"/>
                    <a:pt x="10441" y="19283"/>
                    <a:pt x="10241" y="18916"/>
                  </a:cubicBezTo>
                  <a:cubicBezTo>
                    <a:pt x="10224" y="18881"/>
                    <a:pt x="10200" y="18852"/>
                    <a:pt x="10172" y="18828"/>
                  </a:cubicBezTo>
                  <a:lnTo>
                    <a:pt x="10172" y="18828"/>
                  </a:lnTo>
                  <a:cubicBezTo>
                    <a:pt x="7883" y="15310"/>
                    <a:pt x="5592" y="11793"/>
                    <a:pt x="3236" y="8275"/>
                  </a:cubicBezTo>
                  <a:cubicBezTo>
                    <a:pt x="2716" y="7471"/>
                    <a:pt x="2179" y="6684"/>
                    <a:pt x="1637" y="5890"/>
                  </a:cubicBezTo>
                  <a:close/>
                  <a:moveTo>
                    <a:pt x="35246" y="0"/>
                  </a:moveTo>
                  <a:cubicBezTo>
                    <a:pt x="32846" y="0"/>
                    <a:pt x="30447" y="35"/>
                    <a:pt x="28054" y="102"/>
                  </a:cubicBezTo>
                  <a:cubicBezTo>
                    <a:pt x="22783" y="236"/>
                    <a:pt x="17480" y="536"/>
                    <a:pt x="12209" y="1136"/>
                  </a:cubicBezTo>
                  <a:cubicBezTo>
                    <a:pt x="9641" y="1437"/>
                    <a:pt x="7072" y="1770"/>
                    <a:pt x="4537" y="2371"/>
                  </a:cubicBezTo>
                  <a:cubicBezTo>
                    <a:pt x="3736" y="2571"/>
                    <a:pt x="2936" y="2804"/>
                    <a:pt x="2169" y="3105"/>
                  </a:cubicBezTo>
                  <a:cubicBezTo>
                    <a:pt x="1702" y="3305"/>
                    <a:pt x="1235" y="3538"/>
                    <a:pt x="868" y="3872"/>
                  </a:cubicBezTo>
                  <a:cubicBezTo>
                    <a:pt x="548" y="4192"/>
                    <a:pt x="412" y="4604"/>
                    <a:pt x="637" y="5020"/>
                  </a:cubicBezTo>
                  <a:lnTo>
                    <a:pt x="637" y="5020"/>
                  </a:lnTo>
                  <a:cubicBezTo>
                    <a:pt x="641" y="5052"/>
                    <a:pt x="651" y="5082"/>
                    <a:pt x="668" y="5106"/>
                  </a:cubicBezTo>
                  <a:cubicBezTo>
                    <a:pt x="3136" y="8809"/>
                    <a:pt x="5604" y="12511"/>
                    <a:pt x="8040" y="16247"/>
                  </a:cubicBezTo>
                  <a:cubicBezTo>
                    <a:pt x="8673" y="17215"/>
                    <a:pt x="9274" y="18149"/>
                    <a:pt x="9874" y="19116"/>
                  </a:cubicBezTo>
                  <a:cubicBezTo>
                    <a:pt x="9894" y="19146"/>
                    <a:pt x="9923" y="19167"/>
                    <a:pt x="9957" y="19179"/>
                  </a:cubicBezTo>
                  <a:lnTo>
                    <a:pt x="9957" y="19179"/>
                  </a:lnTo>
                  <a:cubicBezTo>
                    <a:pt x="10452" y="19894"/>
                    <a:pt x="11386" y="20267"/>
                    <a:pt x="12142" y="20550"/>
                  </a:cubicBezTo>
                  <a:cubicBezTo>
                    <a:pt x="13777" y="21117"/>
                    <a:pt x="15512" y="21451"/>
                    <a:pt x="17213" y="21751"/>
                  </a:cubicBezTo>
                  <a:cubicBezTo>
                    <a:pt x="20815" y="22418"/>
                    <a:pt x="24451" y="22719"/>
                    <a:pt x="28121" y="22885"/>
                  </a:cubicBezTo>
                  <a:cubicBezTo>
                    <a:pt x="30435" y="23012"/>
                    <a:pt x="32749" y="23070"/>
                    <a:pt x="35063" y="23070"/>
                  </a:cubicBezTo>
                  <a:cubicBezTo>
                    <a:pt x="37018" y="23070"/>
                    <a:pt x="38974" y="23028"/>
                    <a:pt x="40930" y="22952"/>
                  </a:cubicBezTo>
                  <a:cubicBezTo>
                    <a:pt x="44666" y="22785"/>
                    <a:pt x="48368" y="22518"/>
                    <a:pt x="52038" y="21918"/>
                  </a:cubicBezTo>
                  <a:cubicBezTo>
                    <a:pt x="53939" y="21618"/>
                    <a:pt x="55874" y="21284"/>
                    <a:pt x="57708" y="20617"/>
                  </a:cubicBezTo>
                  <a:cubicBezTo>
                    <a:pt x="58519" y="20325"/>
                    <a:pt x="59709" y="19907"/>
                    <a:pt x="60111" y="19055"/>
                  </a:cubicBezTo>
                  <a:lnTo>
                    <a:pt x="60111" y="19055"/>
                  </a:lnTo>
                  <a:cubicBezTo>
                    <a:pt x="60168" y="19019"/>
                    <a:pt x="60198" y="18951"/>
                    <a:pt x="60243" y="18882"/>
                  </a:cubicBezTo>
                  <a:cubicBezTo>
                    <a:pt x="60410" y="18649"/>
                    <a:pt x="60544" y="18415"/>
                    <a:pt x="60710" y="18182"/>
                  </a:cubicBezTo>
                  <a:cubicBezTo>
                    <a:pt x="60977" y="17748"/>
                    <a:pt x="61244" y="17348"/>
                    <a:pt x="61511" y="16914"/>
                  </a:cubicBezTo>
                  <a:cubicBezTo>
                    <a:pt x="62078" y="16047"/>
                    <a:pt x="62679" y="15146"/>
                    <a:pt x="63246" y="14279"/>
                  </a:cubicBezTo>
                  <a:cubicBezTo>
                    <a:pt x="64513" y="12344"/>
                    <a:pt x="65747" y="10443"/>
                    <a:pt x="67015" y="8542"/>
                  </a:cubicBezTo>
                  <a:cubicBezTo>
                    <a:pt x="67747" y="7460"/>
                    <a:pt x="68479" y="6378"/>
                    <a:pt x="69211" y="5267"/>
                  </a:cubicBezTo>
                  <a:lnTo>
                    <a:pt x="69211" y="5267"/>
                  </a:lnTo>
                  <a:cubicBezTo>
                    <a:pt x="69380" y="5057"/>
                    <a:pt x="69474" y="4816"/>
                    <a:pt x="69450" y="4539"/>
                  </a:cubicBezTo>
                  <a:cubicBezTo>
                    <a:pt x="69350" y="3605"/>
                    <a:pt x="68016" y="3171"/>
                    <a:pt x="67282" y="2904"/>
                  </a:cubicBezTo>
                  <a:cubicBezTo>
                    <a:pt x="65280" y="2204"/>
                    <a:pt x="63146" y="1870"/>
                    <a:pt x="61044" y="1537"/>
                  </a:cubicBezTo>
                  <a:cubicBezTo>
                    <a:pt x="56007" y="803"/>
                    <a:pt x="50937" y="436"/>
                    <a:pt x="45900" y="236"/>
                  </a:cubicBezTo>
                  <a:cubicBezTo>
                    <a:pt x="42356" y="77"/>
                    <a:pt x="38800" y="0"/>
                    <a:pt x="35246"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Google Shape;1988;p54">
              <a:extLst>
                <a:ext uri="{FF2B5EF4-FFF2-40B4-BE49-F238E27FC236}">
                  <a16:creationId xmlns:a16="http://schemas.microsoft.com/office/drawing/2014/main" id="{E727CD58-077E-49A8-90D8-6AA77F8744A8}"/>
                </a:ext>
              </a:extLst>
            </p:cNvPr>
            <p:cNvSpPr/>
            <p:nvPr/>
          </p:nvSpPr>
          <p:spPr>
            <a:xfrm rot="-1799831" flipH="1">
              <a:off x="7554576" y="1905995"/>
              <a:ext cx="580537" cy="532080"/>
            </a:xfrm>
            <a:custGeom>
              <a:avLst/>
              <a:gdLst/>
              <a:ahLst/>
              <a:cxnLst/>
              <a:rect l="l" t="t" r="r" b="b"/>
              <a:pathLst>
                <a:path w="21984" h="20149" extrusionOk="0">
                  <a:moveTo>
                    <a:pt x="1" y="1"/>
                  </a:moveTo>
                  <a:lnTo>
                    <a:pt x="1" y="1"/>
                  </a:lnTo>
                  <a:cubicBezTo>
                    <a:pt x="1235" y="5938"/>
                    <a:pt x="3403" y="11375"/>
                    <a:pt x="6439" y="16279"/>
                  </a:cubicBezTo>
                  <a:cubicBezTo>
                    <a:pt x="6972" y="17747"/>
                    <a:pt x="10742" y="18914"/>
                    <a:pt x="17747" y="19715"/>
                  </a:cubicBezTo>
                  <a:cubicBezTo>
                    <a:pt x="19081" y="19882"/>
                    <a:pt x="20515" y="20015"/>
                    <a:pt x="21983" y="20148"/>
                  </a:cubicBezTo>
                  <a:cubicBezTo>
                    <a:pt x="21283" y="14544"/>
                    <a:pt x="20882" y="8974"/>
                    <a:pt x="20716" y="3470"/>
                  </a:cubicBezTo>
                  <a:cubicBezTo>
                    <a:pt x="17980" y="3303"/>
                    <a:pt x="15378" y="3103"/>
                    <a:pt x="12910" y="2836"/>
                  </a:cubicBezTo>
                  <a:cubicBezTo>
                    <a:pt x="4871" y="2069"/>
                    <a:pt x="568" y="1101"/>
                    <a:pt x="1" y="1"/>
                  </a:cubicBezTo>
                  <a:close/>
                </a:path>
              </a:pathLst>
            </a:custGeom>
            <a:solidFill>
              <a:srgbClr val="B85F8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Google Shape;1989;p54">
              <a:extLst>
                <a:ext uri="{FF2B5EF4-FFF2-40B4-BE49-F238E27FC236}">
                  <a16:creationId xmlns:a16="http://schemas.microsoft.com/office/drawing/2014/main" id="{54207656-FB9F-4ADC-A95B-B3BAA6D1B204}"/>
                </a:ext>
              </a:extLst>
            </p:cNvPr>
            <p:cNvSpPr/>
            <p:nvPr/>
          </p:nvSpPr>
          <p:spPr>
            <a:xfrm rot="-1799831" flipH="1">
              <a:off x="5972587" y="2474164"/>
              <a:ext cx="1775861" cy="557616"/>
            </a:xfrm>
            <a:custGeom>
              <a:avLst/>
              <a:gdLst/>
              <a:ahLst/>
              <a:cxnLst/>
              <a:rect l="l" t="t" r="r" b="b"/>
              <a:pathLst>
                <a:path w="67249" h="21116" extrusionOk="0">
                  <a:moveTo>
                    <a:pt x="67115" y="1"/>
                  </a:moveTo>
                  <a:cubicBezTo>
                    <a:pt x="66748" y="1135"/>
                    <a:pt x="62445" y="2102"/>
                    <a:pt x="54306" y="2870"/>
                  </a:cubicBezTo>
                  <a:cubicBezTo>
                    <a:pt x="45767" y="3704"/>
                    <a:pt x="35326" y="4104"/>
                    <a:pt x="23317" y="4104"/>
                  </a:cubicBezTo>
                  <a:cubicBezTo>
                    <a:pt x="14745" y="4104"/>
                    <a:pt x="6939" y="3870"/>
                    <a:pt x="68" y="3437"/>
                  </a:cubicBezTo>
                  <a:lnTo>
                    <a:pt x="1" y="3437"/>
                  </a:lnTo>
                  <a:lnTo>
                    <a:pt x="1" y="3537"/>
                  </a:lnTo>
                  <a:cubicBezTo>
                    <a:pt x="168" y="9007"/>
                    <a:pt x="568" y="14645"/>
                    <a:pt x="1235" y="20215"/>
                  </a:cubicBezTo>
                  <a:lnTo>
                    <a:pt x="1268" y="20282"/>
                  </a:lnTo>
                  <a:lnTo>
                    <a:pt x="1335" y="20282"/>
                  </a:lnTo>
                  <a:cubicBezTo>
                    <a:pt x="7673" y="20849"/>
                    <a:pt x="15112" y="21116"/>
                    <a:pt x="23351" y="21116"/>
                  </a:cubicBezTo>
                  <a:cubicBezTo>
                    <a:pt x="33491" y="21116"/>
                    <a:pt x="42298" y="20716"/>
                    <a:pt x="49570" y="19848"/>
                  </a:cubicBezTo>
                  <a:cubicBezTo>
                    <a:pt x="55841" y="19148"/>
                    <a:pt x="59343" y="18281"/>
                    <a:pt x="60277" y="17247"/>
                  </a:cubicBezTo>
                  <a:cubicBezTo>
                    <a:pt x="60344" y="17180"/>
                    <a:pt x="60377" y="17080"/>
                    <a:pt x="60444" y="16980"/>
                  </a:cubicBezTo>
                  <a:cubicBezTo>
                    <a:pt x="63680" y="11909"/>
                    <a:pt x="65981" y="6205"/>
                    <a:pt x="67249" y="34"/>
                  </a:cubicBezTo>
                  <a:lnTo>
                    <a:pt x="67115"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Google Shape;1990;p54">
              <a:extLst>
                <a:ext uri="{FF2B5EF4-FFF2-40B4-BE49-F238E27FC236}">
                  <a16:creationId xmlns:a16="http://schemas.microsoft.com/office/drawing/2014/main" id="{A50C5CCD-E56B-4BDD-B763-234752B102A1}"/>
                </a:ext>
              </a:extLst>
            </p:cNvPr>
            <p:cNvSpPr/>
            <p:nvPr/>
          </p:nvSpPr>
          <p:spPr>
            <a:xfrm rot="-1799831" flipH="1">
              <a:off x="5794679" y="2254354"/>
              <a:ext cx="2322887" cy="230826"/>
            </a:xfrm>
            <a:custGeom>
              <a:avLst/>
              <a:gdLst/>
              <a:ahLst/>
              <a:cxnLst/>
              <a:rect l="l" t="t" r="r" b="b"/>
              <a:pathLst>
                <a:path w="87964" h="8741" extrusionOk="0">
                  <a:moveTo>
                    <a:pt x="44065" y="1"/>
                  </a:moveTo>
                  <a:cubicBezTo>
                    <a:pt x="35459" y="1"/>
                    <a:pt x="27687" y="201"/>
                    <a:pt x="20816" y="635"/>
                  </a:cubicBezTo>
                  <a:cubicBezTo>
                    <a:pt x="18080" y="835"/>
                    <a:pt x="15478" y="1035"/>
                    <a:pt x="13010" y="1269"/>
                  </a:cubicBezTo>
                  <a:cubicBezTo>
                    <a:pt x="4471" y="2102"/>
                    <a:pt x="134" y="3137"/>
                    <a:pt x="1" y="4304"/>
                  </a:cubicBezTo>
                  <a:cubicBezTo>
                    <a:pt x="34" y="4404"/>
                    <a:pt x="67" y="4538"/>
                    <a:pt x="101" y="4638"/>
                  </a:cubicBezTo>
                  <a:cubicBezTo>
                    <a:pt x="668" y="5738"/>
                    <a:pt x="4971" y="6672"/>
                    <a:pt x="13010" y="7473"/>
                  </a:cubicBezTo>
                  <a:cubicBezTo>
                    <a:pt x="15478" y="7740"/>
                    <a:pt x="18080" y="7940"/>
                    <a:pt x="20816" y="8107"/>
                  </a:cubicBezTo>
                  <a:cubicBezTo>
                    <a:pt x="27720" y="8540"/>
                    <a:pt x="35459" y="8741"/>
                    <a:pt x="44065" y="8741"/>
                  </a:cubicBezTo>
                  <a:cubicBezTo>
                    <a:pt x="56141" y="8741"/>
                    <a:pt x="66481" y="8340"/>
                    <a:pt x="75054" y="7506"/>
                  </a:cubicBezTo>
                  <a:cubicBezTo>
                    <a:pt x="83293" y="6739"/>
                    <a:pt x="87563" y="5772"/>
                    <a:pt x="87930" y="4604"/>
                  </a:cubicBezTo>
                  <a:cubicBezTo>
                    <a:pt x="87930" y="4571"/>
                    <a:pt x="87963" y="4504"/>
                    <a:pt x="87963" y="4437"/>
                  </a:cubicBezTo>
                  <a:cubicBezTo>
                    <a:pt x="87963" y="3237"/>
                    <a:pt x="83660" y="2203"/>
                    <a:pt x="75054" y="1335"/>
                  </a:cubicBezTo>
                  <a:cubicBezTo>
                    <a:pt x="66481" y="435"/>
                    <a:pt x="56141" y="1"/>
                    <a:pt x="4406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Google Shape;1991;p54">
              <a:extLst>
                <a:ext uri="{FF2B5EF4-FFF2-40B4-BE49-F238E27FC236}">
                  <a16:creationId xmlns:a16="http://schemas.microsoft.com/office/drawing/2014/main" id="{98A088BA-CA1D-4E34-AECF-7A20819CAEBA}"/>
                </a:ext>
              </a:extLst>
            </p:cNvPr>
            <p:cNvSpPr/>
            <p:nvPr/>
          </p:nvSpPr>
          <p:spPr>
            <a:xfrm rot="-1799831" flipH="1">
              <a:off x="5898549" y="2219675"/>
              <a:ext cx="2336065" cy="687777"/>
            </a:xfrm>
            <a:custGeom>
              <a:avLst/>
              <a:gdLst/>
              <a:ahLst/>
              <a:cxnLst/>
              <a:rect l="l" t="t" r="r" b="b"/>
              <a:pathLst>
                <a:path w="88463" h="26045" extrusionOk="0">
                  <a:moveTo>
                    <a:pt x="44905" y="383"/>
                  </a:moveTo>
                  <a:cubicBezTo>
                    <a:pt x="50030" y="383"/>
                    <a:pt x="55155" y="480"/>
                    <a:pt x="60280" y="673"/>
                  </a:cubicBezTo>
                  <a:cubicBezTo>
                    <a:pt x="67151" y="973"/>
                    <a:pt x="74056" y="1373"/>
                    <a:pt x="80861" y="2408"/>
                  </a:cubicBezTo>
                  <a:cubicBezTo>
                    <a:pt x="82196" y="2608"/>
                    <a:pt x="83530" y="2841"/>
                    <a:pt x="84864" y="3141"/>
                  </a:cubicBezTo>
                  <a:cubicBezTo>
                    <a:pt x="85665" y="3342"/>
                    <a:pt x="86532" y="3542"/>
                    <a:pt x="87266" y="3942"/>
                  </a:cubicBezTo>
                  <a:cubicBezTo>
                    <a:pt x="87466" y="4042"/>
                    <a:pt x="87666" y="4175"/>
                    <a:pt x="87833" y="4342"/>
                  </a:cubicBezTo>
                  <a:cubicBezTo>
                    <a:pt x="87926" y="4466"/>
                    <a:pt x="87947" y="4597"/>
                    <a:pt x="87936" y="4735"/>
                  </a:cubicBezTo>
                  <a:lnTo>
                    <a:pt x="87936" y="4735"/>
                  </a:lnTo>
                  <a:cubicBezTo>
                    <a:pt x="87935" y="4737"/>
                    <a:pt x="87934" y="4740"/>
                    <a:pt x="87933" y="4743"/>
                  </a:cubicBezTo>
                  <a:cubicBezTo>
                    <a:pt x="87800" y="5109"/>
                    <a:pt x="87333" y="5310"/>
                    <a:pt x="87032" y="5476"/>
                  </a:cubicBezTo>
                  <a:cubicBezTo>
                    <a:pt x="86298" y="5810"/>
                    <a:pt x="85531" y="6010"/>
                    <a:pt x="84731" y="6177"/>
                  </a:cubicBezTo>
                  <a:cubicBezTo>
                    <a:pt x="81962" y="6811"/>
                    <a:pt x="79093" y="7144"/>
                    <a:pt x="76258" y="7411"/>
                  </a:cubicBezTo>
                  <a:cubicBezTo>
                    <a:pt x="70087" y="8045"/>
                    <a:pt x="63882" y="8378"/>
                    <a:pt x="57678" y="8579"/>
                  </a:cubicBezTo>
                  <a:cubicBezTo>
                    <a:pt x="53315" y="8699"/>
                    <a:pt x="48940" y="8759"/>
                    <a:pt x="44567" y="8759"/>
                  </a:cubicBezTo>
                  <a:cubicBezTo>
                    <a:pt x="41652" y="8759"/>
                    <a:pt x="38738" y="8732"/>
                    <a:pt x="35829" y="8679"/>
                  </a:cubicBezTo>
                  <a:cubicBezTo>
                    <a:pt x="28924" y="8545"/>
                    <a:pt x="22019" y="8278"/>
                    <a:pt x="15148" y="7678"/>
                  </a:cubicBezTo>
                  <a:cubicBezTo>
                    <a:pt x="11945" y="7378"/>
                    <a:pt x="8743" y="7044"/>
                    <a:pt x="5574" y="6477"/>
                  </a:cubicBezTo>
                  <a:cubicBezTo>
                    <a:pt x="4540" y="6310"/>
                    <a:pt x="3506" y="6110"/>
                    <a:pt x="2539" y="5810"/>
                  </a:cubicBezTo>
                  <a:cubicBezTo>
                    <a:pt x="1938" y="5643"/>
                    <a:pt x="1304" y="5443"/>
                    <a:pt x="804" y="5076"/>
                  </a:cubicBezTo>
                  <a:cubicBezTo>
                    <a:pt x="575" y="4912"/>
                    <a:pt x="474" y="4781"/>
                    <a:pt x="407" y="4523"/>
                  </a:cubicBezTo>
                  <a:lnTo>
                    <a:pt x="407" y="4523"/>
                  </a:lnTo>
                  <a:cubicBezTo>
                    <a:pt x="489" y="4135"/>
                    <a:pt x="1042" y="3906"/>
                    <a:pt x="1338" y="3775"/>
                  </a:cubicBezTo>
                  <a:cubicBezTo>
                    <a:pt x="2172" y="3408"/>
                    <a:pt x="3039" y="3175"/>
                    <a:pt x="3906" y="3008"/>
                  </a:cubicBezTo>
                  <a:cubicBezTo>
                    <a:pt x="7109" y="2274"/>
                    <a:pt x="10378" y="1974"/>
                    <a:pt x="13647" y="1640"/>
                  </a:cubicBezTo>
                  <a:cubicBezTo>
                    <a:pt x="21185" y="906"/>
                    <a:pt x="28757" y="606"/>
                    <a:pt x="36363" y="473"/>
                  </a:cubicBezTo>
                  <a:cubicBezTo>
                    <a:pt x="39210" y="413"/>
                    <a:pt x="42057" y="383"/>
                    <a:pt x="44905" y="383"/>
                  </a:cubicBezTo>
                  <a:close/>
                  <a:moveTo>
                    <a:pt x="619" y="5447"/>
                  </a:moveTo>
                  <a:cubicBezTo>
                    <a:pt x="732" y="5529"/>
                    <a:pt x="859" y="5604"/>
                    <a:pt x="1004" y="5677"/>
                  </a:cubicBezTo>
                  <a:cubicBezTo>
                    <a:pt x="1705" y="6010"/>
                    <a:pt x="2439" y="6210"/>
                    <a:pt x="3172" y="6410"/>
                  </a:cubicBezTo>
                  <a:cubicBezTo>
                    <a:pt x="5908" y="7078"/>
                    <a:pt x="8743" y="7411"/>
                    <a:pt x="11512" y="7711"/>
                  </a:cubicBezTo>
                  <a:cubicBezTo>
                    <a:pt x="18517" y="8479"/>
                    <a:pt x="25555" y="8812"/>
                    <a:pt x="32593" y="9012"/>
                  </a:cubicBezTo>
                  <a:cubicBezTo>
                    <a:pt x="36517" y="9117"/>
                    <a:pt x="40450" y="9167"/>
                    <a:pt x="44387" y="9167"/>
                  </a:cubicBezTo>
                  <a:cubicBezTo>
                    <a:pt x="47981" y="9167"/>
                    <a:pt x="51579" y="9125"/>
                    <a:pt x="55176" y="9046"/>
                  </a:cubicBezTo>
                  <a:cubicBezTo>
                    <a:pt x="61614" y="8879"/>
                    <a:pt x="68052" y="8579"/>
                    <a:pt x="74490" y="8012"/>
                  </a:cubicBezTo>
                  <a:cubicBezTo>
                    <a:pt x="77592" y="7711"/>
                    <a:pt x="80694" y="7411"/>
                    <a:pt x="83763" y="6811"/>
                  </a:cubicBezTo>
                  <a:cubicBezTo>
                    <a:pt x="84697" y="6611"/>
                    <a:pt x="85598" y="6410"/>
                    <a:pt x="86499" y="6110"/>
                  </a:cubicBezTo>
                  <a:cubicBezTo>
                    <a:pt x="86938" y="5973"/>
                    <a:pt x="87400" y="5791"/>
                    <a:pt x="87772" y="5526"/>
                  </a:cubicBezTo>
                  <a:lnTo>
                    <a:pt x="87772" y="5526"/>
                  </a:lnTo>
                  <a:cubicBezTo>
                    <a:pt x="87379" y="7330"/>
                    <a:pt x="86869" y="9103"/>
                    <a:pt x="86298" y="10847"/>
                  </a:cubicBezTo>
                  <a:cubicBezTo>
                    <a:pt x="85098" y="14349"/>
                    <a:pt x="83530" y="17752"/>
                    <a:pt x="81562" y="20921"/>
                  </a:cubicBezTo>
                  <a:cubicBezTo>
                    <a:pt x="81295" y="21354"/>
                    <a:pt x="81095" y="21855"/>
                    <a:pt x="80661" y="22122"/>
                  </a:cubicBezTo>
                  <a:cubicBezTo>
                    <a:pt x="80361" y="22322"/>
                    <a:pt x="80027" y="22489"/>
                    <a:pt x="79660" y="22622"/>
                  </a:cubicBezTo>
                  <a:cubicBezTo>
                    <a:pt x="78560" y="23022"/>
                    <a:pt x="77392" y="23289"/>
                    <a:pt x="76258" y="23489"/>
                  </a:cubicBezTo>
                  <a:cubicBezTo>
                    <a:pt x="72989" y="24123"/>
                    <a:pt x="69653" y="24490"/>
                    <a:pt x="66318" y="24790"/>
                  </a:cubicBezTo>
                  <a:cubicBezTo>
                    <a:pt x="62815" y="25090"/>
                    <a:pt x="59313" y="25291"/>
                    <a:pt x="55810" y="25424"/>
                  </a:cubicBezTo>
                  <a:cubicBezTo>
                    <a:pt x="51929" y="25570"/>
                    <a:pt x="48048" y="25645"/>
                    <a:pt x="44170" y="25645"/>
                  </a:cubicBezTo>
                  <a:cubicBezTo>
                    <a:pt x="40083" y="25645"/>
                    <a:pt x="36000" y="25562"/>
                    <a:pt x="31926" y="25391"/>
                  </a:cubicBezTo>
                  <a:cubicBezTo>
                    <a:pt x="28324" y="25224"/>
                    <a:pt x="24721" y="25024"/>
                    <a:pt x="21119" y="24690"/>
                  </a:cubicBezTo>
                  <a:cubicBezTo>
                    <a:pt x="17649" y="24357"/>
                    <a:pt x="14147" y="23990"/>
                    <a:pt x="10745" y="23089"/>
                  </a:cubicBezTo>
                  <a:cubicBezTo>
                    <a:pt x="9777" y="22856"/>
                    <a:pt x="8776" y="22555"/>
                    <a:pt x="7876" y="22022"/>
                  </a:cubicBezTo>
                  <a:cubicBezTo>
                    <a:pt x="7142" y="21588"/>
                    <a:pt x="6875" y="20954"/>
                    <a:pt x="6441" y="20220"/>
                  </a:cubicBezTo>
                  <a:cubicBezTo>
                    <a:pt x="4507" y="16985"/>
                    <a:pt x="2972" y="13515"/>
                    <a:pt x="1838" y="9946"/>
                  </a:cubicBezTo>
                  <a:cubicBezTo>
                    <a:pt x="1571" y="9046"/>
                    <a:pt x="1304" y="8178"/>
                    <a:pt x="1071" y="7278"/>
                  </a:cubicBezTo>
                  <a:cubicBezTo>
                    <a:pt x="938" y="6811"/>
                    <a:pt x="837" y="6377"/>
                    <a:pt x="737" y="5910"/>
                  </a:cubicBezTo>
                  <a:cubicBezTo>
                    <a:pt x="689" y="5765"/>
                    <a:pt x="658" y="5602"/>
                    <a:pt x="619" y="5447"/>
                  </a:cubicBezTo>
                  <a:close/>
                  <a:moveTo>
                    <a:pt x="44440" y="1"/>
                  </a:moveTo>
                  <a:cubicBezTo>
                    <a:pt x="43682" y="1"/>
                    <a:pt x="42925" y="3"/>
                    <a:pt x="42167" y="6"/>
                  </a:cubicBezTo>
                  <a:cubicBezTo>
                    <a:pt x="34328" y="39"/>
                    <a:pt x="26456" y="239"/>
                    <a:pt x="18650" y="806"/>
                  </a:cubicBezTo>
                  <a:cubicBezTo>
                    <a:pt x="14747" y="1107"/>
                    <a:pt x="10845" y="1440"/>
                    <a:pt x="6975" y="2007"/>
                  </a:cubicBezTo>
                  <a:cubicBezTo>
                    <a:pt x="5708" y="2207"/>
                    <a:pt x="4407" y="2441"/>
                    <a:pt x="3139" y="2741"/>
                  </a:cubicBezTo>
                  <a:cubicBezTo>
                    <a:pt x="2339" y="2941"/>
                    <a:pt x="1538" y="3175"/>
                    <a:pt x="804" y="3575"/>
                  </a:cubicBezTo>
                  <a:cubicBezTo>
                    <a:pt x="494" y="3761"/>
                    <a:pt x="127" y="4004"/>
                    <a:pt x="23" y="4385"/>
                  </a:cubicBezTo>
                  <a:lnTo>
                    <a:pt x="23" y="4385"/>
                  </a:lnTo>
                  <a:cubicBezTo>
                    <a:pt x="11" y="4409"/>
                    <a:pt x="4" y="4439"/>
                    <a:pt x="4" y="4476"/>
                  </a:cubicBezTo>
                  <a:cubicBezTo>
                    <a:pt x="4" y="4476"/>
                    <a:pt x="4" y="4476"/>
                    <a:pt x="4" y="4476"/>
                  </a:cubicBezTo>
                  <a:lnTo>
                    <a:pt x="4" y="4476"/>
                  </a:lnTo>
                  <a:cubicBezTo>
                    <a:pt x="1" y="4500"/>
                    <a:pt x="1" y="4522"/>
                    <a:pt x="4" y="4542"/>
                  </a:cubicBezTo>
                  <a:lnTo>
                    <a:pt x="4" y="4542"/>
                  </a:lnTo>
                  <a:cubicBezTo>
                    <a:pt x="4" y="4545"/>
                    <a:pt x="5" y="4547"/>
                    <a:pt x="6" y="4550"/>
                  </a:cubicBezTo>
                  <a:lnTo>
                    <a:pt x="6" y="4550"/>
                  </a:lnTo>
                  <a:cubicBezTo>
                    <a:pt x="26" y="4896"/>
                    <a:pt x="177" y="5267"/>
                    <a:pt x="270" y="5610"/>
                  </a:cubicBezTo>
                  <a:cubicBezTo>
                    <a:pt x="370" y="6144"/>
                    <a:pt x="504" y="6644"/>
                    <a:pt x="637" y="7144"/>
                  </a:cubicBezTo>
                  <a:cubicBezTo>
                    <a:pt x="871" y="8078"/>
                    <a:pt x="1138" y="9012"/>
                    <a:pt x="1405" y="9913"/>
                  </a:cubicBezTo>
                  <a:cubicBezTo>
                    <a:pt x="1972" y="11748"/>
                    <a:pt x="2672" y="13515"/>
                    <a:pt x="3439" y="15250"/>
                  </a:cubicBezTo>
                  <a:cubicBezTo>
                    <a:pt x="4207" y="16985"/>
                    <a:pt x="5074" y="18686"/>
                    <a:pt x="6041" y="20320"/>
                  </a:cubicBezTo>
                  <a:cubicBezTo>
                    <a:pt x="6475" y="21054"/>
                    <a:pt x="6775" y="21788"/>
                    <a:pt x="7542" y="22255"/>
                  </a:cubicBezTo>
                  <a:cubicBezTo>
                    <a:pt x="8343" y="22789"/>
                    <a:pt x="9310" y="23122"/>
                    <a:pt x="10244" y="23389"/>
                  </a:cubicBezTo>
                  <a:cubicBezTo>
                    <a:pt x="11712" y="23790"/>
                    <a:pt x="13213" y="24056"/>
                    <a:pt x="14714" y="24290"/>
                  </a:cubicBezTo>
                  <a:cubicBezTo>
                    <a:pt x="18483" y="24890"/>
                    <a:pt x="22319" y="25224"/>
                    <a:pt x="26122" y="25491"/>
                  </a:cubicBezTo>
                  <a:cubicBezTo>
                    <a:pt x="32093" y="25887"/>
                    <a:pt x="38081" y="26044"/>
                    <a:pt x="44061" y="26044"/>
                  </a:cubicBezTo>
                  <a:cubicBezTo>
                    <a:pt x="46133" y="26044"/>
                    <a:pt x="48204" y="26025"/>
                    <a:pt x="50273" y="25991"/>
                  </a:cubicBezTo>
                  <a:cubicBezTo>
                    <a:pt x="57578" y="25858"/>
                    <a:pt x="64917" y="25491"/>
                    <a:pt x="72155" y="24557"/>
                  </a:cubicBezTo>
                  <a:cubicBezTo>
                    <a:pt x="73823" y="24357"/>
                    <a:pt x="75457" y="24090"/>
                    <a:pt x="77092" y="23756"/>
                  </a:cubicBezTo>
                  <a:cubicBezTo>
                    <a:pt x="78159" y="23523"/>
                    <a:pt x="79227" y="23256"/>
                    <a:pt x="80227" y="22822"/>
                  </a:cubicBezTo>
                  <a:cubicBezTo>
                    <a:pt x="80528" y="22689"/>
                    <a:pt x="80828" y="22555"/>
                    <a:pt x="81095" y="22322"/>
                  </a:cubicBezTo>
                  <a:cubicBezTo>
                    <a:pt x="81562" y="21955"/>
                    <a:pt x="81862" y="21254"/>
                    <a:pt x="82162" y="20721"/>
                  </a:cubicBezTo>
                  <a:cubicBezTo>
                    <a:pt x="83130" y="19120"/>
                    <a:pt x="83997" y="17485"/>
                    <a:pt x="84764" y="15784"/>
                  </a:cubicBezTo>
                  <a:cubicBezTo>
                    <a:pt x="85565" y="14049"/>
                    <a:pt x="86232" y="12281"/>
                    <a:pt x="86832" y="10480"/>
                  </a:cubicBezTo>
                  <a:cubicBezTo>
                    <a:pt x="87132" y="9546"/>
                    <a:pt x="87399" y="8612"/>
                    <a:pt x="87666" y="7645"/>
                  </a:cubicBezTo>
                  <a:cubicBezTo>
                    <a:pt x="87891" y="6777"/>
                    <a:pt x="88178" y="5847"/>
                    <a:pt x="88318" y="4944"/>
                  </a:cubicBezTo>
                  <a:lnTo>
                    <a:pt x="88318" y="4944"/>
                  </a:lnTo>
                  <a:cubicBezTo>
                    <a:pt x="88323" y="4933"/>
                    <a:pt x="88329" y="4921"/>
                    <a:pt x="88333" y="4909"/>
                  </a:cubicBezTo>
                  <a:cubicBezTo>
                    <a:pt x="88343" y="4875"/>
                    <a:pt x="88344" y="4842"/>
                    <a:pt x="88337" y="4811"/>
                  </a:cubicBezTo>
                  <a:lnTo>
                    <a:pt x="88337" y="4811"/>
                  </a:lnTo>
                  <a:cubicBezTo>
                    <a:pt x="88463" y="3567"/>
                    <a:pt x="86291" y="3106"/>
                    <a:pt x="85431" y="2875"/>
                  </a:cubicBezTo>
                  <a:cubicBezTo>
                    <a:pt x="82429" y="2074"/>
                    <a:pt x="79260" y="1740"/>
                    <a:pt x="76125" y="1407"/>
                  </a:cubicBezTo>
                  <a:cubicBezTo>
                    <a:pt x="72755" y="1040"/>
                    <a:pt x="69353" y="773"/>
                    <a:pt x="65984" y="573"/>
                  </a:cubicBezTo>
                  <a:cubicBezTo>
                    <a:pt x="58803" y="150"/>
                    <a:pt x="51621" y="1"/>
                    <a:pt x="444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Google Shape;1992;p54">
              <a:extLst>
                <a:ext uri="{FF2B5EF4-FFF2-40B4-BE49-F238E27FC236}">
                  <a16:creationId xmlns:a16="http://schemas.microsoft.com/office/drawing/2014/main" id="{D1724FC9-6C2E-40CE-9E65-532CA22D0EE0}"/>
                </a:ext>
              </a:extLst>
            </p:cNvPr>
            <p:cNvSpPr/>
            <p:nvPr/>
          </p:nvSpPr>
          <p:spPr>
            <a:xfrm rot="-1799831" flipH="1">
              <a:off x="7128253" y="1197209"/>
              <a:ext cx="680937" cy="685347"/>
            </a:xfrm>
            <a:custGeom>
              <a:avLst/>
              <a:gdLst/>
              <a:ahLst/>
              <a:cxnLst/>
              <a:rect l="l" t="t" r="r" b="b"/>
              <a:pathLst>
                <a:path w="25786" h="25953" extrusionOk="0">
                  <a:moveTo>
                    <a:pt x="3803" y="0"/>
                  </a:moveTo>
                  <a:cubicBezTo>
                    <a:pt x="1201" y="5437"/>
                    <a:pt x="0" y="11042"/>
                    <a:pt x="267" y="16846"/>
                  </a:cubicBezTo>
                  <a:cubicBezTo>
                    <a:pt x="334" y="18680"/>
                    <a:pt x="467" y="20482"/>
                    <a:pt x="701" y="22216"/>
                  </a:cubicBezTo>
                  <a:lnTo>
                    <a:pt x="734" y="22216"/>
                  </a:lnTo>
                  <a:cubicBezTo>
                    <a:pt x="734" y="23450"/>
                    <a:pt x="5104" y="24484"/>
                    <a:pt x="13910" y="25318"/>
                  </a:cubicBezTo>
                  <a:cubicBezTo>
                    <a:pt x="16545" y="25552"/>
                    <a:pt x="19314" y="25785"/>
                    <a:pt x="22250" y="25952"/>
                  </a:cubicBezTo>
                  <a:cubicBezTo>
                    <a:pt x="22516" y="18480"/>
                    <a:pt x="23684" y="11242"/>
                    <a:pt x="25785" y="4237"/>
                  </a:cubicBezTo>
                  <a:cubicBezTo>
                    <a:pt x="22316" y="4036"/>
                    <a:pt x="19081" y="3770"/>
                    <a:pt x="16045" y="3436"/>
                  </a:cubicBezTo>
                  <a:cubicBezTo>
                    <a:pt x="7873" y="2569"/>
                    <a:pt x="3803" y="1535"/>
                    <a:pt x="3770" y="334"/>
                  </a:cubicBezTo>
                  <a:cubicBezTo>
                    <a:pt x="3770" y="200"/>
                    <a:pt x="3803" y="100"/>
                    <a:pt x="38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Google Shape;1993;p54">
              <a:extLst>
                <a:ext uri="{FF2B5EF4-FFF2-40B4-BE49-F238E27FC236}">
                  <a16:creationId xmlns:a16="http://schemas.microsoft.com/office/drawing/2014/main" id="{D2BF359C-3277-49B7-B9D5-4DA3402F8820}"/>
                </a:ext>
              </a:extLst>
            </p:cNvPr>
            <p:cNvSpPr/>
            <p:nvPr/>
          </p:nvSpPr>
          <p:spPr>
            <a:xfrm rot="-1799831" flipH="1">
              <a:off x="5566225" y="1776164"/>
              <a:ext cx="1817268" cy="700320"/>
            </a:xfrm>
            <a:custGeom>
              <a:avLst/>
              <a:gdLst/>
              <a:ahLst/>
              <a:cxnLst/>
              <a:rect l="l" t="t" r="r" b="b"/>
              <a:pathLst>
                <a:path w="68817" h="26520" extrusionOk="0">
                  <a:moveTo>
                    <a:pt x="64981" y="1"/>
                  </a:moveTo>
                  <a:lnTo>
                    <a:pt x="64847" y="67"/>
                  </a:lnTo>
                  <a:cubicBezTo>
                    <a:pt x="64880" y="134"/>
                    <a:pt x="64880" y="201"/>
                    <a:pt x="64880" y="234"/>
                  </a:cubicBezTo>
                  <a:cubicBezTo>
                    <a:pt x="64880" y="1035"/>
                    <a:pt x="62779" y="2236"/>
                    <a:pt x="52738" y="3270"/>
                  </a:cubicBezTo>
                  <a:cubicBezTo>
                    <a:pt x="44633" y="4137"/>
                    <a:pt x="34759" y="4537"/>
                    <a:pt x="23317" y="4537"/>
                  </a:cubicBezTo>
                  <a:cubicBezTo>
                    <a:pt x="16146" y="4537"/>
                    <a:pt x="9508" y="4370"/>
                    <a:pt x="3603" y="4037"/>
                  </a:cubicBezTo>
                  <a:lnTo>
                    <a:pt x="3537" y="4037"/>
                  </a:lnTo>
                  <a:lnTo>
                    <a:pt x="3537" y="4070"/>
                  </a:lnTo>
                  <a:cubicBezTo>
                    <a:pt x="1435" y="11075"/>
                    <a:pt x="234" y="18381"/>
                    <a:pt x="1" y="25819"/>
                  </a:cubicBezTo>
                  <a:lnTo>
                    <a:pt x="1" y="25886"/>
                  </a:lnTo>
                  <a:lnTo>
                    <a:pt x="68" y="25886"/>
                  </a:lnTo>
                  <a:cubicBezTo>
                    <a:pt x="6939" y="26286"/>
                    <a:pt x="14745" y="26520"/>
                    <a:pt x="23317" y="26520"/>
                  </a:cubicBezTo>
                  <a:cubicBezTo>
                    <a:pt x="35593" y="26520"/>
                    <a:pt x="46200" y="26086"/>
                    <a:pt x="54907" y="25219"/>
                  </a:cubicBezTo>
                  <a:cubicBezTo>
                    <a:pt x="63513" y="24351"/>
                    <a:pt x="67816" y="23351"/>
                    <a:pt x="68083" y="22117"/>
                  </a:cubicBezTo>
                  <a:lnTo>
                    <a:pt x="68116" y="22117"/>
                  </a:lnTo>
                  <a:lnTo>
                    <a:pt x="68116" y="22050"/>
                  </a:lnTo>
                  <a:cubicBezTo>
                    <a:pt x="68316" y="20315"/>
                    <a:pt x="68483" y="18514"/>
                    <a:pt x="68550" y="16713"/>
                  </a:cubicBezTo>
                  <a:cubicBezTo>
                    <a:pt x="68817" y="10975"/>
                    <a:pt x="67616" y="5338"/>
                    <a:pt x="649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Google Shape;1994;p54">
              <a:extLst>
                <a:ext uri="{FF2B5EF4-FFF2-40B4-BE49-F238E27FC236}">
                  <a16:creationId xmlns:a16="http://schemas.microsoft.com/office/drawing/2014/main" id="{FBF6632B-00AB-4BCD-A923-E661F8DA5E42}"/>
                </a:ext>
              </a:extLst>
            </p:cNvPr>
            <p:cNvSpPr/>
            <p:nvPr/>
          </p:nvSpPr>
          <p:spPr>
            <a:xfrm rot="-1799831" flipH="1">
              <a:off x="5456421" y="1566088"/>
              <a:ext cx="2202206" cy="231697"/>
            </a:xfrm>
            <a:custGeom>
              <a:avLst/>
              <a:gdLst/>
              <a:ahLst/>
              <a:cxnLst/>
              <a:rect l="l" t="t" r="r" b="b"/>
              <a:pathLst>
                <a:path w="83394" h="8774" extrusionOk="0">
                  <a:moveTo>
                    <a:pt x="41730" y="0"/>
                  </a:moveTo>
                  <a:cubicBezTo>
                    <a:pt x="35626" y="0"/>
                    <a:pt x="29989" y="134"/>
                    <a:pt x="24818" y="367"/>
                  </a:cubicBezTo>
                  <a:cubicBezTo>
                    <a:pt x="20282" y="567"/>
                    <a:pt x="16079" y="868"/>
                    <a:pt x="12243" y="1235"/>
                  </a:cubicBezTo>
                  <a:cubicBezTo>
                    <a:pt x="4771" y="2002"/>
                    <a:pt x="735" y="2936"/>
                    <a:pt x="101" y="4003"/>
                  </a:cubicBezTo>
                  <a:cubicBezTo>
                    <a:pt x="34" y="4103"/>
                    <a:pt x="1" y="4203"/>
                    <a:pt x="1" y="4337"/>
                  </a:cubicBezTo>
                  <a:cubicBezTo>
                    <a:pt x="34" y="5538"/>
                    <a:pt x="4104" y="6572"/>
                    <a:pt x="12276" y="7439"/>
                  </a:cubicBezTo>
                  <a:cubicBezTo>
                    <a:pt x="15312" y="7773"/>
                    <a:pt x="18547" y="8039"/>
                    <a:pt x="22016" y="8240"/>
                  </a:cubicBezTo>
                  <a:cubicBezTo>
                    <a:pt x="27954" y="8573"/>
                    <a:pt x="34525" y="8773"/>
                    <a:pt x="41730" y="8773"/>
                  </a:cubicBezTo>
                  <a:cubicBezTo>
                    <a:pt x="53205" y="8773"/>
                    <a:pt x="63012" y="8340"/>
                    <a:pt x="71151" y="7506"/>
                  </a:cubicBezTo>
                  <a:cubicBezTo>
                    <a:pt x="79291" y="6638"/>
                    <a:pt x="83360" y="5604"/>
                    <a:pt x="83394" y="4370"/>
                  </a:cubicBezTo>
                  <a:cubicBezTo>
                    <a:pt x="83394" y="4303"/>
                    <a:pt x="83360" y="4237"/>
                    <a:pt x="83327" y="4170"/>
                  </a:cubicBezTo>
                  <a:lnTo>
                    <a:pt x="83327" y="4137"/>
                  </a:lnTo>
                  <a:cubicBezTo>
                    <a:pt x="82793" y="3003"/>
                    <a:pt x="78757" y="2069"/>
                    <a:pt x="71185" y="1301"/>
                  </a:cubicBezTo>
                  <a:cubicBezTo>
                    <a:pt x="63012" y="434"/>
                    <a:pt x="53205" y="0"/>
                    <a:pt x="4173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Google Shape;1995;p54">
              <a:extLst>
                <a:ext uri="{FF2B5EF4-FFF2-40B4-BE49-F238E27FC236}">
                  <a16:creationId xmlns:a16="http://schemas.microsoft.com/office/drawing/2014/main" id="{E19806BE-D992-4765-ACDE-534F27DAFCF3}"/>
                </a:ext>
              </a:extLst>
            </p:cNvPr>
            <p:cNvSpPr/>
            <p:nvPr/>
          </p:nvSpPr>
          <p:spPr>
            <a:xfrm rot="-1799831" flipH="1">
              <a:off x="5496411" y="1522778"/>
              <a:ext cx="2410956" cy="816723"/>
            </a:xfrm>
            <a:custGeom>
              <a:avLst/>
              <a:gdLst/>
              <a:ahLst/>
              <a:cxnLst/>
              <a:rect l="l" t="t" r="r" b="b"/>
              <a:pathLst>
                <a:path w="91299" h="30928" extrusionOk="0">
                  <a:moveTo>
                    <a:pt x="46241" y="334"/>
                  </a:moveTo>
                  <a:cubicBezTo>
                    <a:pt x="53548" y="334"/>
                    <a:pt x="60879" y="517"/>
                    <a:pt x="68182" y="1039"/>
                  </a:cubicBezTo>
                  <a:cubicBezTo>
                    <a:pt x="71685" y="1272"/>
                    <a:pt x="75187" y="1572"/>
                    <a:pt x="78656" y="2039"/>
                  </a:cubicBezTo>
                  <a:cubicBezTo>
                    <a:pt x="80257" y="2240"/>
                    <a:pt x="81859" y="2473"/>
                    <a:pt x="83426" y="2807"/>
                  </a:cubicBezTo>
                  <a:cubicBezTo>
                    <a:pt x="84394" y="3007"/>
                    <a:pt x="85361" y="3240"/>
                    <a:pt x="86262" y="3674"/>
                  </a:cubicBezTo>
                  <a:cubicBezTo>
                    <a:pt x="86495" y="3774"/>
                    <a:pt x="86762" y="3907"/>
                    <a:pt x="86962" y="4108"/>
                  </a:cubicBezTo>
                  <a:cubicBezTo>
                    <a:pt x="87029" y="4141"/>
                    <a:pt x="87096" y="4274"/>
                    <a:pt x="87096" y="4274"/>
                  </a:cubicBezTo>
                  <a:cubicBezTo>
                    <a:pt x="87110" y="4300"/>
                    <a:pt x="87126" y="4328"/>
                    <a:pt x="87141" y="4358"/>
                  </a:cubicBezTo>
                  <a:lnTo>
                    <a:pt x="87141" y="4358"/>
                  </a:lnTo>
                  <a:cubicBezTo>
                    <a:pt x="87231" y="4794"/>
                    <a:pt x="86817" y="5049"/>
                    <a:pt x="86495" y="5242"/>
                  </a:cubicBezTo>
                  <a:cubicBezTo>
                    <a:pt x="85895" y="5609"/>
                    <a:pt x="85194" y="5809"/>
                    <a:pt x="84494" y="6009"/>
                  </a:cubicBezTo>
                  <a:cubicBezTo>
                    <a:pt x="81959" y="6676"/>
                    <a:pt x="79357" y="7010"/>
                    <a:pt x="76755" y="7310"/>
                  </a:cubicBezTo>
                  <a:cubicBezTo>
                    <a:pt x="70684" y="8010"/>
                    <a:pt x="64580" y="8377"/>
                    <a:pt x="58475" y="8577"/>
                  </a:cubicBezTo>
                  <a:cubicBezTo>
                    <a:pt x="54467" y="8710"/>
                    <a:pt x="50448" y="8768"/>
                    <a:pt x="46424" y="8768"/>
                  </a:cubicBezTo>
                  <a:cubicBezTo>
                    <a:pt x="43382" y="8768"/>
                    <a:pt x="40338" y="8735"/>
                    <a:pt x="37293" y="8677"/>
                  </a:cubicBezTo>
                  <a:cubicBezTo>
                    <a:pt x="30589" y="8544"/>
                    <a:pt x="23884" y="8244"/>
                    <a:pt x="17246" y="7577"/>
                  </a:cubicBezTo>
                  <a:cubicBezTo>
                    <a:pt x="14244" y="7276"/>
                    <a:pt x="11208" y="6943"/>
                    <a:pt x="8273" y="6309"/>
                  </a:cubicBezTo>
                  <a:cubicBezTo>
                    <a:pt x="7372" y="6109"/>
                    <a:pt x="6471" y="5909"/>
                    <a:pt x="5638" y="5609"/>
                  </a:cubicBezTo>
                  <a:cubicBezTo>
                    <a:pt x="5171" y="5442"/>
                    <a:pt x="4603" y="5242"/>
                    <a:pt x="4270" y="4841"/>
                  </a:cubicBezTo>
                  <a:cubicBezTo>
                    <a:pt x="4149" y="4690"/>
                    <a:pt x="4138" y="4539"/>
                    <a:pt x="4211" y="4337"/>
                  </a:cubicBezTo>
                  <a:lnTo>
                    <a:pt x="4211" y="4337"/>
                  </a:lnTo>
                  <a:cubicBezTo>
                    <a:pt x="4221" y="4330"/>
                    <a:pt x="4229" y="4320"/>
                    <a:pt x="4237" y="4308"/>
                  </a:cubicBezTo>
                  <a:cubicBezTo>
                    <a:pt x="4537" y="3807"/>
                    <a:pt x="5204" y="3574"/>
                    <a:pt x="5704" y="3407"/>
                  </a:cubicBezTo>
                  <a:cubicBezTo>
                    <a:pt x="6772" y="3007"/>
                    <a:pt x="7872" y="2773"/>
                    <a:pt x="8973" y="2573"/>
                  </a:cubicBezTo>
                  <a:cubicBezTo>
                    <a:pt x="12576" y="1906"/>
                    <a:pt x="16245" y="1572"/>
                    <a:pt x="19881" y="1272"/>
                  </a:cubicBezTo>
                  <a:cubicBezTo>
                    <a:pt x="28020" y="605"/>
                    <a:pt x="36193" y="372"/>
                    <a:pt x="44332" y="338"/>
                  </a:cubicBezTo>
                  <a:cubicBezTo>
                    <a:pt x="44968" y="336"/>
                    <a:pt x="45604" y="334"/>
                    <a:pt x="46241" y="334"/>
                  </a:cubicBezTo>
                  <a:close/>
                  <a:moveTo>
                    <a:pt x="3914" y="4881"/>
                  </a:moveTo>
                  <a:cubicBezTo>
                    <a:pt x="4308" y="5495"/>
                    <a:pt x="5455" y="5873"/>
                    <a:pt x="5938" y="6042"/>
                  </a:cubicBezTo>
                  <a:cubicBezTo>
                    <a:pt x="8273" y="6809"/>
                    <a:pt x="10741" y="7110"/>
                    <a:pt x="13176" y="7443"/>
                  </a:cubicBezTo>
                  <a:cubicBezTo>
                    <a:pt x="20081" y="8344"/>
                    <a:pt x="27053" y="8744"/>
                    <a:pt x="34024" y="8944"/>
                  </a:cubicBezTo>
                  <a:cubicBezTo>
                    <a:pt x="37870" y="9066"/>
                    <a:pt x="41715" y="9124"/>
                    <a:pt x="45560" y="9124"/>
                  </a:cubicBezTo>
                  <a:cubicBezTo>
                    <a:pt x="49120" y="9124"/>
                    <a:pt x="52680" y="9074"/>
                    <a:pt x="56240" y="8978"/>
                  </a:cubicBezTo>
                  <a:cubicBezTo>
                    <a:pt x="62511" y="8811"/>
                    <a:pt x="68783" y="8511"/>
                    <a:pt x="75054" y="7844"/>
                  </a:cubicBezTo>
                  <a:cubicBezTo>
                    <a:pt x="77989" y="7543"/>
                    <a:pt x="80991" y="7210"/>
                    <a:pt x="83860" y="6543"/>
                  </a:cubicBezTo>
                  <a:cubicBezTo>
                    <a:pt x="84694" y="6342"/>
                    <a:pt x="85528" y="6142"/>
                    <a:pt x="86295" y="5775"/>
                  </a:cubicBezTo>
                  <a:cubicBezTo>
                    <a:pt x="86695" y="5609"/>
                    <a:pt x="87196" y="5375"/>
                    <a:pt x="87429" y="4975"/>
                  </a:cubicBezTo>
                  <a:cubicBezTo>
                    <a:pt x="87431" y="4971"/>
                    <a:pt x="87433" y="4966"/>
                    <a:pt x="87435" y="4962"/>
                  </a:cubicBezTo>
                  <a:lnTo>
                    <a:pt x="87435" y="4962"/>
                  </a:lnTo>
                  <a:cubicBezTo>
                    <a:pt x="87490" y="5074"/>
                    <a:pt x="87545" y="5183"/>
                    <a:pt x="87596" y="5275"/>
                  </a:cubicBezTo>
                  <a:cubicBezTo>
                    <a:pt x="88430" y="7176"/>
                    <a:pt x="89130" y="9144"/>
                    <a:pt x="89664" y="11179"/>
                  </a:cubicBezTo>
                  <a:cubicBezTo>
                    <a:pt x="90665" y="15115"/>
                    <a:pt x="90832" y="19152"/>
                    <a:pt x="90531" y="23221"/>
                  </a:cubicBezTo>
                  <a:cubicBezTo>
                    <a:pt x="90467" y="24191"/>
                    <a:pt x="90371" y="25193"/>
                    <a:pt x="90243" y="26196"/>
                  </a:cubicBezTo>
                  <a:lnTo>
                    <a:pt x="90243" y="26196"/>
                  </a:lnTo>
                  <a:cubicBezTo>
                    <a:pt x="90226" y="26217"/>
                    <a:pt x="90212" y="26247"/>
                    <a:pt x="90198" y="26290"/>
                  </a:cubicBezTo>
                  <a:cubicBezTo>
                    <a:pt x="90165" y="26657"/>
                    <a:pt x="89698" y="26891"/>
                    <a:pt x="89397" y="27057"/>
                  </a:cubicBezTo>
                  <a:cubicBezTo>
                    <a:pt x="88697" y="27391"/>
                    <a:pt x="87896" y="27624"/>
                    <a:pt x="87129" y="27791"/>
                  </a:cubicBezTo>
                  <a:cubicBezTo>
                    <a:pt x="84360" y="28492"/>
                    <a:pt x="81492" y="28792"/>
                    <a:pt x="78690" y="29125"/>
                  </a:cubicBezTo>
                  <a:cubicBezTo>
                    <a:pt x="72218" y="29793"/>
                    <a:pt x="65747" y="30160"/>
                    <a:pt x="59242" y="30360"/>
                  </a:cubicBezTo>
                  <a:cubicBezTo>
                    <a:pt x="54607" y="30503"/>
                    <a:pt x="49960" y="30571"/>
                    <a:pt x="45315" y="30571"/>
                  </a:cubicBezTo>
                  <a:cubicBezTo>
                    <a:pt x="42405" y="30571"/>
                    <a:pt x="39497" y="30544"/>
                    <a:pt x="36593" y="30493"/>
                  </a:cubicBezTo>
                  <a:cubicBezTo>
                    <a:pt x="29488" y="30360"/>
                    <a:pt x="22416" y="30059"/>
                    <a:pt x="15344" y="29426"/>
                  </a:cubicBezTo>
                  <a:cubicBezTo>
                    <a:pt x="12142" y="29159"/>
                    <a:pt x="8873" y="28825"/>
                    <a:pt x="5704" y="28225"/>
                  </a:cubicBezTo>
                  <a:cubicBezTo>
                    <a:pt x="4704" y="28058"/>
                    <a:pt x="3736" y="27825"/>
                    <a:pt x="2769" y="27524"/>
                  </a:cubicBezTo>
                  <a:cubicBezTo>
                    <a:pt x="2268" y="27358"/>
                    <a:pt x="1668" y="27191"/>
                    <a:pt x="1268" y="26790"/>
                  </a:cubicBezTo>
                  <a:cubicBezTo>
                    <a:pt x="1201" y="26690"/>
                    <a:pt x="1134" y="26590"/>
                    <a:pt x="1101" y="26457"/>
                  </a:cubicBezTo>
                  <a:cubicBezTo>
                    <a:pt x="1101" y="26444"/>
                    <a:pt x="1099" y="26430"/>
                    <a:pt x="1096" y="26416"/>
                  </a:cubicBezTo>
                  <a:lnTo>
                    <a:pt x="1096" y="26416"/>
                  </a:lnTo>
                  <a:cubicBezTo>
                    <a:pt x="732" y="23460"/>
                    <a:pt x="501" y="20439"/>
                    <a:pt x="667" y="17484"/>
                  </a:cubicBezTo>
                  <a:cubicBezTo>
                    <a:pt x="834" y="14548"/>
                    <a:pt x="1401" y="11680"/>
                    <a:pt x="2302" y="8911"/>
                  </a:cubicBezTo>
                  <a:cubicBezTo>
                    <a:pt x="2764" y="7553"/>
                    <a:pt x="3301" y="6195"/>
                    <a:pt x="3914" y="4881"/>
                  </a:cubicBezTo>
                  <a:close/>
                  <a:moveTo>
                    <a:pt x="45939" y="1"/>
                  </a:moveTo>
                  <a:cubicBezTo>
                    <a:pt x="38171" y="1"/>
                    <a:pt x="30382" y="183"/>
                    <a:pt x="22650" y="705"/>
                  </a:cubicBezTo>
                  <a:cubicBezTo>
                    <a:pt x="18680" y="972"/>
                    <a:pt x="14744" y="1306"/>
                    <a:pt x="10808" y="1906"/>
                  </a:cubicBezTo>
                  <a:cubicBezTo>
                    <a:pt x="9440" y="2106"/>
                    <a:pt x="8039" y="2340"/>
                    <a:pt x="6672" y="2707"/>
                  </a:cubicBezTo>
                  <a:cubicBezTo>
                    <a:pt x="5904" y="2907"/>
                    <a:pt x="5070" y="3140"/>
                    <a:pt x="4403" y="3574"/>
                  </a:cubicBezTo>
                  <a:cubicBezTo>
                    <a:pt x="4211" y="3702"/>
                    <a:pt x="4020" y="3830"/>
                    <a:pt x="3916" y="4016"/>
                  </a:cubicBezTo>
                  <a:lnTo>
                    <a:pt x="3916" y="4016"/>
                  </a:lnTo>
                  <a:cubicBezTo>
                    <a:pt x="3882" y="4028"/>
                    <a:pt x="3859" y="4051"/>
                    <a:pt x="3836" y="4074"/>
                  </a:cubicBezTo>
                  <a:cubicBezTo>
                    <a:pt x="1301" y="9378"/>
                    <a:pt x="0" y="15149"/>
                    <a:pt x="267" y="21053"/>
                  </a:cubicBezTo>
                  <a:cubicBezTo>
                    <a:pt x="367" y="22821"/>
                    <a:pt x="501" y="24589"/>
                    <a:pt x="734" y="26357"/>
                  </a:cubicBezTo>
                  <a:cubicBezTo>
                    <a:pt x="734" y="26357"/>
                    <a:pt x="734" y="26357"/>
                    <a:pt x="734" y="26357"/>
                  </a:cubicBezTo>
                  <a:lnTo>
                    <a:pt x="734" y="26357"/>
                  </a:lnTo>
                  <a:cubicBezTo>
                    <a:pt x="734" y="26361"/>
                    <a:pt x="734" y="26365"/>
                    <a:pt x="734" y="26369"/>
                  </a:cubicBezTo>
                  <a:lnTo>
                    <a:pt x="734" y="26369"/>
                  </a:lnTo>
                  <a:cubicBezTo>
                    <a:pt x="781" y="27394"/>
                    <a:pt x="2572" y="27792"/>
                    <a:pt x="3336" y="28025"/>
                  </a:cubicBezTo>
                  <a:cubicBezTo>
                    <a:pt x="5904" y="28725"/>
                    <a:pt x="8573" y="29059"/>
                    <a:pt x="11242" y="29359"/>
                  </a:cubicBezTo>
                  <a:cubicBezTo>
                    <a:pt x="18547" y="30193"/>
                    <a:pt x="25885" y="30560"/>
                    <a:pt x="33257" y="30760"/>
                  </a:cubicBezTo>
                  <a:cubicBezTo>
                    <a:pt x="37501" y="30868"/>
                    <a:pt x="41745" y="30928"/>
                    <a:pt x="45989" y="30928"/>
                  </a:cubicBezTo>
                  <a:cubicBezTo>
                    <a:pt x="49584" y="30928"/>
                    <a:pt x="53179" y="30885"/>
                    <a:pt x="56774" y="30793"/>
                  </a:cubicBezTo>
                  <a:cubicBezTo>
                    <a:pt x="63445" y="30627"/>
                    <a:pt x="70117" y="30293"/>
                    <a:pt x="76755" y="29659"/>
                  </a:cubicBezTo>
                  <a:cubicBezTo>
                    <a:pt x="79924" y="29359"/>
                    <a:pt x="83160" y="29025"/>
                    <a:pt x="86295" y="28392"/>
                  </a:cubicBezTo>
                  <a:cubicBezTo>
                    <a:pt x="87229" y="28191"/>
                    <a:pt x="88163" y="27958"/>
                    <a:pt x="89030" y="27624"/>
                  </a:cubicBezTo>
                  <a:cubicBezTo>
                    <a:pt x="89497" y="27458"/>
                    <a:pt x="90064" y="27257"/>
                    <a:pt x="90398" y="26857"/>
                  </a:cubicBezTo>
                  <a:cubicBezTo>
                    <a:pt x="90479" y="26750"/>
                    <a:pt x="90537" y="26621"/>
                    <a:pt x="90575" y="26488"/>
                  </a:cubicBezTo>
                  <a:lnTo>
                    <a:pt x="90575" y="26488"/>
                  </a:lnTo>
                  <a:cubicBezTo>
                    <a:pt x="90591" y="26467"/>
                    <a:pt x="90598" y="26435"/>
                    <a:pt x="90598" y="26390"/>
                  </a:cubicBezTo>
                  <a:lnTo>
                    <a:pt x="90598" y="26390"/>
                  </a:lnTo>
                  <a:cubicBezTo>
                    <a:pt x="90598" y="26390"/>
                    <a:pt x="90598" y="26390"/>
                    <a:pt x="90598" y="26390"/>
                  </a:cubicBezTo>
                  <a:cubicBezTo>
                    <a:pt x="91099" y="22254"/>
                    <a:pt x="91299" y="18051"/>
                    <a:pt x="90598" y="13915"/>
                  </a:cubicBezTo>
                  <a:cubicBezTo>
                    <a:pt x="90265" y="11913"/>
                    <a:pt x="89731" y="9978"/>
                    <a:pt x="89064" y="8077"/>
                  </a:cubicBezTo>
                  <a:cubicBezTo>
                    <a:pt x="88697" y="7110"/>
                    <a:pt x="88330" y="6142"/>
                    <a:pt x="87896" y="5242"/>
                  </a:cubicBezTo>
                  <a:cubicBezTo>
                    <a:pt x="87796" y="5008"/>
                    <a:pt x="87696" y="4775"/>
                    <a:pt x="87563" y="4541"/>
                  </a:cubicBezTo>
                  <a:cubicBezTo>
                    <a:pt x="87548" y="4497"/>
                    <a:pt x="87527" y="4453"/>
                    <a:pt x="87505" y="4412"/>
                  </a:cubicBezTo>
                  <a:lnTo>
                    <a:pt x="87505" y="4412"/>
                  </a:lnTo>
                  <a:cubicBezTo>
                    <a:pt x="87503" y="4389"/>
                    <a:pt x="87499" y="4365"/>
                    <a:pt x="87496" y="4341"/>
                  </a:cubicBezTo>
                  <a:cubicBezTo>
                    <a:pt x="87483" y="4309"/>
                    <a:pt x="87459" y="4280"/>
                    <a:pt x="87430" y="4254"/>
                  </a:cubicBezTo>
                  <a:lnTo>
                    <a:pt x="87430" y="4254"/>
                  </a:lnTo>
                  <a:cubicBezTo>
                    <a:pt x="87382" y="4172"/>
                    <a:pt x="87345" y="4090"/>
                    <a:pt x="87262" y="4007"/>
                  </a:cubicBezTo>
                  <a:cubicBezTo>
                    <a:pt x="86862" y="3540"/>
                    <a:pt x="86162" y="3274"/>
                    <a:pt x="85561" y="3073"/>
                  </a:cubicBezTo>
                  <a:cubicBezTo>
                    <a:pt x="84460" y="2707"/>
                    <a:pt x="83326" y="2473"/>
                    <a:pt x="82159" y="2240"/>
                  </a:cubicBezTo>
                  <a:cubicBezTo>
                    <a:pt x="78656" y="1606"/>
                    <a:pt x="75054" y="1239"/>
                    <a:pt x="71485" y="939"/>
                  </a:cubicBezTo>
                  <a:cubicBezTo>
                    <a:pt x="63679" y="271"/>
                    <a:pt x="55807" y="38"/>
                    <a:pt x="47968" y="5"/>
                  </a:cubicBezTo>
                  <a:cubicBezTo>
                    <a:pt x="47292" y="2"/>
                    <a:pt x="46615" y="1"/>
                    <a:pt x="45939"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Google Shape;1996;p54">
              <a:extLst>
                <a:ext uri="{FF2B5EF4-FFF2-40B4-BE49-F238E27FC236}">
                  <a16:creationId xmlns:a16="http://schemas.microsoft.com/office/drawing/2014/main" id="{9EA0CD7C-0D91-47C3-80F8-E1B01705BE7A}"/>
                </a:ext>
              </a:extLst>
            </p:cNvPr>
            <p:cNvSpPr/>
            <p:nvPr/>
          </p:nvSpPr>
          <p:spPr>
            <a:xfrm rot="-1799831" flipH="1">
              <a:off x="6207574" y="661991"/>
              <a:ext cx="1079977" cy="717934"/>
            </a:xfrm>
            <a:custGeom>
              <a:avLst/>
              <a:gdLst/>
              <a:ahLst/>
              <a:cxnLst/>
              <a:rect l="l" t="t" r="r" b="b"/>
              <a:pathLst>
                <a:path w="40897" h="27187" extrusionOk="0">
                  <a:moveTo>
                    <a:pt x="39195" y="0"/>
                  </a:moveTo>
                  <a:cubicBezTo>
                    <a:pt x="26853" y="534"/>
                    <a:pt x="16279" y="5204"/>
                    <a:pt x="7406" y="14077"/>
                  </a:cubicBezTo>
                  <a:cubicBezTo>
                    <a:pt x="4771" y="16746"/>
                    <a:pt x="2302" y="19748"/>
                    <a:pt x="0" y="23150"/>
                  </a:cubicBezTo>
                  <a:cubicBezTo>
                    <a:pt x="0" y="23183"/>
                    <a:pt x="0" y="23217"/>
                    <a:pt x="0" y="23250"/>
                  </a:cubicBezTo>
                  <a:cubicBezTo>
                    <a:pt x="0" y="24451"/>
                    <a:pt x="3803" y="25485"/>
                    <a:pt x="11475" y="26319"/>
                  </a:cubicBezTo>
                  <a:cubicBezTo>
                    <a:pt x="14844" y="26719"/>
                    <a:pt x="18514" y="26986"/>
                    <a:pt x="22483" y="27186"/>
                  </a:cubicBezTo>
                  <a:cubicBezTo>
                    <a:pt x="23117" y="25719"/>
                    <a:pt x="23784" y="24218"/>
                    <a:pt x="24518" y="22750"/>
                  </a:cubicBezTo>
                  <a:cubicBezTo>
                    <a:pt x="28688" y="14177"/>
                    <a:pt x="34158" y="6605"/>
                    <a:pt x="40896" y="100"/>
                  </a:cubicBezTo>
                  <a:cubicBezTo>
                    <a:pt x="40329" y="67"/>
                    <a:pt x="39762" y="34"/>
                    <a:pt x="3919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Google Shape;1997;p54">
              <a:extLst>
                <a:ext uri="{FF2B5EF4-FFF2-40B4-BE49-F238E27FC236}">
                  <a16:creationId xmlns:a16="http://schemas.microsoft.com/office/drawing/2014/main" id="{ECF39694-396A-4F91-890C-E6A22A161434}"/>
                </a:ext>
              </a:extLst>
            </p:cNvPr>
            <p:cNvSpPr/>
            <p:nvPr/>
          </p:nvSpPr>
          <p:spPr>
            <a:xfrm rot="-1799831" flipH="1">
              <a:off x="5322789" y="1058279"/>
              <a:ext cx="1483401" cy="730266"/>
            </a:xfrm>
            <a:custGeom>
              <a:avLst/>
              <a:gdLst/>
              <a:ahLst/>
              <a:cxnLst/>
              <a:rect l="l" t="t" r="r" b="b"/>
              <a:pathLst>
                <a:path w="56174" h="27654" extrusionOk="0">
                  <a:moveTo>
                    <a:pt x="18447" y="1"/>
                  </a:moveTo>
                  <a:cubicBezTo>
                    <a:pt x="11742" y="6505"/>
                    <a:pt x="6205" y="14111"/>
                    <a:pt x="2035" y="22683"/>
                  </a:cubicBezTo>
                  <a:cubicBezTo>
                    <a:pt x="1334" y="24151"/>
                    <a:pt x="667" y="25652"/>
                    <a:pt x="33" y="27153"/>
                  </a:cubicBezTo>
                  <a:lnTo>
                    <a:pt x="0" y="27253"/>
                  </a:lnTo>
                  <a:lnTo>
                    <a:pt x="100" y="27253"/>
                  </a:lnTo>
                  <a:cubicBezTo>
                    <a:pt x="5170" y="27520"/>
                    <a:pt x="10808" y="27654"/>
                    <a:pt x="16845" y="27654"/>
                  </a:cubicBezTo>
                  <a:cubicBezTo>
                    <a:pt x="27653" y="27654"/>
                    <a:pt x="36993" y="27220"/>
                    <a:pt x="44632" y="26353"/>
                  </a:cubicBezTo>
                  <a:cubicBezTo>
                    <a:pt x="52171" y="25552"/>
                    <a:pt x="55973" y="24551"/>
                    <a:pt x="56174" y="23317"/>
                  </a:cubicBezTo>
                  <a:lnTo>
                    <a:pt x="56174" y="23284"/>
                  </a:lnTo>
                  <a:lnTo>
                    <a:pt x="56174" y="23251"/>
                  </a:lnTo>
                  <a:cubicBezTo>
                    <a:pt x="55973" y="22950"/>
                    <a:pt x="55773" y="22650"/>
                    <a:pt x="55573" y="22350"/>
                  </a:cubicBezTo>
                  <a:cubicBezTo>
                    <a:pt x="53672" y="19548"/>
                    <a:pt x="51337" y="16713"/>
                    <a:pt x="48635" y="13977"/>
                  </a:cubicBezTo>
                  <a:cubicBezTo>
                    <a:pt x="40195" y="5571"/>
                    <a:pt x="30088" y="868"/>
                    <a:pt x="1851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Google Shape;1998;p54">
              <a:extLst>
                <a:ext uri="{FF2B5EF4-FFF2-40B4-BE49-F238E27FC236}">
                  <a16:creationId xmlns:a16="http://schemas.microsoft.com/office/drawing/2014/main" id="{429A5FBE-76E4-4F8C-8844-75C21614699D}"/>
                </a:ext>
              </a:extLst>
            </p:cNvPr>
            <p:cNvSpPr/>
            <p:nvPr/>
          </p:nvSpPr>
          <p:spPr>
            <a:xfrm rot="-1799831" flipH="1">
              <a:off x="5276552" y="905526"/>
              <a:ext cx="2086807" cy="738532"/>
            </a:xfrm>
            <a:custGeom>
              <a:avLst/>
              <a:gdLst/>
              <a:ahLst/>
              <a:cxnLst/>
              <a:rect l="l" t="t" r="r" b="b"/>
              <a:pathLst>
                <a:path w="79024" h="27967" extrusionOk="0">
                  <a:moveTo>
                    <a:pt x="39284" y="352"/>
                  </a:moveTo>
                  <a:cubicBezTo>
                    <a:pt x="39919" y="352"/>
                    <a:pt x="40541" y="400"/>
                    <a:pt x="41183" y="427"/>
                  </a:cubicBezTo>
                  <a:lnTo>
                    <a:pt x="41183" y="427"/>
                  </a:lnTo>
                  <a:cubicBezTo>
                    <a:pt x="41188" y="428"/>
                    <a:pt x="41192" y="428"/>
                    <a:pt x="41197" y="428"/>
                  </a:cubicBezTo>
                  <a:cubicBezTo>
                    <a:pt x="41197" y="428"/>
                    <a:pt x="41197" y="428"/>
                    <a:pt x="41197" y="428"/>
                  </a:cubicBezTo>
                  <a:lnTo>
                    <a:pt x="41197" y="428"/>
                  </a:lnTo>
                  <a:cubicBezTo>
                    <a:pt x="41207" y="429"/>
                    <a:pt x="41216" y="430"/>
                    <a:pt x="41224" y="430"/>
                  </a:cubicBezTo>
                  <a:lnTo>
                    <a:pt x="41224" y="430"/>
                  </a:lnTo>
                  <a:cubicBezTo>
                    <a:pt x="46919" y="866"/>
                    <a:pt x="52513" y="2267"/>
                    <a:pt x="57675" y="4731"/>
                  </a:cubicBezTo>
                  <a:cubicBezTo>
                    <a:pt x="62979" y="7266"/>
                    <a:pt x="67716" y="10869"/>
                    <a:pt x="71786" y="15072"/>
                  </a:cubicBezTo>
                  <a:cubicBezTo>
                    <a:pt x="74087" y="17440"/>
                    <a:pt x="76155" y="19975"/>
                    <a:pt x="77990" y="22677"/>
                  </a:cubicBezTo>
                  <a:cubicBezTo>
                    <a:pt x="78123" y="22877"/>
                    <a:pt x="78257" y="23111"/>
                    <a:pt x="78390" y="23311"/>
                  </a:cubicBezTo>
                  <a:cubicBezTo>
                    <a:pt x="78490" y="23411"/>
                    <a:pt x="78524" y="23411"/>
                    <a:pt x="78524" y="23478"/>
                  </a:cubicBezTo>
                  <a:cubicBezTo>
                    <a:pt x="78524" y="23545"/>
                    <a:pt x="78457" y="23645"/>
                    <a:pt x="78390" y="23678"/>
                  </a:cubicBezTo>
                  <a:cubicBezTo>
                    <a:pt x="78290" y="23845"/>
                    <a:pt x="78090" y="23978"/>
                    <a:pt x="77923" y="24078"/>
                  </a:cubicBezTo>
                  <a:cubicBezTo>
                    <a:pt x="77323" y="24445"/>
                    <a:pt x="76656" y="24645"/>
                    <a:pt x="75989" y="24846"/>
                  </a:cubicBezTo>
                  <a:cubicBezTo>
                    <a:pt x="73520" y="25546"/>
                    <a:pt x="70952" y="25880"/>
                    <a:pt x="68416" y="26180"/>
                  </a:cubicBezTo>
                  <a:cubicBezTo>
                    <a:pt x="65581" y="26513"/>
                    <a:pt x="62746" y="26747"/>
                    <a:pt x="59910" y="26947"/>
                  </a:cubicBezTo>
                  <a:cubicBezTo>
                    <a:pt x="53506" y="27414"/>
                    <a:pt x="47101" y="27581"/>
                    <a:pt x="40663" y="27581"/>
                  </a:cubicBezTo>
                  <a:cubicBezTo>
                    <a:pt x="40015" y="27584"/>
                    <a:pt x="39367" y="27586"/>
                    <a:pt x="38718" y="27586"/>
                  </a:cubicBezTo>
                  <a:cubicBezTo>
                    <a:pt x="32689" y="27586"/>
                    <a:pt x="26639" y="27442"/>
                    <a:pt x="20616" y="27080"/>
                  </a:cubicBezTo>
                  <a:cubicBezTo>
                    <a:pt x="17313" y="26880"/>
                    <a:pt x="14044" y="26580"/>
                    <a:pt x="10742" y="26213"/>
                  </a:cubicBezTo>
                  <a:cubicBezTo>
                    <a:pt x="8140" y="25913"/>
                    <a:pt x="5505" y="25579"/>
                    <a:pt x="2970" y="24879"/>
                  </a:cubicBezTo>
                  <a:cubicBezTo>
                    <a:pt x="2303" y="24712"/>
                    <a:pt x="1602" y="24479"/>
                    <a:pt x="968" y="24112"/>
                  </a:cubicBezTo>
                  <a:cubicBezTo>
                    <a:pt x="835" y="24012"/>
                    <a:pt x="635" y="23912"/>
                    <a:pt x="535" y="23745"/>
                  </a:cubicBezTo>
                  <a:cubicBezTo>
                    <a:pt x="335" y="23478"/>
                    <a:pt x="468" y="23344"/>
                    <a:pt x="668" y="23078"/>
                  </a:cubicBezTo>
                  <a:cubicBezTo>
                    <a:pt x="2503" y="20376"/>
                    <a:pt x="4538" y="17774"/>
                    <a:pt x="6806" y="15405"/>
                  </a:cubicBezTo>
                  <a:cubicBezTo>
                    <a:pt x="10775" y="11202"/>
                    <a:pt x="15412" y="7633"/>
                    <a:pt x="20582" y="5065"/>
                  </a:cubicBezTo>
                  <a:cubicBezTo>
                    <a:pt x="25586" y="2563"/>
                    <a:pt x="31056" y="1095"/>
                    <a:pt x="36627" y="528"/>
                  </a:cubicBezTo>
                  <a:cubicBezTo>
                    <a:pt x="37361" y="461"/>
                    <a:pt x="38095" y="428"/>
                    <a:pt x="38829" y="361"/>
                  </a:cubicBezTo>
                  <a:cubicBezTo>
                    <a:pt x="38982" y="355"/>
                    <a:pt x="39133" y="352"/>
                    <a:pt x="39284" y="352"/>
                  </a:cubicBezTo>
                  <a:close/>
                  <a:moveTo>
                    <a:pt x="39354" y="0"/>
                  </a:moveTo>
                  <a:cubicBezTo>
                    <a:pt x="39114" y="0"/>
                    <a:pt x="38873" y="8"/>
                    <a:pt x="38629" y="28"/>
                  </a:cubicBezTo>
                  <a:cubicBezTo>
                    <a:pt x="37895" y="61"/>
                    <a:pt x="37161" y="128"/>
                    <a:pt x="36427" y="195"/>
                  </a:cubicBezTo>
                  <a:cubicBezTo>
                    <a:pt x="34959" y="328"/>
                    <a:pt x="33492" y="528"/>
                    <a:pt x="32057" y="828"/>
                  </a:cubicBezTo>
                  <a:cubicBezTo>
                    <a:pt x="29255" y="1362"/>
                    <a:pt x="26520" y="2129"/>
                    <a:pt x="23851" y="3197"/>
                  </a:cubicBezTo>
                  <a:cubicBezTo>
                    <a:pt x="18481" y="5298"/>
                    <a:pt x="13577" y="8467"/>
                    <a:pt x="9341" y="12337"/>
                  </a:cubicBezTo>
                  <a:cubicBezTo>
                    <a:pt x="6939" y="14505"/>
                    <a:pt x="4738" y="16940"/>
                    <a:pt x="2770" y="19475"/>
                  </a:cubicBezTo>
                  <a:cubicBezTo>
                    <a:pt x="2236" y="20142"/>
                    <a:pt x="1736" y="20809"/>
                    <a:pt x="1235" y="21510"/>
                  </a:cubicBezTo>
                  <a:cubicBezTo>
                    <a:pt x="1002" y="21843"/>
                    <a:pt x="735" y="22210"/>
                    <a:pt x="501" y="22577"/>
                  </a:cubicBezTo>
                  <a:cubicBezTo>
                    <a:pt x="335" y="22811"/>
                    <a:pt x="34" y="23078"/>
                    <a:pt x="34" y="23378"/>
                  </a:cubicBezTo>
                  <a:cubicBezTo>
                    <a:pt x="1" y="23778"/>
                    <a:pt x="401" y="24112"/>
                    <a:pt x="668" y="24312"/>
                  </a:cubicBezTo>
                  <a:cubicBezTo>
                    <a:pt x="1235" y="24679"/>
                    <a:pt x="1869" y="24879"/>
                    <a:pt x="2503" y="25079"/>
                  </a:cubicBezTo>
                  <a:cubicBezTo>
                    <a:pt x="3537" y="25413"/>
                    <a:pt x="4604" y="25613"/>
                    <a:pt x="5638" y="25813"/>
                  </a:cubicBezTo>
                  <a:cubicBezTo>
                    <a:pt x="8741" y="26380"/>
                    <a:pt x="11876" y="26714"/>
                    <a:pt x="14978" y="27014"/>
                  </a:cubicBezTo>
                  <a:cubicBezTo>
                    <a:pt x="21750" y="27614"/>
                    <a:pt x="28588" y="27881"/>
                    <a:pt x="35393" y="27948"/>
                  </a:cubicBezTo>
                  <a:cubicBezTo>
                    <a:pt x="36700" y="27960"/>
                    <a:pt x="38006" y="27967"/>
                    <a:pt x="39313" y="27967"/>
                  </a:cubicBezTo>
                  <a:cubicBezTo>
                    <a:pt x="44911" y="27967"/>
                    <a:pt x="50510" y="27845"/>
                    <a:pt x="56108" y="27547"/>
                  </a:cubicBezTo>
                  <a:cubicBezTo>
                    <a:pt x="59010" y="27414"/>
                    <a:pt x="61945" y="27214"/>
                    <a:pt x="64847" y="26914"/>
                  </a:cubicBezTo>
                  <a:cubicBezTo>
                    <a:pt x="67783" y="26647"/>
                    <a:pt x="70751" y="26313"/>
                    <a:pt x="73687" y="25780"/>
                  </a:cubicBezTo>
                  <a:cubicBezTo>
                    <a:pt x="74688" y="25579"/>
                    <a:pt x="75722" y="25346"/>
                    <a:pt x="76689" y="25046"/>
                  </a:cubicBezTo>
                  <a:cubicBezTo>
                    <a:pt x="77289" y="24846"/>
                    <a:pt x="77923" y="24645"/>
                    <a:pt x="78424" y="24245"/>
                  </a:cubicBezTo>
                  <a:cubicBezTo>
                    <a:pt x="78590" y="24145"/>
                    <a:pt x="78724" y="23978"/>
                    <a:pt x="78824" y="23811"/>
                  </a:cubicBezTo>
                  <a:cubicBezTo>
                    <a:pt x="79024" y="23411"/>
                    <a:pt x="78657" y="23078"/>
                    <a:pt x="78424" y="22777"/>
                  </a:cubicBezTo>
                  <a:cubicBezTo>
                    <a:pt x="77523" y="21410"/>
                    <a:pt x="76556" y="20075"/>
                    <a:pt x="75522" y="18808"/>
                  </a:cubicBezTo>
                  <a:cubicBezTo>
                    <a:pt x="71585" y="13971"/>
                    <a:pt x="66915" y="9668"/>
                    <a:pt x="61578" y="6466"/>
                  </a:cubicBezTo>
                  <a:cubicBezTo>
                    <a:pt x="56608" y="3497"/>
                    <a:pt x="51104" y="1495"/>
                    <a:pt x="45400" y="595"/>
                  </a:cubicBezTo>
                  <a:cubicBezTo>
                    <a:pt x="43973" y="363"/>
                    <a:pt x="42547" y="196"/>
                    <a:pt x="41120" y="96"/>
                  </a:cubicBezTo>
                  <a:lnTo>
                    <a:pt x="41120" y="96"/>
                  </a:lnTo>
                  <a:cubicBezTo>
                    <a:pt x="41113" y="95"/>
                    <a:pt x="41105" y="94"/>
                    <a:pt x="41097" y="94"/>
                  </a:cubicBezTo>
                  <a:cubicBezTo>
                    <a:pt x="41087" y="93"/>
                    <a:pt x="41079" y="92"/>
                    <a:pt x="41070" y="92"/>
                  </a:cubicBezTo>
                  <a:lnTo>
                    <a:pt x="41070" y="92"/>
                  </a:lnTo>
                  <a:cubicBezTo>
                    <a:pt x="40490" y="46"/>
                    <a:pt x="39926" y="0"/>
                    <a:pt x="39354"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Google Shape;1999;p54">
              <a:extLst>
                <a:ext uri="{FF2B5EF4-FFF2-40B4-BE49-F238E27FC236}">
                  <a16:creationId xmlns:a16="http://schemas.microsoft.com/office/drawing/2014/main" id="{EAADE473-6C26-4594-9BCD-364493EAFA1E}"/>
                </a:ext>
              </a:extLst>
            </p:cNvPr>
            <p:cNvSpPr/>
            <p:nvPr/>
          </p:nvSpPr>
          <p:spPr>
            <a:xfrm rot="-1799831" flipH="1">
              <a:off x="5573845" y="1331508"/>
              <a:ext cx="440473" cy="353435"/>
            </a:xfrm>
            <a:custGeom>
              <a:avLst/>
              <a:gdLst/>
              <a:ahLst/>
              <a:cxnLst/>
              <a:rect l="l" t="t" r="r" b="b"/>
              <a:pathLst>
                <a:path w="16680" h="13384" extrusionOk="0">
                  <a:moveTo>
                    <a:pt x="1139" y="0"/>
                  </a:moveTo>
                  <a:cubicBezTo>
                    <a:pt x="1049" y="0"/>
                    <a:pt x="948" y="14"/>
                    <a:pt x="835" y="40"/>
                  </a:cubicBezTo>
                  <a:cubicBezTo>
                    <a:pt x="268" y="174"/>
                    <a:pt x="1" y="507"/>
                    <a:pt x="1" y="1008"/>
                  </a:cubicBezTo>
                  <a:cubicBezTo>
                    <a:pt x="1" y="1508"/>
                    <a:pt x="234" y="1742"/>
                    <a:pt x="668" y="1742"/>
                  </a:cubicBezTo>
                  <a:cubicBezTo>
                    <a:pt x="935" y="1742"/>
                    <a:pt x="1268" y="1375"/>
                    <a:pt x="1669" y="641"/>
                  </a:cubicBezTo>
                  <a:cubicBezTo>
                    <a:pt x="1669" y="214"/>
                    <a:pt x="1498" y="0"/>
                    <a:pt x="1139" y="0"/>
                  </a:cubicBezTo>
                  <a:close/>
                  <a:moveTo>
                    <a:pt x="4114" y="1667"/>
                  </a:moveTo>
                  <a:cubicBezTo>
                    <a:pt x="3262" y="1667"/>
                    <a:pt x="2836" y="2246"/>
                    <a:pt x="2836" y="3409"/>
                  </a:cubicBezTo>
                  <a:cubicBezTo>
                    <a:pt x="2836" y="3576"/>
                    <a:pt x="3770" y="4377"/>
                    <a:pt x="5605" y="5811"/>
                  </a:cubicBezTo>
                  <a:cubicBezTo>
                    <a:pt x="7606" y="7379"/>
                    <a:pt x="9007" y="8146"/>
                    <a:pt x="9841" y="8146"/>
                  </a:cubicBezTo>
                  <a:cubicBezTo>
                    <a:pt x="10375" y="8146"/>
                    <a:pt x="10775" y="7946"/>
                    <a:pt x="11075" y="7512"/>
                  </a:cubicBezTo>
                  <a:cubicBezTo>
                    <a:pt x="11309" y="7179"/>
                    <a:pt x="11409" y="6879"/>
                    <a:pt x="11409" y="6545"/>
                  </a:cubicBezTo>
                  <a:cubicBezTo>
                    <a:pt x="11409" y="6378"/>
                    <a:pt x="10942" y="5878"/>
                    <a:pt x="10075" y="5077"/>
                  </a:cubicBezTo>
                  <a:cubicBezTo>
                    <a:pt x="9107" y="4243"/>
                    <a:pt x="8106" y="3476"/>
                    <a:pt x="7139" y="2876"/>
                  </a:cubicBezTo>
                  <a:cubicBezTo>
                    <a:pt x="5834" y="2071"/>
                    <a:pt x="4825" y="1667"/>
                    <a:pt x="4114" y="1667"/>
                  </a:cubicBezTo>
                  <a:close/>
                  <a:moveTo>
                    <a:pt x="13143" y="8346"/>
                  </a:moveTo>
                  <a:cubicBezTo>
                    <a:pt x="12109" y="8346"/>
                    <a:pt x="11609" y="8880"/>
                    <a:pt x="11609" y="9914"/>
                  </a:cubicBezTo>
                  <a:cubicBezTo>
                    <a:pt x="11609" y="9947"/>
                    <a:pt x="11676" y="10214"/>
                    <a:pt x="11809" y="10715"/>
                  </a:cubicBezTo>
                  <a:cubicBezTo>
                    <a:pt x="12109" y="11248"/>
                    <a:pt x="12543" y="11482"/>
                    <a:pt x="13177" y="11482"/>
                  </a:cubicBezTo>
                  <a:cubicBezTo>
                    <a:pt x="13710" y="11482"/>
                    <a:pt x="14144" y="11282"/>
                    <a:pt x="14444" y="10881"/>
                  </a:cubicBezTo>
                  <a:cubicBezTo>
                    <a:pt x="14611" y="10615"/>
                    <a:pt x="14711" y="10281"/>
                    <a:pt x="14711" y="9914"/>
                  </a:cubicBezTo>
                  <a:cubicBezTo>
                    <a:pt x="14711" y="8880"/>
                    <a:pt x="14211" y="8346"/>
                    <a:pt x="13143" y="8346"/>
                  </a:cubicBezTo>
                  <a:close/>
                  <a:moveTo>
                    <a:pt x="16023" y="11904"/>
                  </a:moveTo>
                  <a:cubicBezTo>
                    <a:pt x="15968" y="11904"/>
                    <a:pt x="15908" y="11908"/>
                    <a:pt x="15845" y="11916"/>
                  </a:cubicBezTo>
                  <a:cubicBezTo>
                    <a:pt x="15278" y="12016"/>
                    <a:pt x="14978" y="12282"/>
                    <a:pt x="14978" y="12749"/>
                  </a:cubicBezTo>
                  <a:cubicBezTo>
                    <a:pt x="14978" y="12749"/>
                    <a:pt x="15011" y="12883"/>
                    <a:pt x="15078" y="13083"/>
                  </a:cubicBezTo>
                  <a:cubicBezTo>
                    <a:pt x="15212" y="13283"/>
                    <a:pt x="15412" y="13383"/>
                    <a:pt x="15712" y="13383"/>
                  </a:cubicBezTo>
                  <a:cubicBezTo>
                    <a:pt x="15979" y="13383"/>
                    <a:pt x="16212" y="13317"/>
                    <a:pt x="16379" y="13150"/>
                  </a:cubicBezTo>
                  <a:cubicBezTo>
                    <a:pt x="16579" y="12983"/>
                    <a:pt x="16679" y="12816"/>
                    <a:pt x="16679" y="12616"/>
                  </a:cubicBezTo>
                  <a:cubicBezTo>
                    <a:pt x="16679" y="12142"/>
                    <a:pt x="16468" y="11904"/>
                    <a:pt x="16023" y="11904"/>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Google Shape;2000;p54">
              <a:extLst>
                <a:ext uri="{FF2B5EF4-FFF2-40B4-BE49-F238E27FC236}">
                  <a16:creationId xmlns:a16="http://schemas.microsoft.com/office/drawing/2014/main" id="{6F87D705-3E9D-4DAC-80CD-F1B33E20D812}"/>
                </a:ext>
              </a:extLst>
            </p:cNvPr>
            <p:cNvSpPr/>
            <p:nvPr/>
          </p:nvSpPr>
          <p:spPr>
            <a:xfrm rot="-1799831" flipH="1">
              <a:off x="5766791" y="2303523"/>
              <a:ext cx="111888" cy="416759"/>
            </a:xfrm>
            <a:custGeom>
              <a:avLst/>
              <a:gdLst/>
              <a:ahLst/>
              <a:cxnLst/>
              <a:rect l="l" t="t" r="r" b="b"/>
              <a:pathLst>
                <a:path w="4237" h="15782" extrusionOk="0">
                  <a:moveTo>
                    <a:pt x="1614" y="1"/>
                  </a:moveTo>
                  <a:cubicBezTo>
                    <a:pt x="1514" y="1"/>
                    <a:pt x="1410" y="13"/>
                    <a:pt x="1302" y="37"/>
                  </a:cubicBezTo>
                  <a:cubicBezTo>
                    <a:pt x="434" y="204"/>
                    <a:pt x="1" y="737"/>
                    <a:pt x="1" y="1605"/>
                  </a:cubicBezTo>
                  <a:cubicBezTo>
                    <a:pt x="1" y="1605"/>
                    <a:pt x="134" y="2705"/>
                    <a:pt x="401" y="4907"/>
                  </a:cubicBezTo>
                  <a:cubicBezTo>
                    <a:pt x="868" y="7075"/>
                    <a:pt x="1435" y="8176"/>
                    <a:pt x="2169" y="8176"/>
                  </a:cubicBezTo>
                  <a:cubicBezTo>
                    <a:pt x="2903" y="8176"/>
                    <a:pt x="3370" y="7876"/>
                    <a:pt x="3603" y="7242"/>
                  </a:cubicBezTo>
                  <a:cubicBezTo>
                    <a:pt x="3703" y="6975"/>
                    <a:pt x="3737" y="6541"/>
                    <a:pt x="3737" y="6008"/>
                  </a:cubicBezTo>
                  <a:cubicBezTo>
                    <a:pt x="3737" y="5908"/>
                    <a:pt x="3570" y="4540"/>
                    <a:pt x="3236" y="1938"/>
                  </a:cubicBezTo>
                  <a:cubicBezTo>
                    <a:pt x="2884" y="647"/>
                    <a:pt x="2351" y="1"/>
                    <a:pt x="1614" y="1"/>
                  </a:cubicBezTo>
                  <a:close/>
                  <a:moveTo>
                    <a:pt x="3336" y="9515"/>
                  </a:moveTo>
                  <a:cubicBezTo>
                    <a:pt x="3254" y="9515"/>
                    <a:pt x="3165" y="9524"/>
                    <a:pt x="3070" y="9544"/>
                  </a:cubicBezTo>
                  <a:cubicBezTo>
                    <a:pt x="2369" y="9644"/>
                    <a:pt x="2035" y="10044"/>
                    <a:pt x="2035" y="10711"/>
                  </a:cubicBezTo>
                  <a:cubicBezTo>
                    <a:pt x="2035" y="10911"/>
                    <a:pt x="2035" y="11045"/>
                    <a:pt x="2069" y="11111"/>
                  </a:cubicBezTo>
                  <a:cubicBezTo>
                    <a:pt x="2169" y="11345"/>
                    <a:pt x="2436" y="11445"/>
                    <a:pt x="2869" y="11445"/>
                  </a:cubicBezTo>
                  <a:cubicBezTo>
                    <a:pt x="3670" y="11445"/>
                    <a:pt x="4070" y="11145"/>
                    <a:pt x="4070" y="10511"/>
                  </a:cubicBezTo>
                  <a:cubicBezTo>
                    <a:pt x="4070" y="9854"/>
                    <a:pt x="3826" y="9515"/>
                    <a:pt x="3336" y="9515"/>
                  </a:cubicBezTo>
                  <a:close/>
                  <a:moveTo>
                    <a:pt x="3270" y="12579"/>
                  </a:moveTo>
                  <a:cubicBezTo>
                    <a:pt x="2836" y="12579"/>
                    <a:pt x="2536" y="12713"/>
                    <a:pt x="2436" y="12946"/>
                  </a:cubicBezTo>
                  <a:cubicBezTo>
                    <a:pt x="2402" y="13013"/>
                    <a:pt x="2402" y="13246"/>
                    <a:pt x="2402" y="13613"/>
                  </a:cubicBezTo>
                  <a:cubicBezTo>
                    <a:pt x="2402" y="13647"/>
                    <a:pt x="2436" y="14013"/>
                    <a:pt x="2502" y="14714"/>
                  </a:cubicBezTo>
                  <a:cubicBezTo>
                    <a:pt x="2669" y="15448"/>
                    <a:pt x="2969" y="15781"/>
                    <a:pt x="3436" y="15781"/>
                  </a:cubicBezTo>
                  <a:cubicBezTo>
                    <a:pt x="3803" y="15781"/>
                    <a:pt x="4070" y="15515"/>
                    <a:pt x="4170" y="14981"/>
                  </a:cubicBezTo>
                  <a:cubicBezTo>
                    <a:pt x="4204" y="14781"/>
                    <a:pt x="4237" y="14447"/>
                    <a:pt x="4237" y="13980"/>
                  </a:cubicBezTo>
                  <a:lnTo>
                    <a:pt x="4237" y="13213"/>
                  </a:lnTo>
                  <a:cubicBezTo>
                    <a:pt x="4104" y="12779"/>
                    <a:pt x="3803" y="12579"/>
                    <a:pt x="3270" y="12579"/>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Google Shape;2001;p54">
              <a:extLst>
                <a:ext uri="{FF2B5EF4-FFF2-40B4-BE49-F238E27FC236}">
                  <a16:creationId xmlns:a16="http://schemas.microsoft.com/office/drawing/2014/main" id="{E48C99F9-88A5-46F9-98AE-3D023DE9E541}"/>
                </a:ext>
              </a:extLst>
            </p:cNvPr>
            <p:cNvSpPr/>
            <p:nvPr/>
          </p:nvSpPr>
          <p:spPr>
            <a:xfrm rot="-1799831" flipH="1">
              <a:off x="6176266" y="2929619"/>
              <a:ext cx="158576" cy="324017"/>
            </a:xfrm>
            <a:custGeom>
              <a:avLst/>
              <a:gdLst/>
              <a:ahLst/>
              <a:cxnLst/>
              <a:rect l="l" t="t" r="r" b="b"/>
              <a:pathLst>
                <a:path w="6005" h="12270" extrusionOk="0">
                  <a:moveTo>
                    <a:pt x="5344" y="1"/>
                  </a:moveTo>
                  <a:cubicBezTo>
                    <a:pt x="5208" y="1"/>
                    <a:pt x="5050" y="32"/>
                    <a:pt x="4871" y="95"/>
                  </a:cubicBezTo>
                  <a:cubicBezTo>
                    <a:pt x="4104" y="395"/>
                    <a:pt x="3737" y="1029"/>
                    <a:pt x="3737" y="2029"/>
                  </a:cubicBezTo>
                  <a:cubicBezTo>
                    <a:pt x="3737" y="2263"/>
                    <a:pt x="3737" y="2463"/>
                    <a:pt x="3770" y="2563"/>
                  </a:cubicBezTo>
                  <a:cubicBezTo>
                    <a:pt x="3904" y="2863"/>
                    <a:pt x="4204" y="3030"/>
                    <a:pt x="4604" y="3030"/>
                  </a:cubicBezTo>
                  <a:cubicBezTo>
                    <a:pt x="5038" y="3030"/>
                    <a:pt x="5405" y="2763"/>
                    <a:pt x="5671" y="2229"/>
                  </a:cubicBezTo>
                  <a:cubicBezTo>
                    <a:pt x="5905" y="1796"/>
                    <a:pt x="6005" y="1395"/>
                    <a:pt x="6005" y="1029"/>
                  </a:cubicBezTo>
                  <a:cubicBezTo>
                    <a:pt x="6005" y="338"/>
                    <a:pt x="5790" y="1"/>
                    <a:pt x="5344" y="1"/>
                  </a:cubicBezTo>
                  <a:close/>
                  <a:moveTo>
                    <a:pt x="3112" y="4318"/>
                  </a:moveTo>
                  <a:cubicBezTo>
                    <a:pt x="2880" y="4318"/>
                    <a:pt x="2629" y="4376"/>
                    <a:pt x="2369" y="4498"/>
                  </a:cubicBezTo>
                  <a:cubicBezTo>
                    <a:pt x="1035" y="5098"/>
                    <a:pt x="401" y="6266"/>
                    <a:pt x="401" y="8000"/>
                  </a:cubicBezTo>
                  <a:cubicBezTo>
                    <a:pt x="401" y="8034"/>
                    <a:pt x="468" y="8300"/>
                    <a:pt x="601" y="8834"/>
                  </a:cubicBezTo>
                  <a:cubicBezTo>
                    <a:pt x="835" y="9334"/>
                    <a:pt x="1302" y="9568"/>
                    <a:pt x="1935" y="9568"/>
                  </a:cubicBezTo>
                  <a:cubicBezTo>
                    <a:pt x="2536" y="9568"/>
                    <a:pt x="3136" y="9034"/>
                    <a:pt x="3637" y="7933"/>
                  </a:cubicBezTo>
                  <a:cubicBezTo>
                    <a:pt x="4104" y="6999"/>
                    <a:pt x="4304" y="6266"/>
                    <a:pt x="4304" y="5732"/>
                  </a:cubicBezTo>
                  <a:cubicBezTo>
                    <a:pt x="4304" y="5098"/>
                    <a:pt x="4104" y="4664"/>
                    <a:pt x="3703" y="4464"/>
                  </a:cubicBezTo>
                  <a:cubicBezTo>
                    <a:pt x="3527" y="4368"/>
                    <a:pt x="3327" y="4318"/>
                    <a:pt x="3112" y="4318"/>
                  </a:cubicBezTo>
                  <a:close/>
                  <a:moveTo>
                    <a:pt x="768" y="10702"/>
                  </a:moveTo>
                  <a:cubicBezTo>
                    <a:pt x="268" y="10702"/>
                    <a:pt x="1" y="10969"/>
                    <a:pt x="1" y="11503"/>
                  </a:cubicBezTo>
                  <a:lnTo>
                    <a:pt x="101" y="11870"/>
                  </a:lnTo>
                  <a:cubicBezTo>
                    <a:pt x="234" y="12137"/>
                    <a:pt x="468" y="12270"/>
                    <a:pt x="801" y="12270"/>
                  </a:cubicBezTo>
                  <a:cubicBezTo>
                    <a:pt x="1068" y="12270"/>
                    <a:pt x="1268" y="12170"/>
                    <a:pt x="1402" y="11970"/>
                  </a:cubicBezTo>
                  <a:cubicBezTo>
                    <a:pt x="1502" y="11803"/>
                    <a:pt x="1535" y="11636"/>
                    <a:pt x="1535" y="11503"/>
                  </a:cubicBezTo>
                  <a:cubicBezTo>
                    <a:pt x="1535" y="10969"/>
                    <a:pt x="1302" y="10702"/>
                    <a:pt x="768" y="10702"/>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Google Shape;2002;p54">
              <a:extLst>
                <a:ext uri="{FF2B5EF4-FFF2-40B4-BE49-F238E27FC236}">
                  <a16:creationId xmlns:a16="http://schemas.microsoft.com/office/drawing/2014/main" id="{0FC2D6B0-52E4-4FD8-9542-15D5A04058A1}"/>
                </a:ext>
              </a:extLst>
            </p:cNvPr>
            <p:cNvSpPr/>
            <p:nvPr/>
          </p:nvSpPr>
          <p:spPr>
            <a:xfrm rot="-1799831" flipH="1">
              <a:off x="6777623" y="3336322"/>
              <a:ext cx="170036" cy="266027"/>
            </a:xfrm>
            <a:custGeom>
              <a:avLst/>
              <a:gdLst/>
              <a:ahLst/>
              <a:cxnLst/>
              <a:rect l="l" t="t" r="r" b="b"/>
              <a:pathLst>
                <a:path w="6439" h="10074" extrusionOk="0">
                  <a:moveTo>
                    <a:pt x="5505" y="0"/>
                  </a:moveTo>
                  <a:cubicBezTo>
                    <a:pt x="4871" y="0"/>
                    <a:pt x="4537" y="234"/>
                    <a:pt x="4537" y="767"/>
                  </a:cubicBezTo>
                  <a:cubicBezTo>
                    <a:pt x="4537" y="767"/>
                    <a:pt x="4604" y="901"/>
                    <a:pt x="4671" y="1168"/>
                  </a:cubicBezTo>
                  <a:cubicBezTo>
                    <a:pt x="4804" y="1401"/>
                    <a:pt x="5104" y="1534"/>
                    <a:pt x="5471" y="1534"/>
                  </a:cubicBezTo>
                  <a:cubicBezTo>
                    <a:pt x="5838" y="1534"/>
                    <a:pt x="6105" y="1434"/>
                    <a:pt x="6272" y="1201"/>
                  </a:cubicBezTo>
                  <a:cubicBezTo>
                    <a:pt x="6372" y="1067"/>
                    <a:pt x="6439" y="934"/>
                    <a:pt x="6439" y="767"/>
                  </a:cubicBezTo>
                  <a:cubicBezTo>
                    <a:pt x="6439" y="234"/>
                    <a:pt x="6139" y="0"/>
                    <a:pt x="5505" y="0"/>
                  </a:cubicBezTo>
                  <a:close/>
                  <a:moveTo>
                    <a:pt x="3927" y="2371"/>
                  </a:moveTo>
                  <a:cubicBezTo>
                    <a:pt x="3610" y="2371"/>
                    <a:pt x="3247" y="2474"/>
                    <a:pt x="2836" y="2702"/>
                  </a:cubicBezTo>
                  <a:cubicBezTo>
                    <a:pt x="1368" y="3536"/>
                    <a:pt x="635" y="4770"/>
                    <a:pt x="635" y="6371"/>
                  </a:cubicBezTo>
                  <a:cubicBezTo>
                    <a:pt x="635" y="6371"/>
                    <a:pt x="701" y="6638"/>
                    <a:pt x="868" y="7172"/>
                  </a:cubicBezTo>
                  <a:cubicBezTo>
                    <a:pt x="1135" y="7672"/>
                    <a:pt x="1602" y="7906"/>
                    <a:pt x="2202" y="7906"/>
                  </a:cubicBezTo>
                  <a:cubicBezTo>
                    <a:pt x="2736" y="7906"/>
                    <a:pt x="3337" y="7305"/>
                    <a:pt x="4070" y="6071"/>
                  </a:cubicBezTo>
                  <a:cubicBezTo>
                    <a:pt x="4704" y="4970"/>
                    <a:pt x="5038" y="4236"/>
                    <a:pt x="5038" y="3869"/>
                  </a:cubicBezTo>
                  <a:cubicBezTo>
                    <a:pt x="5038" y="3102"/>
                    <a:pt x="4804" y="2635"/>
                    <a:pt x="4337" y="2435"/>
                  </a:cubicBezTo>
                  <a:cubicBezTo>
                    <a:pt x="4211" y="2393"/>
                    <a:pt x="4074" y="2371"/>
                    <a:pt x="3927" y="2371"/>
                  </a:cubicBezTo>
                  <a:close/>
                  <a:moveTo>
                    <a:pt x="922" y="8470"/>
                  </a:moveTo>
                  <a:cubicBezTo>
                    <a:pt x="298" y="8470"/>
                    <a:pt x="1" y="8738"/>
                    <a:pt x="1" y="9273"/>
                  </a:cubicBezTo>
                  <a:lnTo>
                    <a:pt x="101" y="9674"/>
                  </a:lnTo>
                  <a:cubicBezTo>
                    <a:pt x="268" y="9940"/>
                    <a:pt x="568" y="10074"/>
                    <a:pt x="1002" y="10074"/>
                  </a:cubicBezTo>
                  <a:cubicBezTo>
                    <a:pt x="1435" y="10074"/>
                    <a:pt x="1735" y="9940"/>
                    <a:pt x="1902" y="9740"/>
                  </a:cubicBezTo>
                  <a:cubicBezTo>
                    <a:pt x="2036" y="9607"/>
                    <a:pt x="2069" y="9473"/>
                    <a:pt x="2069" y="9273"/>
                  </a:cubicBezTo>
                  <a:cubicBezTo>
                    <a:pt x="2069" y="8773"/>
                    <a:pt x="1735" y="8506"/>
                    <a:pt x="1035" y="8473"/>
                  </a:cubicBezTo>
                  <a:cubicBezTo>
                    <a:pt x="996" y="8471"/>
                    <a:pt x="958" y="8470"/>
                    <a:pt x="922" y="847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Google Shape;2003;p54">
              <a:extLst>
                <a:ext uri="{FF2B5EF4-FFF2-40B4-BE49-F238E27FC236}">
                  <a16:creationId xmlns:a16="http://schemas.microsoft.com/office/drawing/2014/main" id="{54FF5580-FD78-4698-810D-FB0888909182}"/>
                </a:ext>
              </a:extLst>
            </p:cNvPr>
            <p:cNvSpPr/>
            <p:nvPr/>
          </p:nvSpPr>
          <p:spPr>
            <a:xfrm rot="-1799831" flipH="1">
              <a:off x="7280775" y="3707386"/>
              <a:ext cx="108375" cy="226469"/>
            </a:xfrm>
            <a:custGeom>
              <a:avLst/>
              <a:gdLst/>
              <a:ahLst/>
              <a:cxnLst/>
              <a:rect l="l" t="t" r="r" b="b"/>
              <a:pathLst>
                <a:path w="4104" h="8576" extrusionOk="0">
                  <a:moveTo>
                    <a:pt x="3196" y="0"/>
                  </a:moveTo>
                  <a:cubicBezTo>
                    <a:pt x="3155" y="0"/>
                    <a:pt x="3113" y="1"/>
                    <a:pt x="3070" y="3"/>
                  </a:cubicBezTo>
                  <a:cubicBezTo>
                    <a:pt x="2369" y="70"/>
                    <a:pt x="2035" y="370"/>
                    <a:pt x="2035" y="871"/>
                  </a:cubicBezTo>
                  <a:cubicBezTo>
                    <a:pt x="2035" y="904"/>
                    <a:pt x="2069" y="1037"/>
                    <a:pt x="2136" y="1271"/>
                  </a:cubicBezTo>
                  <a:cubicBezTo>
                    <a:pt x="2269" y="1538"/>
                    <a:pt x="2502" y="1638"/>
                    <a:pt x="2803" y="1638"/>
                  </a:cubicBezTo>
                  <a:cubicBezTo>
                    <a:pt x="3236" y="1638"/>
                    <a:pt x="3570" y="1571"/>
                    <a:pt x="3803" y="1371"/>
                  </a:cubicBezTo>
                  <a:cubicBezTo>
                    <a:pt x="4004" y="1204"/>
                    <a:pt x="4104" y="1004"/>
                    <a:pt x="4104" y="737"/>
                  </a:cubicBezTo>
                  <a:cubicBezTo>
                    <a:pt x="4104" y="237"/>
                    <a:pt x="3810" y="0"/>
                    <a:pt x="3196" y="0"/>
                  </a:cubicBezTo>
                  <a:close/>
                  <a:moveTo>
                    <a:pt x="2318" y="2668"/>
                  </a:moveTo>
                  <a:cubicBezTo>
                    <a:pt x="2146" y="2668"/>
                    <a:pt x="1963" y="2702"/>
                    <a:pt x="1769" y="2772"/>
                  </a:cubicBezTo>
                  <a:cubicBezTo>
                    <a:pt x="601" y="3272"/>
                    <a:pt x="1" y="4440"/>
                    <a:pt x="1" y="6308"/>
                  </a:cubicBezTo>
                  <a:cubicBezTo>
                    <a:pt x="1" y="6341"/>
                    <a:pt x="1" y="6741"/>
                    <a:pt x="34" y="7475"/>
                  </a:cubicBezTo>
                  <a:cubicBezTo>
                    <a:pt x="234" y="8209"/>
                    <a:pt x="735" y="8576"/>
                    <a:pt x="1568" y="8576"/>
                  </a:cubicBezTo>
                  <a:cubicBezTo>
                    <a:pt x="2202" y="8576"/>
                    <a:pt x="2736" y="7909"/>
                    <a:pt x="3136" y="6575"/>
                  </a:cubicBezTo>
                  <a:cubicBezTo>
                    <a:pt x="3403" y="5641"/>
                    <a:pt x="3537" y="4840"/>
                    <a:pt x="3537" y="4140"/>
                  </a:cubicBezTo>
                  <a:cubicBezTo>
                    <a:pt x="3537" y="3539"/>
                    <a:pt x="3370" y="3105"/>
                    <a:pt x="2969" y="2872"/>
                  </a:cubicBezTo>
                  <a:cubicBezTo>
                    <a:pt x="2775" y="2736"/>
                    <a:pt x="2558" y="2668"/>
                    <a:pt x="2318" y="2668"/>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Google Shape;2004;p54">
              <a:extLst>
                <a:ext uri="{FF2B5EF4-FFF2-40B4-BE49-F238E27FC236}">
                  <a16:creationId xmlns:a16="http://schemas.microsoft.com/office/drawing/2014/main" id="{613DD718-850A-4196-B250-1B56A63A4450}"/>
                </a:ext>
              </a:extLst>
            </p:cNvPr>
            <p:cNvSpPr/>
            <p:nvPr/>
          </p:nvSpPr>
          <p:spPr>
            <a:xfrm rot="-1799831" flipH="1">
              <a:off x="7626189" y="4147644"/>
              <a:ext cx="45817" cy="411399"/>
            </a:xfrm>
            <a:custGeom>
              <a:avLst/>
              <a:gdLst/>
              <a:ahLst/>
              <a:cxnLst/>
              <a:rect l="l" t="t" r="r" b="b"/>
              <a:pathLst>
                <a:path w="1735" h="15579" extrusionOk="0">
                  <a:moveTo>
                    <a:pt x="1301" y="0"/>
                  </a:moveTo>
                  <a:cubicBezTo>
                    <a:pt x="1034" y="0"/>
                    <a:pt x="901" y="134"/>
                    <a:pt x="901" y="401"/>
                  </a:cubicBezTo>
                  <a:cubicBezTo>
                    <a:pt x="901" y="401"/>
                    <a:pt x="934" y="467"/>
                    <a:pt x="967" y="601"/>
                  </a:cubicBezTo>
                  <a:cubicBezTo>
                    <a:pt x="1034" y="734"/>
                    <a:pt x="1134" y="801"/>
                    <a:pt x="1268" y="801"/>
                  </a:cubicBezTo>
                  <a:cubicBezTo>
                    <a:pt x="1534" y="801"/>
                    <a:pt x="1668" y="668"/>
                    <a:pt x="1668" y="401"/>
                  </a:cubicBezTo>
                  <a:cubicBezTo>
                    <a:pt x="1668" y="134"/>
                    <a:pt x="1568" y="0"/>
                    <a:pt x="1301" y="0"/>
                  </a:cubicBezTo>
                  <a:close/>
                  <a:moveTo>
                    <a:pt x="1291" y="3856"/>
                  </a:moveTo>
                  <a:cubicBezTo>
                    <a:pt x="1242" y="3856"/>
                    <a:pt x="1190" y="3861"/>
                    <a:pt x="1134" y="3870"/>
                  </a:cubicBezTo>
                  <a:cubicBezTo>
                    <a:pt x="734" y="3937"/>
                    <a:pt x="534" y="4103"/>
                    <a:pt x="534" y="4437"/>
                  </a:cubicBezTo>
                  <a:cubicBezTo>
                    <a:pt x="534" y="4771"/>
                    <a:pt x="767" y="4937"/>
                    <a:pt x="1201" y="4937"/>
                  </a:cubicBezTo>
                  <a:cubicBezTo>
                    <a:pt x="1568" y="4937"/>
                    <a:pt x="1735" y="4771"/>
                    <a:pt x="1735" y="4437"/>
                  </a:cubicBezTo>
                  <a:cubicBezTo>
                    <a:pt x="1735" y="4035"/>
                    <a:pt x="1587" y="3856"/>
                    <a:pt x="1291" y="3856"/>
                  </a:cubicBezTo>
                  <a:close/>
                  <a:moveTo>
                    <a:pt x="1101" y="8173"/>
                  </a:moveTo>
                  <a:cubicBezTo>
                    <a:pt x="901" y="8173"/>
                    <a:pt x="767" y="8240"/>
                    <a:pt x="667" y="8373"/>
                  </a:cubicBezTo>
                  <a:cubicBezTo>
                    <a:pt x="600" y="8473"/>
                    <a:pt x="567" y="8607"/>
                    <a:pt x="567" y="8740"/>
                  </a:cubicBezTo>
                  <a:cubicBezTo>
                    <a:pt x="567" y="9040"/>
                    <a:pt x="701" y="9174"/>
                    <a:pt x="1001" y="9174"/>
                  </a:cubicBezTo>
                  <a:cubicBezTo>
                    <a:pt x="1168" y="9174"/>
                    <a:pt x="1301" y="9107"/>
                    <a:pt x="1401" y="9007"/>
                  </a:cubicBezTo>
                  <a:cubicBezTo>
                    <a:pt x="1501" y="8873"/>
                    <a:pt x="1568" y="8740"/>
                    <a:pt x="1568" y="8607"/>
                  </a:cubicBezTo>
                  <a:cubicBezTo>
                    <a:pt x="1568" y="8306"/>
                    <a:pt x="1401" y="8173"/>
                    <a:pt x="1101" y="8173"/>
                  </a:cubicBezTo>
                  <a:close/>
                  <a:moveTo>
                    <a:pt x="882" y="12499"/>
                  </a:moveTo>
                  <a:cubicBezTo>
                    <a:pt x="846" y="12499"/>
                    <a:pt x="807" y="12503"/>
                    <a:pt x="767" y="12509"/>
                  </a:cubicBezTo>
                  <a:cubicBezTo>
                    <a:pt x="367" y="12576"/>
                    <a:pt x="133" y="12910"/>
                    <a:pt x="133" y="13543"/>
                  </a:cubicBezTo>
                  <a:cubicBezTo>
                    <a:pt x="133" y="13577"/>
                    <a:pt x="133" y="13710"/>
                    <a:pt x="167" y="13944"/>
                  </a:cubicBezTo>
                  <a:cubicBezTo>
                    <a:pt x="234" y="14211"/>
                    <a:pt x="400" y="14344"/>
                    <a:pt x="701" y="14344"/>
                  </a:cubicBezTo>
                  <a:cubicBezTo>
                    <a:pt x="1134" y="14344"/>
                    <a:pt x="1401" y="13977"/>
                    <a:pt x="1401" y="13310"/>
                  </a:cubicBezTo>
                  <a:cubicBezTo>
                    <a:pt x="1401" y="12770"/>
                    <a:pt x="1212" y="12499"/>
                    <a:pt x="882" y="12499"/>
                  </a:cubicBezTo>
                  <a:close/>
                  <a:moveTo>
                    <a:pt x="434" y="14744"/>
                  </a:moveTo>
                  <a:cubicBezTo>
                    <a:pt x="167" y="14744"/>
                    <a:pt x="0" y="14878"/>
                    <a:pt x="0" y="15145"/>
                  </a:cubicBezTo>
                  <a:lnTo>
                    <a:pt x="67" y="15378"/>
                  </a:lnTo>
                  <a:cubicBezTo>
                    <a:pt x="167" y="15512"/>
                    <a:pt x="267" y="15578"/>
                    <a:pt x="434" y="15578"/>
                  </a:cubicBezTo>
                  <a:cubicBezTo>
                    <a:pt x="567" y="15578"/>
                    <a:pt x="701" y="15512"/>
                    <a:pt x="767" y="15412"/>
                  </a:cubicBezTo>
                  <a:cubicBezTo>
                    <a:pt x="834" y="15345"/>
                    <a:pt x="834" y="15245"/>
                    <a:pt x="834" y="15145"/>
                  </a:cubicBezTo>
                  <a:cubicBezTo>
                    <a:pt x="834" y="14878"/>
                    <a:pt x="701" y="14744"/>
                    <a:pt x="434" y="14744"/>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Google Shape;2005;p54">
              <a:extLst>
                <a:ext uri="{FF2B5EF4-FFF2-40B4-BE49-F238E27FC236}">
                  <a16:creationId xmlns:a16="http://schemas.microsoft.com/office/drawing/2014/main" id="{AC6F7E82-FC70-4E74-8708-8154CF7A9292}"/>
                </a:ext>
              </a:extLst>
            </p:cNvPr>
            <p:cNvSpPr/>
            <p:nvPr/>
          </p:nvSpPr>
          <p:spPr>
            <a:xfrm rot="-1799831" flipH="1">
              <a:off x="7601039" y="4206220"/>
              <a:ext cx="55508" cy="243290"/>
            </a:xfrm>
            <a:custGeom>
              <a:avLst/>
              <a:gdLst/>
              <a:ahLst/>
              <a:cxnLst/>
              <a:rect l="l" t="t" r="r" b="b"/>
              <a:pathLst>
                <a:path w="2102" h="9213" extrusionOk="0">
                  <a:moveTo>
                    <a:pt x="1477" y="1"/>
                  </a:moveTo>
                  <a:cubicBezTo>
                    <a:pt x="1432" y="1"/>
                    <a:pt x="1384" y="2"/>
                    <a:pt x="1334" y="6"/>
                  </a:cubicBezTo>
                  <a:cubicBezTo>
                    <a:pt x="801" y="72"/>
                    <a:pt x="567" y="239"/>
                    <a:pt x="567" y="506"/>
                  </a:cubicBezTo>
                  <a:lnTo>
                    <a:pt x="600" y="706"/>
                  </a:lnTo>
                  <a:cubicBezTo>
                    <a:pt x="701" y="839"/>
                    <a:pt x="801" y="906"/>
                    <a:pt x="934" y="906"/>
                  </a:cubicBezTo>
                  <a:cubicBezTo>
                    <a:pt x="1434" y="906"/>
                    <a:pt x="1768" y="839"/>
                    <a:pt x="1935" y="739"/>
                  </a:cubicBezTo>
                  <a:cubicBezTo>
                    <a:pt x="2035" y="706"/>
                    <a:pt x="2102" y="573"/>
                    <a:pt x="2102" y="406"/>
                  </a:cubicBezTo>
                  <a:cubicBezTo>
                    <a:pt x="2102" y="136"/>
                    <a:pt x="1885" y="1"/>
                    <a:pt x="1477" y="1"/>
                  </a:cubicBezTo>
                  <a:close/>
                  <a:moveTo>
                    <a:pt x="1234" y="4370"/>
                  </a:moveTo>
                  <a:cubicBezTo>
                    <a:pt x="1192" y="4370"/>
                    <a:pt x="1148" y="4372"/>
                    <a:pt x="1101" y="4375"/>
                  </a:cubicBezTo>
                  <a:cubicBezTo>
                    <a:pt x="600" y="4409"/>
                    <a:pt x="367" y="4542"/>
                    <a:pt x="367" y="4842"/>
                  </a:cubicBezTo>
                  <a:cubicBezTo>
                    <a:pt x="367" y="4909"/>
                    <a:pt x="400" y="4976"/>
                    <a:pt x="434" y="5042"/>
                  </a:cubicBezTo>
                  <a:cubicBezTo>
                    <a:pt x="500" y="5176"/>
                    <a:pt x="634" y="5243"/>
                    <a:pt x="834" y="5243"/>
                  </a:cubicBezTo>
                  <a:cubicBezTo>
                    <a:pt x="1201" y="5243"/>
                    <a:pt x="1468" y="5209"/>
                    <a:pt x="1635" y="5143"/>
                  </a:cubicBezTo>
                  <a:cubicBezTo>
                    <a:pt x="1735" y="5076"/>
                    <a:pt x="1801" y="4976"/>
                    <a:pt x="1801" y="4776"/>
                  </a:cubicBezTo>
                  <a:cubicBezTo>
                    <a:pt x="1801" y="4505"/>
                    <a:pt x="1612" y="4370"/>
                    <a:pt x="1234" y="4370"/>
                  </a:cubicBezTo>
                  <a:close/>
                  <a:moveTo>
                    <a:pt x="600" y="8378"/>
                  </a:moveTo>
                  <a:cubicBezTo>
                    <a:pt x="200" y="8378"/>
                    <a:pt x="0" y="8512"/>
                    <a:pt x="0" y="8812"/>
                  </a:cubicBezTo>
                  <a:cubicBezTo>
                    <a:pt x="0" y="8845"/>
                    <a:pt x="33" y="8912"/>
                    <a:pt x="67" y="9012"/>
                  </a:cubicBezTo>
                  <a:cubicBezTo>
                    <a:pt x="167" y="9145"/>
                    <a:pt x="334" y="9212"/>
                    <a:pt x="600" y="9212"/>
                  </a:cubicBezTo>
                  <a:cubicBezTo>
                    <a:pt x="1001" y="9212"/>
                    <a:pt x="1201" y="9079"/>
                    <a:pt x="1201" y="8812"/>
                  </a:cubicBezTo>
                  <a:cubicBezTo>
                    <a:pt x="1201" y="8512"/>
                    <a:pt x="1001" y="8378"/>
                    <a:pt x="600" y="8378"/>
                  </a:cubicBezTo>
                  <a:close/>
                </a:path>
              </a:pathLst>
            </a:custGeom>
            <a:solidFill>
              <a:srgbClr val="E5E5E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063759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49576959-4C3A-48DF-9B0F-7EE28065F72D}"/>
              </a:ext>
            </a:extLst>
          </p:cNvPr>
          <p:cNvGrpSpPr/>
          <p:nvPr/>
        </p:nvGrpSpPr>
        <p:grpSpPr>
          <a:xfrm>
            <a:off x="1969263" y="303530"/>
            <a:ext cx="6436995" cy="1147445"/>
            <a:chOff x="445262" y="303529"/>
            <a:chExt cx="6436995" cy="1147445"/>
          </a:xfrm>
        </p:grpSpPr>
        <p:sp>
          <p:nvSpPr>
            <p:cNvPr id="3" name="object 3">
              <a:extLst>
                <a:ext uri="{FF2B5EF4-FFF2-40B4-BE49-F238E27FC236}">
                  <a16:creationId xmlns:a16="http://schemas.microsoft.com/office/drawing/2014/main" id="{BE2B613B-4667-48DF-B53A-F2DA35A5F1BB}"/>
                </a:ext>
              </a:extLst>
            </p:cNvPr>
            <p:cNvSpPr/>
            <p:nvPr/>
          </p:nvSpPr>
          <p:spPr>
            <a:xfrm>
              <a:off x="457962" y="316229"/>
              <a:ext cx="6411595" cy="1122045"/>
            </a:xfrm>
            <a:custGeom>
              <a:avLst/>
              <a:gdLst/>
              <a:ahLst/>
              <a:cxnLst/>
              <a:rect l="l" t="t" r="r" b="b"/>
              <a:pathLst>
                <a:path w="6411595" h="1122045">
                  <a:moveTo>
                    <a:pt x="6411468" y="0"/>
                  </a:moveTo>
                  <a:lnTo>
                    <a:pt x="0" y="0"/>
                  </a:lnTo>
                  <a:lnTo>
                    <a:pt x="0" y="1121663"/>
                  </a:lnTo>
                  <a:lnTo>
                    <a:pt x="6411468" y="1121663"/>
                  </a:lnTo>
                  <a:lnTo>
                    <a:pt x="6411468" y="0"/>
                  </a:lnTo>
                  <a:close/>
                </a:path>
              </a:pathLst>
            </a:custGeom>
            <a:solidFill>
              <a:srgbClr val="006FC0"/>
            </a:solidFill>
          </p:spPr>
          <p:txBody>
            <a:bodyPr wrap="square" lIns="0" tIns="0" rIns="0" bIns="0" rtlCol="0"/>
            <a:lstStyle/>
            <a:p>
              <a:endParaRPr/>
            </a:p>
          </p:txBody>
        </p:sp>
        <p:sp>
          <p:nvSpPr>
            <p:cNvPr id="4" name="object 4">
              <a:extLst>
                <a:ext uri="{FF2B5EF4-FFF2-40B4-BE49-F238E27FC236}">
                  <a16:creationId xmlns:a16="http://schemas.microsoft.com/office/drawing/2014/main" id="{49C64B62-DECB-43C8-BC89-EBB06F32D65D}"/>
                </a:ext>
              </a:extLst>
            </p:cNvPr>
            <p:cNvSpPr/>
            <p:nvPr/>
          </p:nvSpPr>
          <p:spPr>
            <a:xfrm>
              <a:off x="457962" y="316229"/>
              <a:ext cx="6411595" cy="1122045"/>
            </a:xfrm>
            <a:custGeom>
              <a:avLst/>
              <a:gdLst/>
              <a:ahLst/>
              <a:cxnLst/>
              <a:rect l="l" t="t" r="r" b="b"/>
              <a:pathLst>
                <a:path w="6411595" h="1122045">
                  <a:moveTo>
                    <a:pt x="0" y="1121663"/>
                  </a:moveTo>
                  <a:lnTo>
                    <a:pt x="6411468" y="1121663"/>
                  </a:lnTo>
                  <a:lnTo>
                    <a:pt x="6411468" y="0"/>
                  </a:lnTo>
                  <a:lnTo>
                    <a:pt x="0" y="0"/>
                  </a:lnTo>
                  <a:lnTo>
                    <a:pt x="0" y="1121663"/>
                  </a:lnTo>
                  <a:close/>
                </a:path>
              </a:pathLst>
            </a:custGeom>
            <a:ln w="25400">
              <a:solidFill>
                <a:srgbClr val="939393"/>
              </a:solidFill>
            </a:ln>
          </p:spPr>
          <p:txBody>
            <a:bodyPr wrap="square" lIns="0" tIns="0" rIns="0" bIns="0" rtlCol="0"/>
            <a:lstStyle/>
            <a:p>
              <a:endParaRPr/>
            </a:p>
          </p:txBody>
        </p:sp>
        <p:pic>
          <p:nvPicPr>
            <p:cNvPr id="5" name="object 5">
              <a:extLst>
                <a:ext uri="{FF2B5EF4-FFF2-40B4-BE49-F238E27FC236}">
                  <a16:creationId xmlns:a16="http://schemas.microsoft.com/office/drawing/2014/main" id="{C32101B6-5D55-4711-BEA9-A96ED2E256BD}"/>
                </a:ext>
              </a:extLst>
            </p:cNvPr>
            <p:cNvPicPr/>
            <p:nvPr/>
          </p:nvPicPr>
          <p:blipFill>
            <a:blip r:embed="rId2" cstate="print"/>
            <a:stretch>
              <a:fillRect/>
            </a:stretch>
          </p:blipFill>
          <p:spPr>
            <a:xfrm>
              <a:off x="539496" y="670559"/>
              <a:ext cx="6232398" cy="422910"/>
            </a:xfrm>
            <a:prstGeom prst="rect">
              <a:avLst/>
            </a:prstGeom>
          </p:spPr>
        </p:pic>
        <p:pic>
          <p:nvPicPr>
            <p:cNvPr id="6" name="object 6">
              <a:extLst>
                <a:ext uri="{FF2B5EF4-FFF2-40B4-BE49-F238E27FC236}">
                  <a16:creationId xmlns:a16="http://schemas.microsoft.com/office/drawing/2014/main" id="{ABBB299A-7900-47EC-B327-391DB6532843}"/>
                </a:ext>
              </a:extLst>
            </p:cNvPr>
            <p:cNvPicPr/>
            <p:nvPr/>
          </p:nvPicPr>
          <p:blipFill>
            <a:blip r:embed="rId3" cstate="print"/>
            <a:stretch>
              <a:fillRect/>
            </a:stretch>
          </p:blipFill>
          <p:spPr>
            <a:xfrm>
              <a:off x="572985" y="704722"/>
              <a:ext cx="6167920" cy="356997"/>
            </a:xfrm>
            <a:prstGeom prst="rect">
              <a:avLst/>
            </a:prstGeom>
          </p:spPr>
        </p:pic>
      </p:grpSp>
      <p:pic>
        <p:nvPicPr>
          <p:cNvPr id="7" name="object 7">
            <a:extLst>
              <a:ext uri="{FF2B5EF4-FFF2-40B4-BE49-F238E27FC236}">
                <a16:creationId xmlns:a16="http://schemas.microsoft.com/office/drawing/2014/main" id="{1D200A1B-1CE0-4E89-A151-822906AF44EE}"/>
              </a:ext>
            </a:extLst>
          </p:cNvPr>
          <p:cNvPicPr/>
          <p:nvPr/>
        </p:nvPicPr>
        <p:blipFill>
          <a:blip r:embed="rId4" cstate="print"/>
          <a:stretch>
            <a:fillRect/>
          </a:stretch>
        </p:blipFill>
        <p:spPr>
          <a:xfrm>
            <a:off x="1981200" y="1798320"/>
            <a:ext cx="8229600" cy="4328160"/>
          </a:xfrm>
          <a:prstGeom prst="rect">
            <a:avLst/>
          </a:prstGeom>
        </p:spPr>
      </p:pic>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Tree>
    <p:extLst>
      <p:ext uri="{BB962C8B-B14F-4D97-AF65-F5344CB8AC3E}">
        <p14:creationId xmlns:p14="http://schemas.microsoft.com/office/powerpoint/2010/main" val="1193104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
        <p:nvSpPr>
          <p:cNvPr id="3" name="object 2">
            <a:extLst>
              <a:ext uri="{FF2B5EF4-FFF2-40B4-BE49-F238E27FC236}">
                <a16:creationId xmlns:a16="http://schemas.microsoft.com/office/drawing/2014/main" id="{61EFD3BD-CD23-475D-BC37-F0EE2A76CCC3}"/>
              </a:ext>
            </a:extLst>
          </p:cNvPr>
          <p:cNvSpPr txBox="1"/>
          <p:nvPr/>
        </p:nvSpPr>
        <p:spPr>
          <a:xfrm>
            <a:off x="2079143" y="1863598"/>
            <a:ext cx="8093075" cy="3380104"/>
          </a:xfrm>
          <a:prstGeom prst="rect">
            <a:avLst/>
          </a:prstGeom>
        </p:spPr>
        <p:txBody>
          <a:bodyPr vert="horz" wrap="square" lIns="0" tIns="13335" rIns="0" bIns="0" rtlCol="0">
            <a:spAutoFit/>
          </a:bodyPr>
          <a:lstStyle/>
          <a:p>
            <a:pPr marL="12700" marR="5080" algn="just">
              <a:spcBef>
                <a:spcPts val="105"/>
              </a:spcBef>
            </a:pPr>
            <a:r>
              <a:rPr b="1" spc="-5" dirty="0">
                <a:solidFill>
                  <a:srgbClr val="FF0000"/>
                </a:solidFill>
                <a:latin typeface="Arial"/>
                <a:cs typeface="Arial"/>
              </a:rPr>
              <a:t>Artículo 3. Ley </a:t>
            </a:r>
            <a:r>
              <a:rPr b="1" dirty="0">
                <a:solidFill>
                  <a:srgbClr val="FF0000"/>
                </a:solidFill>
                <a:latin typeface="Arial"/>
                <a:cs typeface="Arial"/>
              </a:rPr>
              <a:t>610 de </a:t>
            </a:r>
            <a:r>
              <a:rPr b="1" spc="-5" dirty="0">
                <a:solidFill>
                  <a:srgbClr val="FF0000"/>
                </a:solidFill>
                <a:latin typeface="Arial"/>
                <a:cs typeface="Arial"/>
              </a:rPr>
              <a:t>2000. </a:t>
            </a:r>
            <a:r>
              <a:rPr sz="2000" i="1" spc="-5" dirty="0">
                <a:solidFill>
                  <a:srgbClr val="1E1C11"/>
                </a:solidFill>
                <a:latin typeface="Arial"/>
                <a:cs typeface="Arial"/>
              </a:rPr>
              <a:t>“(…) </a:t>
            </a:r>
            <a:r>
              <a:rPr sz="2000" i="1" dirty="0">
                <a:solidFill>
                  <a:srgbClr val="1E1C11"/>
                </a:solidFill>
                <a:latin typeface="Arial"/>
                <a:cs typeface="Arial"/>
              </a:rPr>
              <a:t>el conjunto de </a:t>
            </a:r>
            <a:r>
              <a:rPr sz="2000" i="1" spc="-5" dirty="0">
                <a:solidFill>
                  <a:srgbClr val="1E1C11"/>
                </a:solidFill>
                <a:latin typeface="Arial"/>
                <a:cs typeface="Arial"/>
              </a:rPr>
              <a:t>actividades económicas, </a:t>
            </a:r>
            <a:r>
              <a:rPr sz="2000" i="1" spc="-545" dirty="0">
                <a:solidFill>
                  <a:srgbClr val="1E1C11"/>
                </a:solidFill>
                <a:latin typeface="Arial"/>
                <a:cs typeface="Arial"/>
              </a:rPr>
              <a:t> </a:t>
            </a:r>
            <a:r>
              <a:rPr sz="2000" i="1" dirty="0">
                <a:solidFill>
                  <a:srgbClr val="1E1C11"/>
                </a:solidFill>
                <a:latin typeface="Arial"/>
                <a:cs typeface="Arial"/>
              </a:rPr>
              <a:t>jurídicas</a:t>
            </a:r>
            <a:r>
              <a:rPr sz="2000" i="1" spc="5" dirty="0">
                <a:solidFill>
                  <a:srgbClr val="1E1C11"/>
                </a:solidFill>
                <a:latin typeface="Arial"/>
                <a:cs typeface="Arial"/>
              </a:rPr>
              <a:t> </a:t>
            </a:r>
            <a:r>
              <a:rPr sz="2000" i="1" dirty="0">
                <a:solidFill>
                  <a:srgbClr val="1E1C11"/>
                </a:solidFill>
                <a:latin typeface="Arial"/>
                <a:cs typeface="Arial"/>
              </a:rPr>
              <a:t>y</a:t>
            </a:r>
            <a:r>
              <a:rPr sz="2000" i="1" spc="5" dirty="0">
                <a:solidFill>
                  <a:srgbClr val="1E1C11"/>
                </a:solidFill>
                <a:latin typeface="Arial"/>
                <a:cs typeface="Arial"/>
              </a:rPr>
              <a:t> </a:t>
            </a:r>
            <a:r>
              <a:rPr sz="2000" i="1" spc="-5" dirty="0">
                <a:solidFill>
                  <a:srgbClr val="1E1C11"/>
                </a:solidFill>
                <a:latin typeface="Arial"/>
                <a:cs typeface="Arial"/>
              </a:rPr>
              <a:t>tecnológicas,</a:t>
            </a:r>
            <a:r>
              <a:rPr sz="2000" i="1" dirty="0">
                <a:solidFill>
                  <a:srgbClr val="1E1C11"/>
                </a:solidFill>
                <a:latin typeface="Arial"/>
                <a:cs typeface="Arial"/>
              </a:rPr>
              <a:t> que</a:t>
            </a:r>
            <a:r>
              <a:rPr sz="2000" i="1" spc="5" dirty="0">
                <a:solidFill>
                  <a:srgbClr val="1E1C11"/>
                </a:solidFill>
                <a:latin typeface="Arial"/>
                <a:cs typeface="Arial"/>
              </a:rPr>
              <a:t> </a:t>
            </a:r>
            <a:r>
              <a:rPr sz="2000" i="1" dirty="0">
                <a:solidFill>
                  <a:srgbClr val="1E1C11"/>
                </a:solidFill>
                <a:latin typeface="Arial"/>
                <a:cs typeface="Arial"/>
              </a:rPr>
              <a:t>realizan</a:t>
            </a:r>
            <a:r>
              <a:rPr sz="2000" i="1" spc="5" dirty="0">
                <a:solidFill>
                  <a:srgbClr val="1E1C11"/>
                </a:solidFill>
                <a:latin typeface="Arial"/>
                <a:cs typeface="Arial"/>
              </a:rPr>
              <a:t> </a:t>
            </a:r>
            <a:r>
              <a:rPr sz="2000" i="1" dirty="0">
                <a:solidFill>
                  <a:srgbClr val="1E1C11"/>
                </a:solidFill>
                <a:latin typeface="Arial"/>
                <a:cs typeface="Arial"/>
              </a:rPr>
              <a:t>los</a:t>
            </a:r>
            <a:r>
              <a:rPr sz="2000" i="1" spc="5" dirty="0">
                <a:solidFill>
                  <a:srgbClr val="1E1C11"/>
                </a:solidFill>
                <a:latin typeface="Arial"/>
                <a:cs typeface="Arial"/>
              </a:rPr>
              <a:t> </a:t>
            </a:r>
            <a:r>
              <a:rPr sz="2000" i="1" spc="-5" dirty="0">
                <a:solidFill>
                  <a:srgbClr val="1E1C11"/>
                </a:solidFill>
                <a:latin typeface="Arial"/>
                <a:cs typeface="Arial"/>
              </a:rPr>
              <a:t>servidores</a:t>
            </a:r>
            <a:r>
              <a:rPr sz="2000" i="1" dirty="0">
                <a:solidFill>
                  <a:srgbClr val="1E1C11"/>
                </a:solidFill>
                <a:latin typeface="Arial"/>
                <a:cs typeface="Arial"/>
              </a:rPr>
              <a:t> públicos</a:t>
            </a:r>
            <a:r>
              <a:rPr sz="2000" i="1" spc="5" dirty="0">
                <a:solidFill>
                  <a:srgbClr val="1E1C11"/>
                </a:solidFill>
                <a:latin typeface="Arial"/>
                <a:cs typeface="Arial"/>
              </a:rPr>
              <a:t> </a:t>
            </a:r>
            <a:r>
              <a:rPr sz="2000" i="1" dirty="0">
                <a:solidFill>
                  <a:srgbClr val="1E1C11"/>
                </a:solidFill>
                <a:latin typeface="Arial"/>
                <a:cs typeface="Arial"/>
              </a:rPr>
              <a:t>y</a:t>
            </a:r>
            <a:r>
              <a:rPr sz="2000" i="1" spc="5" dirty="0">
                <a:solidFill>
                  <a:srgbClr val="1E1C11"/>
                </a:solidFill>
                <a:latin typeface="Arial"/>
                <a:cs typeface="Arial"/>
              </a:rPr>
              <a:t> </a:t>
            </a:r>
            <a:r>
              <a:rPr sz="2000" i="1" spc="-5" dirty="0">
                <a:solidFill>
                  <a:srgbClr val="1E1C11"/>
                </a:solidFill>
                <a:latin typeface="Arial"/>
                <a:cs typeface="Arial"/>
              </a:rPr>
              <a:t>las </a:t>
            </a:r>
            <a:r>
              <a:rPr sz="2000" i="1" spc="-545" dirty="0">
                <a:solidFill>
                  <a:srgbClr val="1E1C11"/>
                </a:solidFill>
                <a:latin typeface="Arial"/>
                <a:cs typeface="Arial"/>
              </a:rPr>
              <a:t> </a:t>
            </a:r>
            <a:r>
              <a:rPr sz="2000" i="1" spc="-5" dirty="0">
                <a:solidFill>
                  <a:srgbClr val="1E1C11"/>
                </a:solidFill>
                <a:latin typeface="Arial"/>
                <a:cs typeface="Arial"/>
              </a:rPr>
              <a:t>personas </a:t>
            </a:r>
            <a:r>
              <a:rPr sz="2000" i="1" dirty="0">
                <a:solidFill>
                  <a:srgbClr val="1E1C11"/>
                </a:solidFill>
                <a:latin typeface="Arial"/>
                <a:cs typeface="Arial"/>
              </a:rPr>
              <a:t>de derecho privado </a:t>
            </a:r>
            <a:r>
              <a:rPr sz="2000" i="1" spc="-5" dirty="0">
                <a:solidFill>
                  <a:srgbClr val="1E1C11"/>
                </a:solidFill>
                <a:latin typeface="Arial"/>
                <a:cs typeface="Arial"/>
              </a:rPr>
              <a:t>que manejen </a:t>
            </a:r>
            <a:r>
              <a:rPr sz="2000" i="1" dirty="0">
                <a:solidFill>
                  <a:srgbClr val="1E1C11"/>
                </a:solidFill>
                <a:latin typeface="Arial"/>
                <a:cs typeface="Arial"/>
              </a:rPr>
              <a:t>o </a:t>
            </a:r>
            <a:r>
              <a:rPr sz="2000" i="1" spc="-5" dirty="0">
                <a:solidFill>
                  <a:srgbClr val="1E1C11"/>
                </a:solidFill>
                <a:latin typeface="Arial"/>
                <a:cs typeface="Arial"/>
              </a:rPr>
              <a:t>administren recursos </a:t>
            </a:r>
            <a:r>
              <a:rPr sz="2000" i="1" dirty="0">
                <a:solidFill>
                  <a:srgbClr val="1E1C11"/>
                </a:solidFill>
                <a:latin typeface="Arial"/>
                <a:cs typeface="Arial"/>
              </a:rPr>
              <a:t>o </a:t>
            </a:r>
            <a:r>
              <a:rPr sz="2000" i="1" spc="5" dirty="0">
                <a:solidFill>
                  <a:srgbClr val="1E1C11"/>
                </a:solidFill>
                <a:latin typeface="Arial"/>
                <a:cs typeface="Arial"/>
              </a:rPr>
              <a:t> </a:t>
            </a:r>
            <a:r>
              <a:rPr sz="2000" i="1" dirty="0">
                <a:solidFill>
                  <a:srgbClr val="1E1C11"/>
                </a:solidFill>
                <a:latin typeface="Arial"/>
                <a:cs typeface="Arial"/>
              </a:rPr>
              <a:t>fondos</a:t>
            </a:r>
            <a:r>
              <a:rPr sz="2000" i="1" spc="5" dirty="0">
                <a:solidFill>
                  <a:srgbClr val="1E1C11"/>
                </a:solidFill>
                <a:latin typeface="Arial"/>
                <a:cs typeface="Arial"/>
              </a:rPr>
              <a:t> </a:t>
            </a:r>
            <a:r>
              <a:rPr sz="2000" i="1" dirty="0">
                <a:solidFill>
                  <a:srgbClr val="1E1C11"/>
                </a:solidFill>
                <a:latin typeface="Arial"/>
                <a:cs typeface="Arial"/>
              </a:rPr>
              <a:t>públicos,</a:t>
            </a:r>
            <a:r>
              <a:rPr sz="2000" i="1" spc="5" dirty="0">
                <a:solidFill>
                  <a:srgbClr val="1E1C11"/>
                </a:solidFill>
                <a:latin typeface="Arial"/>
                <a:cs typeface="Arial"/>
              </a:rPr>
              <a:t> </a:t>
            </a:r>
            <a:r>
              <a:rPr sz="2000" i="1" spc="-5" dirty="0">
                <a:solidFill>
                  <a:srgbClr val="1E1C11"/>
                </a:solidFill>
                <a:latin typeface="Arial"/>
                <a:cs typeface="Arial"/>
              </a:rPr>
              <a:t>tendientes</a:t>
            </a:r>
            <a:r>
              <a:rPr sz="2000" i="1" dirty="0">
                <a:solidFill>
                  <a:srgbClr val="1E1C11"/>
                </a:solidFill>
                <a:latin typeface="Arial"/>
                <a:cs typeface="Arial"/>
              </a:rPr>
              <a:t> a</a:t>
            </a:r>
            <a:r>
              <a:rPr sz="2000" i="1" spc="5" dirty="0">
                <a:solidFill>
                  <a:srgbClr val="1E1C11"/>
                </a:solidFill>
                <a:latin typeface="Arial"/>
                <a:cs typeface="Arial"/>
              </a:rPr>
              <a:t> </a:t>
            </a:r>
            <a:r>
              <a:rPr sz="2000" i="1" spc="-5" dirty="0">
                <a:solidFill>
                  <a:srgbClr val="1E1C11"/>
                </a:solidFill>
                <a:latin typeface="Arial"/>
                <a:cs typeface="Arial"/>
              </a:rPr>
              <a:t>la</a:t>
            </a:r>
            <a:r>
              <a:rPr sz="2000" i="1" dirty="0">
                <a:solidFill>
                  <a:srgbClr val="1E1C11"/>
                </a:solidFill>
                <a:latin typeface="Arial"/>
                <a:cs typeface="Arial"/>
              </a:rPr>
              <a:t> adecuada</a:t>
            </a:r>
            <a:r>
              <a:rPr sz="2000" i="1" spc="5" dirty="0">
                <a:solidFill>
                  <a:srgbClr val="1E1C11"/>
                </a:solidFill>
                <a:latin typeface="Arial"/>
                <a:cs typeface="Arial"/>
              </a:rPr>
              <a:t> </a:t>
            </a:r>
            <a:r>
              <a:rPr sz="2000" i="1" dirty="0">
                <a:solidFill>
                  <a:srgbClr val="1E1C11"/>
                </a:solidFill>
                <a:latin typeface="Arial"/>
                <a:cs typeface="Arial"/>
              </a:rPr>
              <a:t>y</a:t>
            </a:r>
            <a:r>
              <a:rPr sz="2000" i="1" spc="5" dirty="0">
                <a:solidFill>
                  <a:srgbClr val="1E1C11"/>
                </a:solidFill>
                <a:latin typeface="Arial"/>
                <a:cs typeface="Arial"/>
              </a:rPr>
              <a:t> </a:t>
            </a:r>
            <a:r>
              <a:rPr sz="2000" i="1" spc="-5" dirty="0">
                <a:solidFill>
                  <a:srgbClr val="1E1C11"/>
                </a:solidFill>
                <a:latin typeface="Arial"/>
                <a:cs typeface="Arial"/>
              </a:rPr>
              <a:t>correcta</a:t>
            </a:r>
            <a:r>
              <a:rPr sz="2000" i="1" dirty="0">
                <a:solidFill>
                  <a:srgbClr val="1E1C11"/>
                </a:solidFill>
                <a:latin typeface="Arial"/>
                <a:cs typeface="Arial"/>
              </a:rPr>
              <a:t> </a:t>
            </a:r>
            <a:r>
              <a:rPr sz="2000" i="1" spc="-5" dirty="0">
                <a:solidFill>
                  <a:srgbClr val="1E1C11"/>
                </a:solidFill>
                <a:latin typeface="Arial"/>
                <a:cs typeface="Arial"/>
              </a:rPr>
              <a:t>adquisición, </a:t>
            </a:r>
            <a:r>
              <a:rPr sz="2000" i="1" dirty="0">
                <a:solidFill>
                  <a:srgbClr val="1E1C11"/>
                </a:solidFill>
                <a:latin typeface="Arial"/>
                <a:cs typeface="Arial"/>
              </a:rPr>
              <a:t> planeación,</a:t>
            </a:r>
            <a:r>
              <a:rPr sz="2000" i="1" spc="5" dirty="0">
                <a:solidFill>
                  <a:srgbClr val="1E1C11"/>
                </a:solidFill>
                <a:latin typeface="Arial"/>
                <a:cs typeface="Arial"/>
              </a:rPr>
              <a:t> </a:t>
            </a:r>
            <a:r>
              <a:rPr sz="2000" i="1" dirty="0">
                <a:solidFill>
                  <a:srgbClr val="1E1C11"/>
                </a:solidFill>
                <a:latin typeface="Arial"/>
                <a:cs typeface="Arial"/>
              </a:rPr>
              <a:t>conservación,</a:t>
            </a:r>
            <a:r>
              <a:rPr sz="2000" i="1" spc="5" dirty="0">
                <a:solidFill>
                  <a:srgbClr val="1E1C11"/>
                </a:solidFill>
                <a:latin typeface="Arial"/>
                <a:cs typeface="Arial"/>
              </a:rPr>
              <a:t> </a:t>
            </a:r>
            <a:r>
              <a:rPr sz="2000" i="1" dirty="0">
                <a:solidFill>
                  <a:srgbClr val="1E1C11"/>
                </a:solidFill>
                <a:latin typeface="Arial"/>
                <a:cs typeface="Arial"/>
              </a:rPr>
              <a:t>administración,</a:t>
            </a:r>
            <a:r>
              <a:rPr sz="2000" i="1" spc="5" dirty="0">
                <a:solidFill>
                  <a:srgbClr val="1E1C11"/>
                </a:solidFill>
                <a:latin typeface="Arial"/>
                <a:cs typeface="Arial"/>
              </a:rPr>
              <a:t> </a:t>
            </a:r>
            <a:r>
              <a:rPr sz="2000" i="1" dirty="0">
                <a:solidFill>
                  <a:srgbClr val="1E1C11"/>
                </a:solidFill>
                <a:latin typeface="Arial"/>
                <a:cs typeface="Arial"/>
              </a:rPr>
              <a:t>custodia,</a:t>
            </a:r>
            <a:r>
              <a:rPr sz="2000" i="1" spc="5" dirty="0">
                <a:solidFill>
                  <a:srgbClr val="1E1C11"/>
                </a:solidFill>
                <a:latin typeface="Arial"/>
                <a:cs typeface="Arial"/>
              </a:rPr>
              <a:t> </a:t>
            </a:r>
            <a:r>
              <a:rPr sz="2000" i="1" dirty="0">
                <a:solidFill>
                  <a:srgbClr val="1E1C11"/>
                </a:solidFill>
                <a:latin typeface="Arial"/>
                <a:cs typeface="Arial"/>
              </a:rPr>
              <a:t>explotación, </a:t>
            </a:r>
            <a:r>
              <a:rPr sz="2000" i="1" spc="5" dirty="0">
                <a:solidFill>
                  <a:srgbClr val="1E1C11"/>
                </a:solidFill>
                <a:latin typeface="Arial"/>
                <a:cs typeface="Arial"/>
              </a:rPr>
              <a:t> </a:t>
            </a:r>
            <a:r>
              <a:rPr sz="2000" i="1" dirty="0">
                <a:solidFill>
                  <a:srgbClr val="1E1C11"/>
                </a:solidFill>
                <a:latin typeface="Arial"/>
                <a:cs typeface="Arial"/>
              </a:rPr>
              <a:t>enajenación, consumo, adjudicación, </a:t>
            </a:r>
            <a:r>
              <a:rPr sz="2000" i="1" spc="-5" dirty="0">
                <a:solidFill>
                  <a:srgbClr val="1E1C11"/>
                </a:solidFill>
                <a:latin typeface="Arial"/>
                <a:cs typeface="Arial"/>
              </a:rPr>
              <a:t>gasto, inversión </a:t>
            </a:r>
            <a:r>
              <a:rPr sz="2000" i="1" dirty="0">
                <a:solidFill>
                  <a:srgbClr val="1E1C11"/>
                </a:solidFill>
                <a:latin typeface="Arial"/>
                <a:cs typeface="Arial"/>
              </a:rPr>
              <a:t>y </a:t>
            </a:r>
            <a:r>
              <a:rPr sz="2000" i="1" spc="-5" dirty="0">
                <a:solidFill>
                  <a:srgbClr val="1E1C11"/>
                </a:solidFill>
                <a:latin typeface="Arial"/>
                <a:cs typeface="Arial"/>
              </a:rPr>
              <a:t>disposición </a:t>
            </a:r>
            <a:r>
              <a:rPr sz="2000" i="1" dirty="0">
                <a:solidFill>
                  <a:srgbClr val="1E1C11"/>
                </a:solidFill>
                <a:latin typeface="Arial"/>
                <a:cs typeface="Arial"/>
              </a:rPr>
              <a:t>de </a:t>
            </a:r>
            <a:r>
              <a:rPr sz="2000" i="1" spc="5" dirty="0">
                <a:solidFill>
                  <a:srgbClr val="1E1C11"/>
                </a:solidFill>
                <a:latin typeface="Arial"/>
                <a:cs typeface="Arial"/>
              </a:rPr>
              <a:t> </a:t>
            </a:r>
            <a:r>
              <a:rPr sz="2000" i="1" dirty="0">
                <a:solidFill>
                  <a:srgbClr val="1E1C11"/>
                </a:solidFill>
                <a:latin typeface="Arial"/>
                <a:cs typeface="Arial"/>
              </a:rPr>
              <a:t>los bienes públicos, </a:t>
            </a:r>
            <a:r>
              <a:rPr sz="2000" i="1" spc="-5" dirty="0">
                <a:solidFill>
                  <a:srgbClr val="1E1C11"/>
                </a:solidFill>
                <a:latin typeface="Arial"/>
                <a:cs typeface="Arial"/>
              </a:rPr>
              <a:t>así como </a:t>
            </a:r>
            <a:r>
              <a:rPr sz="2000" i="1" dirty="0">
                <a:solidFill>
                  <a:srgbClr val="1E1C11"/>
                </a:solidFill>
                <a:latin typeface="Arial"/>
                <a:cs typeface="Arial"/>
              </a:rPr>
              <a:t>a </a:t>
            </a:r>
            <a:r>
              <a:rPr sz="2000" i="1" spc="-5" dirty="0">
                <a:solidFill>
                  <a:srgbClr val="1E1C11"/>
                </a:solidFill>
                <a:latin typeface="Arial"/>
                <a:cs typeface="Arial"/>
              </a:rPr>
              <a:t>la recaudación, manejo </a:t>
            </a:r>
            <a:r>
              <a:rPr sz="2000" i="1" dirty="0">
                <a:solidFill>
                  <a:srgbClr val="1E1C11"/>
                </a:solidFill>
                <a:latin typeface="Arial"/>
                <a:cs typeface="Arial"/>
              </a:rPr>
              <a:t>e </a:t>
            </a:r>
            <a:r>
              <a:rPr sz="2000" i="1" spc="-5" dirty="0">
                <a:solidFill>
                  <a:srgbClr val="1E1C11"/>
                </a:solidFill>
                <a:latin typeface="Arial"/>
                <a:cs typeface="Arial"/>
              </a:rPr>
              <a:t>inversión </a:t>
            </a:r>
            <a:r>
              <a:rPr sz="2000" i="1" dirty="0">
                <a:solidFill>
                  <a:srgbClr val="1E1C11"/>
                </a:solidFill>
                <a:latin typeface="Arial"/>
                <a:cs typeface="Arial"/>
              </a:rPr>
              <a:t>de </a:t>
            </a:r>
            <a:r>
              <a:rPr sz="2000" i="1" spc="5" dirty="0">
                <a:solidFill>
                  <a:srgbClr val="1E1C11"/>
                </a:solidFill>
                <a:latin typeface="Arial"/>
                <a:cs typeface="Arial"/>
              </a:rPr>
              <a:t> </a:t>
            </a:r>
            <a:r>
              <a:rPr sz="2000" i="1" dirty="0">
                <a:solidFill>
                  <a:srgbClr val="1E1C11"/>
                </a:solidFill>
                <a:latin typeface="Arial"/>
                <a:cs typeface="Arial"/>
              </a:rPr>
              <a:t>sus </a:t>
            </a:r>
            <a:r>
              <a:rPr sz="2000" i="1" spc="-5" dirty="0">
                <a:solidFill>
                  <a:srgbClr val="1E1C11"/>
                </a:solidFill>
                <a:latin typeface="Arial"/>
                <a:cs typeface="Arial"/>
              </a:rPr>
              <a:t>rentas </a:t>
            </a:r>
            <a:r>
              <a:rPr sz="2000" i="1" spc="-10" dirty="0">
                <a:solidFill>
                  <a:srgbClr val="1E1C11"/>
                </a:solidFill>
                <a:latin typeface="Arial"/>
                <a:cs typeface="Arial"/>
              </a:rPr>
              <a:t>en </a:t>
            </a:r>
            <a:r>
              <a:rPr sz="2000" i="1" spc="-5" dirty="0">
                <a:solidFill>
                  <a:srgbClr val="1E1C11"/>
                </a:solidFill>
                <a:latin typeface="Arial"/>
                <a:cs typeface="Arial"/>
              </a:rPr>
              <a:t>orden </a:t>
            </a:r>
            <a:r>
              <a:rPr sz="2000" i="1" dirty="0">
                <a:solidFill>
                  <a:srgbClr val="1E1C11"/>
                </a:solidFill>
                <a:latin typeface="Arial"/>
                <a:cs typeface="Arial"/>
              </a:rPr>
              <a:t>a </a:t>
            </a:r>
            <a:r>
              <a:rPr sz="2000" i="1" spc="-5" dirty="0">
                <a:solidFill>
                  <a:srgbClr val="1E1C11"/>
                </a:solidFill>
                <a:latin typeface="Arial"/>
                <a:cs typeface="Arial"/>
              </a:rPr>
              <a:t>cumplir </a:t>
            </a:r>
            <a:r>
              <a:rPr sz="2000" i="1" dirty="0">
                <a:solidFill>
                  <a:srgbClr val="1E1C11"/>
                </a:solidFill>
                <a:latin typeface="Arial"/>
                <a:cs typeface="Arial"/>
              </a:rPr>
              <a:t>los fines esenciales del Estado, con </a:t>
            </a:r>
            <a:r>
              <a:rPr sz="2000" i="1" spc="5" dirty="0">
                <a:solidFill>
                  <a:srgbClr val="1E1C11"/>
                </a:solidFill>
                <a:latin typeface="Arial"/>
                <a:cs typeface="Arial"/>
              </a:rPr>
              <a:t> </a:t>
            </a:r>
            <a:r>
              <a:rPr sz="2000" i="1" dirty="0">
                <a:solidFill>
                  <a:srgbClr val="1E1C11"/>
                </a:solidFill>
                <a:latin typeface="Arial"/>
                <a:cs typeface="Arial"/>
              </a:rPr>
              <a:t>sujeción a </a:t>
            </a:r>
            <a:r>
              <a:rPr sz="2000" i="1" spc="-5" dirty="0">
                <a:solidFill>
                  <a:srgbClr val="1E1C11"/>
                </a:solidFill>
                <a:latin typeface="Arial"/>
                <a:cs typeface="Arial"/>
              </a:rPr>
              <a:t>los principios </a:t>
            </a:r>
            <a:r>
              <a:rPr sz="2000" i="1" dirty="0">
                <a:solidFill>
                  <a:srgbClr val="1E1C11"/>
                </a:solidFill>
                <a:latin typeface="Arial"/>
                <a:cs typeface="Arial"/>
              </a:rPr>
              <a:t>de legalidad, eficiencia, </a:t>
            </a:r>
            <a:r>
              <a:rPr sz="2000" i="1" spc="-5" dirty="0">
                <a:solidFill>
                  <a:srgbClr val="1E1C11"/>
                </a:solidFill>
                <a:latin typeface="Arial"/>
                <a:cs typeface="Arial"/>
              </a:rPr>
              <a:t>economía, eficacia, </a:t>
            </a:r>
            <a:r>
              <a:rPr sz="2000" i="1" dirty="0">
                <a:solidFill>
                  <a:srgbClr val="1E1C11"/>
                </a:solidFill>
                <a:latin typeface="Arial"/>
                <a:cs typeface="Arial"/>
              </a:rPr>
              <a:t> equidad,</a:t>
            </a:r>
            <a:r>
              <a:rPr sz="2000" i="1" spc="5" dirty="0">
                <a:solidFill>
                  <a:srgbClr val="1E1C11"/>
                </a:solidFill>
                <a:latin typeface="Arial"/>
                <a:cs typeface="Arial"/>
              </a:rPr>
              <a:t> </a:t>
            </a:r>
            <a:r>
              <a:rPr sz="2000" i="1" dirty="0">
                <a:solidFill>
                  <a:srgbClr val="1E1C11"/>
                </a:solidFill>
                <a:latin typeface="Arial"/>
                <a:cs typeface="Arial"/>
              </a:rPr>
              <a:t>imparcialidad,</a:t>
            </a:r>
            <a:r>
              <a:rPr sz="2000" i="1" spc="5" dirty="0">
                <a:solidFill>
                  <a:srgbClr val="1E1C11"/>
                </a:solidFill>
                <a:latin typeface="Arial"/>
                <a:cs typeface="Arial"/>
              </a:rPr>
              <a:t> </a:t>
            </a:r>
            <a:r>
              <a:rPr sz="2000" i="1" dirty="0">
                <a:solidFill>
                  <a:srgbClr val="1E1C11"/>
                </a:solidFill>
                <a:latin typeface="Arial"/>
                <a:cs typeface="Arial"/>
              </a:rPr>
              <a:t>moralidad,</a:t>
            </a:r>
            <a:r>
              <a:rPr sz="2000" i="1" spc="5" dirty="0">
                <a:solidFill>
                  <a:srgbClr val="1E1C11"/>
                </a:solidFill>
                <a:latin typeface="Arial"/>
                <a:cs typeface="Arial"/>
              </a:rPr>
              <a:t> </a:t>
            </a:r>
            <a:r>
              <a:rPr sz="2000" i="1" spc="-5" dirty="0">
                <a:solidFill>
                  <a:srgbClr val="1E1C11"/>
                </a:solidFill>
                <a:latin typeface="Arial"/>
                <a:cs typeface="Arial"/>
              </a:rPr>
              <a:t>transparencia,</a:t>
            </a:r>
            <a:r>
              <a:rPr sz="2000" i="1" dirty="0">
                <a:solidFill>
                  <a:srgbClr val="1E1C11"/>
                </a:solidFill>
                <a:latin typeface="Arial"/>
                <a:cs typeface="Arial"/>
              </a:rPr>
              <a:t> publicidad</a:t>
            </a:r>
            <a:r>
              <a:rPr sz="2000" i="1" spc="5" dirty="0">
                <a:solidFill>
                  <a:srgbClr val="1E1C11"/>
                </a:solidFill>
                <a:latin typeface="Arial"/>
                <a:cs typeface="Arial"/>
              </a:rPr>
              <a:t> </a:t>
            </a:r>
            <a:r>
              <a:rPr sz="2000" i="1" dirty="0">
                <a:solidFill>
                  <a:srgbClr val="1E1C11"/>
                </a:solidFill>
                <a:latin typeface="Arial"/>
                <a:cs typeface="Arial"/>
              </a:rPr>
              <a:t>y </a:t>
            </a:r>
            <a:r>
              <a:rPr sz="2000" i="1" spc="-545" dirty="0">
                <a:solidFill>
                  <a:srgbClr val="1E1C11"/>
                </a:solidFill>
                <a:latin typeface="Arial"/>
                <a:cs typeface="Arial"/>
              </a:rPr>
              <a:t> </a:t>
            </a:r>
            <a:r>
              <a:rPr sz="2000" i="1" dirty="0">
                <a:solidFill>
                  <a:srgbClr val="1E1C11"/>
                </a:solidFill>
                <a:latin typeface="Arial"/>
                <a:cs typeface="Arial"/>
              </a:rPr>
              <a:t>valoración</a:t>
            </a:r>
            <a:r>
              <a:rPr sz="2000" i="1" spc="-40" dirty="0">
                <a:solidFill>
                  <a:srgbClr val="1E1C11"/>
                </a:solidFill>
                <a:latin typeface="Arial"/>
                <a:cs typeface="Arial"/>
              </a:rPr>
              <a:t> </a:t>
            </a:r>
            <a:r>
              <a:rPr sz="2000" i="1" dirty="0">
                <a:solidFill>
                  <a:srgbClr val="1E1C11"/>
                </a:solidFill>
                <a:latin typeface="Arial"/>
                <a:cs typeface="Arial"/>
              </a:rPr>
              <a:t>de</a:t>
            </a:r>
            <a:r>
              <a:rPr sz="2000" i="1" spc="-5" dirty="0">
                <a:solidFill>
                  <a:srgbClr val="1E1C11"/>
                </a:solidFill>
                <a:latin typeface="Arial"/>
                <a:cs typeface="Arial"/>
              </a:rPr>
              <a:t> </a:t>
            </a:r>
            <a:r>
              <a:rPr sz="2000" i="1" dirty="0">
                <a:solidFill>
                  <a:srgbClr val="1E1C11"/>
                </a:solidFill>
                <a:latin typeface="Arial"/>
                <a:cs typeface="Arial"/>
              </a:rPr>
              <a:t>los</a:t>
            </a:r>
            <a:r>
              <a:rPr sz="2000" i="1" spc="-15" dirty="0">
                <a:solidFill>
                  <a:srgbClr val="1E1C11"/>
                </a:solidFill>
                <a:latin typeface="Arial"/>
                <a:cs typeface="Arial"/>
              </a:rPr>
              <a:t> </a:t>
            </a:r>
            <a:r>
              <a:rPr sz="2000" i="1" dirty="0">
                <a:solidFill>
                  <a:srgbClr val="1E1C11"/>
                </a:solidFill>
                <a:latin typeface="Arial"/>
                <a:cs typeface="Arial"/>
              </a:rPr>
              <a:t>costos</a:t>
            </a:r>
            <a:r>
              <a:rPr sz="2000" i="1" spc="-40" dirty="0">
                <a:solidFill>
                  <a:srgbClr val="1E1C11"/>
                </a:solidFill>
                <a:latin typeface="Arial"/>
                <a:cs typeface="Arial"/>
              </a:rPr>
              <a:t> </a:t>
            </a:r>
            <a:r>
              <a:rPr sz="2000" i="1" dirty="0">
                <a:solidFill>
                  <a:srgbClr val="1E1C11"/>
                </a:solidFill>
                <a:latin typeface="Arial"/>
                <a:cs typeface="Arial"/>
              </a:rPr>
              <a:t>ambientales.”</a:t>
            </a:r>
            <a:endParaRPr sz="2000" dirty="0">
              <a:solidFill>
                <a:prstClr val="black"/>
              </a:solidFill>
              <a:latin typeface="Arial"/>
              <a:cs typeface="Arial"/>
            </a:endParaRPr>
          </a:p>
        </p:txBody>
      </p:sp>
    </p:spTree>
    <p:extLst>
      <p:ext uri="{BB962C8B-B14F-4D97-AF65-F5344CB8AC3E}">
        <p14:creationId xmlns:p14="http://schemas.microsoft.com/office/powerpoint/2010/main" val="24883836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grpSp>
        <p:nvGrpSpPr>
          <p:cNvPr id="9" name="object 2">
            <a:extLst>
              <a:ext uri="{FF2B5EF4-FFF2-40B4-BE49-F238E27FC236}">
                <a16:creationId xmlns:a16="http://schemas.microsoft.com/office/drawing/2014/main" id="{BAB7C19A-B7C0-4253-A32F-3C16E4D26921}"/>
              </a:ext>
            </a:extLst>
          </p:cNvPr>
          <p:cNvGrpSpPr/>
          <p:nvPr/>
        </p:nvGrpSpPr>
        <p:grpSpPr>
          <a:xfrm>
            <a:off x="2474230" y="644724"/>
            <a:ext cx="6436995" cy="1147445"/>
            <a:chOff x="445262" y="303529"/>
            <a:chExt cx="6436995" cy="1147445"/>
          </a:xfrm>
        </p:grpSpPr>
        <p:sp>
          <p:nvSpPr>
            <p:cNvPr id="10" name="object 3">
              <a:extLst>
                <a:ext uri="{FF2B5EF4-FFF2-40B4-BE49-F238E27FC236}">
                  <a16:creationId xmlns:a16="http://schemas.microsoft.com/office/drawing/2014/main" id="{D5513927-DC3A-4AF3-91C5-6EA84AFF0397}"/>
                </a:ext>
              </a:extLst>
            </p:cNvPr>
            <p:cNvSpPr/>
            <p:nvPr/>
          </p:nvSpPr>
          <p:spPr>
            <a:xfrm>
              <a:off x="457962" y="316229"/>
              <a:ext cx="6411595" cy="1122045"/>
            </a:xfrm>
            <a:custGeom>
              <a:avLst/>
              <a:gdLst/>
              <a:ahLst/>
              <a:cxnLst/>
              <a:rect l="l" t="t" r="r" b="b"/>
              <a:pathLst>
                <a:path w="6411595" h="1122045">
                  <a:moveTo>
                    <a:pt x="6411468" y="0"/>
                  </a:moveTo>
                  <a:lnTo>
                    <a:pt x="0" y="0"/>
                  </a:lnTo>
                  <a:lnTo>
                    <a:pt x="0" y="1121663"/>
                  </a:lnTo>
                  <a:lnTo>
                    <a:pt x="6411468" y="1121663"/>
                  </a:lnTo>
                  <a:lnTo>
                    <a:pt x="6411468" y="0"/>
                  </a:lnTo>
                  <a:close/>
                </a:path>
              </a:pathLst>
            </a:custGeom>
            <a:solidFill>
              <a:srgbClr val="006FC0"/>
            </a:solidFill>
          </p:spPr>
          <p:txBody>
            <a:bodyPr wrap="square" lIns="0" tIns="0" rIns="0" bIns="0" rtlCol="0"/>
            <a:lstStyle/>
            <a:p>
              <a:endParaRPr/>
            </a:p>
          </p:txBody>
        </p:sp>
        <p:sp>
          <p:nvSpPr>
            <p:cNvPr id="11" name="object 4">
              <a:extLst>
                <a:ext uri="{FF2B5EF4-FFF2-40B4-BE49-F238E27FC236}">
                  <a16:creationId xmlns:a16="http://schemas.microsoft.com/office/drawing/2014/main" id="{D329DBB3-F98D-4317-9D9E-DCA609D49926}"/>
                </a:ext>
              </a:extLst>
            </p:cNvPr>
            <p:cNvSpPr/>
            <p:nvPr/>
          </p:nvSpPr>
          <p:spPr>
            <a:xfrm>
              <a:off x="457962" y="316229"/>
              <a:ext cx="6411595" cy="1122045"/>
            </a:xfrm>
            <a:custGeom>
              <a:avLst/>
              <a:gdLst/>
              <a:ahLst/>
              <a:cxnLst/>
              <a:rect l="l" t="t" r="r" b="b"/>
              <a:pathLst>
                <a:path w="6411595" h="1122045">
                  <a:moveTo>
                    <a:pt x="0" y="1121663"/>
                  </a:moveTo>
                  <a:lnTo>
                    <a:pt x="6411468" y="1121663"/>
                  </a:lnTo>
                  <a:lnTo>
                    <a:pt x="6411468" y="0"/>
                  </a:lnTo>
                  <a:lnTo>
                    <a:pt x="0" y="0"/>
                  </a:lnTo>
                  <a:lnTo>
                    <a:pt x="0" y="1121663"/>
                  </a:lnTo>
                  <a:close/>
                </a:path>
              </a:pathLst>
            </a:custGeom>
            <a:ln w="25400">
              <a:solidFill>
                <a:srgbClr val="939393"/>
              </a:solidFill>
            </a:ln>
          </p:spPr>
          <p:txBody>
            <a:bodyPr wrap="square" lIns="0" tIns="0" rIns="0" bIns="0" rtlCol="0"/>
            <a:lstStyle/>
            <a:p>
              <a:endParaRPr/>
            </a:p>
          </p:txBody>
        </p:sp>
        <p:pic>
          <p:nvPicPr>
            <p:cNvPr id="12" name="object 5">
              <a:extLst>
                <a:ext uri="{FF2B5EF4-FFF2-40B4-BE49-F238E27FC236}">
                  <a16:creationId xmlns:a16="http://schemas.microsoft.com/office/drawing/2014/main" id="{880AEC0E-A523-43B3-B4F5-952854396B21}"/>
                </a:ext>
              </a:extLst>
            </p:cNvPr>
            <p:cNvPicPr/>
            <p:nvPr/>
          </p:nvPicPr>
          <p:blipFill>
            <a:blip r:embed="rId2" cstate="print"/>
            <a:stretch>
              <a:fillRect/>
            </a:stretch>
          </p:blipFill>
          <p:spPr>
            <a:xfrm>
              <a:off x="539496" y="670559"/>
              <a:ext cx="6131813" cy="422910"/>
            </a:xfrm>
            <a:prstGeom prst="rect">
              <a:avLst/>
            </a:prstGeom>
          </p:spPr>
        </p:pic>
        <p:pic>
          <p:nvPicPr>
            <p:cNvPr id="13" name="object 6">
              <a:extLst>
                <a:ext uri="{FF2B5EF4-FFF2-40B4-BE49-F238E27FC236}">
                  <a16:creationId xmlns:a16="http://schemas.microsoft.com/office/drawing/2014/main" id="{8BA1505F-962E-47A6-B001-F04DC131D589}"/>
                </a:ext>
              </a:extLst>
            </p:cNvPr>
            <p:cNvPicPr/>
            <p:nvPr/>
          </p:nvPicPr>
          <p:blipFill>
            <a:blip r:embed="rId3" cstate="print"/>
            <a:stretch>
              <a:fillRect/>
            </a:stretch>
          </p:blipFill>
          <p:spPr>
            <a:xfrm>
              <a:off x="572985" y="704722"/>
              <a:ext cx="6067336" cy="356997"/>
            </a:xfrm>
            <a:prstGeom prst="rect">
              <a:avLst/>
            </a:prstGeom>
          </p:spPr>
        </p:pic>
      </p:grpSp>
      <p:pic>
        <p:nvPicPr>
          <p:cNvPr id="14" name="object 7">
            <a:extLst>
              <a:ext uri="{FF2B5EF4-FFF2-40B4-BE49-F238E27FC236}">
                <a16:creationId xmlns:a16="http://schemas.microsoft.com/office/drawing/2014/main" id="{2406EED8-9C46-4F55-823B-A995FE0AC42C}"/>
              </a:ext>
            </a:extLst>
          </p:cNvPr>
          <p:cNvPicPr/>
          <p:nvPr/>
        </p:nvPicPr>
        <p:blipFill>
          <a:blip r:embed="rId4" cstate="print"/>
          <a:stretch>
            <a:fillRect/>
          </a:stretch>
        </p:blipFill>
        <p:spPr>
          <a:xfrm>
            <a:off x="3455430" y="2342206"/>
            <a:ext cx="5704332" cy="3563111"/>
          </a:xfrm>
          <a:prstGeom prst="rect">
            <a:avLst/>
          </a:prstGeom>
        </p:spPr>
      </p:pic>
    </p:spTree>
    <p:extLst>
      <p:ext uri="{BB962C8B-B14F-4D97-AF65-F5344CB8AC3E}">
        <p14:creationId xmlns:p14="http://schemas.microsoft.com/office/powerpoint/2010/main" val="28097339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
        <p:nvSpPr>
          <p:cNvPr id="3" name="object 2">
            <a:extLst>
              <a:ext uri="{FF2B5EF4-FFF2-40B4-BE49-F238E27FC236}">
                <a16:creationId xmlns:a16="http://schemas.microsoft.com/office/drawing/2014/main" id="{3D42C746-8CE3-4944-957C-E2E6070AA79D}"/>
              </a:ext>
            </a:extLst>
          </p:cNvPr>
          <p:cNvSpPr txBox="1"/>
          <p:nvPr/>
        </p:nvSpPr>
        <p:spPr>
          <a:xfrm>
            <a:off x="1866391" y="1020572"/>
            <a:ext cx="6610350" cy="406400"/>
          </a:xfrm>
          <a:prstGeom prst="rect">
            <a:avLst/>
          </a:prstGeom>
        </p:spPr>
        <p:txBody>
          <a:bodyPr vert="horz" wrap="square" lIns="0" tIns="12065" rIns="0" bIns="0" rtlCol="0">
            <a:spAutoFit/>
          </a:bodyPr>
          <a:lstStyle/>
          <a:p>
            <a:pPr marL="12700">
              <a:spcBef>
                <a:spcPts val="95"/>
              </a:spcBef>
            </a:pPr>
            <a:r>
              <a:rPr sz="2500" spc="-5" dirty="0">
                <a:solidFill>
                  <a:srgbClr val="1E1C11"/>
                </a:solidFill>
                <a:latin typeface="Arial MT"/>
                <a:cs typeface="Arial MT"/>
              </a:rPr>
              <a:t>El</a:t>
            </a:r>
            <a:r>
              <a:rPr sz="2500" spc="90" dirty="0">
                <a:solidFill>
                  <a:srgbClr val="1E1C11"/>
                </a:solidFill>
                <a:latin typeface="Arial MT"/>
                <a:cs typeface="Arial MT"/>
              </a:rPr>
              <a:t> </a:t>
            </a:r>
            <a:r>
              <a:rPr sz="2500" spc="-5" dirty="0">
                <a:solidFill>
                  <a:srgbClr val="1E1C11"/>
                </a:solidFill>
                <a:latin typeface="Arial MT"/>
                <a:cs typeface="Arial MT"/>
              </a:rPr>
              <a:t>Código</a:t>
            </a:r>
            <a:r>
              <a:rPr sz="2500" spc="90" dirty="0">
                <a:solidFill>
                  <a:srgbClr val="1E1C11"/>
                </a:solidFill>
                <a:latin typeface="Arial MT"/>
                <a:cs typeface="Arial MT"/>
              </a:rPr>
              <a:t> </a:t>
            </a:r>
            <a:r>
              <a:rPr sz="2500" spc="-5" dirty="0">
                <a:solidFill>
                  <a:srgbClr val="1E1C11"/>
                </a:solidFill>
                <a:latin typeface="Arial MT"/>
                <a:cs typeface="Arial MT"/>
              </a:rPr>
              <a:t>Penal</a:t>
            </a:r>
            <a:r>
              <a:rPr sz="2500" spc="95" dirty="0">
                <a:solidFill>
                  <a:srgbClr val="1E1C11"/>
                </a:solidFill>
                <a:latin typeface="Arial MT"/>
                <a:cs typeface="Arial MT"/>
              </a:rPr>
              <a:t> </a:t>
            </a:r>
            <a:r>
              <a:rPr sz="2500" spc="-5" dirty="0">
                <a:solidFill>
                  <a:srgbClr val="1E1C11"/>
                </a:solidFill>
                <a:latin typeface="Arial MT"/>
                <a:cs typeface="Arial MT"/>
              </a:rPr>
              <a:t>señala</a:t>
            </a:r>
            <a:r>
              <a:rPr sz="2500" spc="95" dirty="0">
                <a:solidFill>
                  <a:srgbClr val="1E1C11"/>
                </a:solidFill>
                <a:latin typeface="Arial MT"/>
                <a:cs typeface="Arial MT"/>
              </a:rPr>
              <a:t> </a:t>
            </a:r>
            <a:r>
              <a:rPr sz="2500" spc="-10" dirty="0">
                <a:solidFill>
                  <a:srgbClr val="1E1C11"/>
                </a:solidFill>
                <a:latin typeface="Arial MT"/>
                <a:cs typeface="Arial MT"/>
              </a:rPr>
              <a:t>la</a:t>
            </a:r>
            <a:r>
              <a:rPr sz="2500" spc="100" dirty="0">
                <a:solidFill>
                  <a:srgbClr val="1E1C11"/>
                </a:solidFill>
                <a:latin typeface="Arial MT"/>
                <a:cs typeface="Arial MT"/>
              </a:rPr>
              <a:t> </a:t>
            </a:r>
            <a:r>
              <a:rPr sz="2500" spc="-5" dirty="0">
                <a:solidFill>
                  <a:srgbClr val="1E1C11"/>
                </a:solidFill>
                <a:latin typeface="Arial MT"/>
                <a:cs typeface="Arial MT"/>
              </a:rPr>
              <a:t>posible</a:t>
            </a:r>
            <a:r>
              <a:rPr sz="2500" spc="100" dirty="0">
                <a:solidFill>
                  <a:srgbClr val="1E1C11"/>
                </a:solidFill>
                <a:latin typeface="Arial MT"/>
                <a:cs typeface="Arial MT"/>
              </a:rPr>
              <a:t> </a:t>
            </a:r>
            <a:r>
              <a:rPr sz="2500" spc="-5" dirty="0">
                <a:solidFill>
                  <a:srgbClr val="1E1C11"/>
                </a:solidFill>
                <a:latin typeface="Arial MT"/>
                <a:cs typeface="Arial MT"/>
              </a:rPr>
              <a:t>comisión</a:t>
            </a:r>
            <a:r>
              <a:rPr sz="2500" spc="85" dirty="0">
                <a:solidFill>
                  <a:srgbClr val="1E1C11"/>
                </a:solidFill>
                <a:latin typeface="Arial MT"/>
                <a:cs typeface="Arial MT"/>
              </a:rPr>
              <a:t> </a:t>
            </a:r>
            <a:r>
              <a:rPr sz="2500" spc="-15" dirty="0">
                <a:solidFill>
                  <a:srgbClr val="1E1C11"/>
                </a:solidFill>
                <a:latin typeface="Arial MT"/>
                <a:cs typeface="Arial MT"/>
              </a:rPr>
              <a:t>de</a:t>
            </a:r>
            <a:endParaRPr sz="2500">
              <a:latin typeface="Arial MT"/>
              <a:cs typeface="Arial MT"/>
            </a:endParaRPr>
          </a:p>
        </p:txBody>
      </p:sp>
      <p:sp>
        <p:nvSpPr>
          <p:cNvPr id="4" name="object 3">
            <a:extLst>
              <a:ext uri="{FF2B5EF4-FFF2-40B4-BE49-F238E27FC236}">
                <a16:creationId xmlns:a16="http://schemas.microsoft.com/office/drawing/2014/main" id="{8972B9C8-E580-46EC-ABA1-24013AB93F12}"/>
              </a:ext>
            </a:extLst>
          </p:cNvPr>
          <p:cNvSpPr txBox="1"/>
          <p:nvPr/>
        </p:nvSpPr>
        <p:spPr>
          <a:xfrm>
            <a:off x="5555108" y="1401572"/>
            <a:ext cx="2920365" cy="787400"/>
          </a:xfrm>
          <a:prstGeom prst="rect">
            <a:avLst/>
          </a:prstGeom>
        </p:spPr>
        <p:txBody>
          <a:bodyPr vert="horz" wrap="square" lIns="0" tIns="12065" rIns="0" bIns="0" rtlCol="0">
            <a:spAutoFit/>
          </a:bodyPr>
          <a:lstStyle/>
          <a:p>
            <a:pPr marL="29209" marR="5080" indent="-17145">
              <a:spcBef>
                <a:spcPts val="95"/>
              </a:spcBef>
              <a:tabLst>
                <a:tab pos="628015" algn="l"/>
                <a:tab pos="966469" algn="l"/>
                <a:tab pos="1656714" algn="l"/>
              </a:tabLst>
            </a:pPr>
            <a:r>
              <a:rPr sz="2500" spc="-5" dirty="0">
                <a:solidFill>
                  <a:srgbClr val="1E1C11"/>
                </a:solidFill>
                <a:latin typeface="Arial MT"/>
                <a:cs typeface="Arial MT"/>
              </a:rPr>
              <a:t>con		</a:t>
            </a:r>
            <a:r>
              <a:rPr sz="2500" spc="-10" dirty="0">
                <a:solidFill>
                  <a:srgbClr val="1E1C11"/>
                </a:solidFill>
                <a:latin typeface="Arial MT"/>
                <a:cs typeface="Arial MT"/>
              </a:rPr>
              <a:t>l</a:t>
            </a:r>
            <a:r>
              <a:rPr sz="2500" spc="-5" dirty="0">
                <a:solidFill>
                  <a:srgbClr val="1E1C11"/>
                </a:solidFill>
                <a:latin typeface="Arial MT"/>
                <a:cs typeface="Arial MT"/>
              </a:rPr>
              <a:t>a</a:t>
            </a:r>
            <a:r>
              <a:rPr sz="2500" dirty="0">
                <a:solidFill>
                  <a:srgbClr val="1E1C11"/>
                </a:solidFill>
                <a:latin typeface="Arial MT"/>
                <a:cs typeface="Arial MT"/>
              </a:rPr>
              <a:t>	</a:t>
            </a:r>
            <a:r>
              <a:rPr sz="2500" spc="-5" dirty="0">
                <a:solidFill>
                  <a:srgbClr val="1E1C11"/>
                </a:solidFill>
                <a:latin typeface="Arial MT"/>
                <a:cs typeface="Arial MT"/>
              </a:rPr>
              <a:t>activ</a:t>
            </a:r>
            <a:r>
              <a:rPr sz="2500" spc="-15" dirty="0">
                <a:solidFill>
                  <a:srgbClr val="1E1C11"/>
                </a:solidFill>
                <a:latin typeface="Arial MT"/>
                <a:cs typeface="Arial MT"/>
              </a:rPr>
              <a:t>i</a:t>
            </a:r>
            <a:r>
              <a:rPr sz="2500" spc="-5" dirty="0">
                <a:solidFill>
                  <a:srgbClr val="1E1C11"/>
                </a:solidFill>
                <a:latin typeface="Arial MT"/>
                <a:cs typeface="Arial MT"/>
              </a:rPr>
              <a:t>d</a:t>
            </a:r>
            <a:r>
              <a:rPr sz="2500" dirty="0">
                <a:solidFill>
                  <a:srgbClr val="1E1C11"/>
                </a:solidFill>
                <a:latin typeface="Arial MT"/>
                <a:cs typeface="Arial MT"/>
              </a:rPr>
              <a:t>a</a:t>
            </a:r>
            <a:r>
              <a:rPr sz="2500" spc="-5" dirty="0">
                <a:solidFill>
                  <a:srgbClr val="1E1C11"/>
                </a:solidFill>
                <a:latin typeface="Arial MT"/>
                <a:cs typeface="Arial MT"/>
              </a:rPr>
              <a:t>d  en	el</a:t>
            </a:r>
            <a:endParaRPr sz="2500">
              <a:latin typeface="Arial MT"/>
              <a:cs typeface="Arial MT"/>
            </a:endParaRPr>
          </a:p>
        </p:txBody>
      </p:sp>
      <p:sp>
        <p:nvSpPr>
          <p:cNvPr id="5" name="object 4">
            <a:extLst>
              <a:ext uri="{FF2B5EF4-FFF2-40B4-BE49-F238E27FC236}">
                <a16:creationId xmlns:a16="http://schemas.microsoft.com/office/drawing/2014/main" id="{DF9E3F02-08C7-4B01-9D92-EC01D5BEB16A}"/>
              </a:ext>
            </a:extLst>
          </p:cNvPr>
          <p:cNvSpPr txBox="1"/>
          <p:nvPr/>
        </p:nvSpPr>
        <p:spPr>
          <a:xfrm>
            <a:off x="6663054" y="1782825"/>
            <a:ext cx="1813560" cy="406400"/>
          </a:xfrm>
          <a:prstGeom prst="rect">
            <a:avLst/>
          </a:prstGeom>
        </p:spPr>
        <p:txBody>
          <a:bodyPr vert="horz" wrap="square" lIns="0" tIns="12065" rIns="0" bIns="0" rtlCol="0">
            <a:spAutoFit/>
          </a:bodyPr>
          <a:lstStyle/>
          <a:p>
            <a:pPr marL="12700">
              <a:spcBef>
                <a:spcPts val="95"/>
              </a:spcBef>
              <a:tabLst>
                <a:tab pos="1440815" algn="l"/>
              </a:tabLst>
            </a:pPr>
            <a:r>
              <a:rPr sz="2500" spc="-5" dirty="0">
                <a:solidFill>
                  <a:srgbClr val="1E1C11"/>
                </a:solidFill>
                <a:latin typeface="Arial MT"/>
                <a:cs typeface="Arial MT"/>
              </a:rPr>
              <a:t>Cap</a:t>
            </a:r>
            <a:r>
              <a:rPr sz="2500" dirty="0">
                <a:solidFill>
                  <a:srgbClr val="1E1C11"/>
                </a:solidFill>
                <a:latin typeface="Arial MT"/>
                <a:cs typeface="Arial MT"/>
              </a:rPr>
              <a:t>í</a:t>
            </a:r>
            <a:r>
              <a:rPr sz="2500" spc="-5" dirty="0">
                <a:solidFill>
                  <a:srgbClr val="1E1C11"/>
                </a:solidFill>
                <a:latin typeface="Arial MT"/>
                <a:cs typeface="Arial MT"/>
              </a:rPr>
              <a:t>tulo</a:t>
            </a:r>
            <a:r>
              <a:rPr sz="2500" dirty="0">
                <a:solidFill>
                  <a:srgbClr val="1E1C11"/>
                </a:solidFill>
                <a:latin typeface="Arial MT"/>
                <a:cs typeface="Arial MT"/>
              </a:rPr>
              <a:t>	</a:t>
            </a:r>
            <a:r>
              <a:rPr sz="2500" spc="-5" dirty="0">
                <a:solidFill>
                  <a:srgbClr val="1E1C11"/>
                </a:solidFill>
                <a:latin typeface="Arial MT"/>
                <a:cs typeface="Arial MT"/>
              </a:rPr>
              <a:t>I</a:t>
            </a:r>
            <a:r>
              <a:rPr sz="2500" spc="-229" dirty="0">
                <a:solidFill>
                  <a:srgbClr val="1E1C11"/>
                </a:solidFill>
                <a:latin typeface="Arial MT"/>
                <a:cs typeface="Arial MT"/>
              </a:rPr>
              <a:t>V</a:t>
            </a:r>
            <a:r>
              <a:rPr sz="2500" spc="-5" dirty="0">
                <a:solidFill>
                  <a:srgbClr val="1E1C11"/>
                </a:solidFill>
                <a:latin typeface="Arial MT"/>
                <a:cs typeface="Arial MT"/>
              </a:rPr>
              <a:t>,</a:t>
            </a:r>
            <a:endParaRPr sz="2500" dirty="0">
              <a:latin typeface="Arial MT"/>
              <a:cs typeface="Arial MT"/>
            </a:endParaRPr>
          </a:p>
        </p:txBody>
      </p:sp>
      <p:sp>
        <p:nvSpPr>
          <p:cNvPr id="6" name="object 5">
            <a:extLst>
              <a:ext uri="{FF2B5EF4-FFF2-40B4-BE49-F238E27FC236}">
                <a16:creationId xmlns:a16="http://schemas.microsoft.com/office/drawing/2014/main" id="{AD51A273-4B8B-4749-AACE-58219D45EE1E}"/>
              </a:ext>
            </a:extLst>
          </p:cNvPr>
          <p:cNvSpPr txBox="1"/>
          <p:nvPr/>
        </p:nvSpPr>
        <p:spPr>
          <a:xfrm>
            <a:off x="1866392" y="1401572"/>
            <a:ext cx="3482975" cy="1168400"/>
          </a:xfrm>
          <a:prstGeom prst="rect">
            <a:avLst/>
          </a:prstGeom>
        </p:spPr>
        <p:txBody>
          <a:bodyPr vert="horz" wrap="square" lIns="0" tIns="12065" rIns="0" bIns="0" rtlCol="0">
            <a:spAutoFit/>
          </a:bodyPr>
          <a:lstStyle/>
          <a:p>
            <a:pPr marL="12700" marR="5080">
              <a:spcBef>
                <a:spcPts val="95"/>
              </a:spcBef>
              <a:tabLst>
                <a:tab pos="1461770" algn="l"/>
                <a:tab pos="1755775" algn="l"/>
                <a:tab pos="1812289" algn="l"/>
                <a:tab pos="2425065" algn="l"/>
                <a:tab pos="2482850" algn="l"/>
                <a:tab pos="2882265" algn="l"/>
              </a:tabLst>
            </a:pPr>
            <a:r>
              <a:rPr sz="2500" spc="-5" dirty="0">
                <a:solidFill>
                  <a:srgbClr val="1E1C11"/>
                </a:solidFill>
                <a:latin typeface="Arial MT"/>
                <a:cs typeface="Arial MT"/>
              </a:rPr>
              <a:t>delitos,	relacionados </a:t>
            </a:r>
            <a:r>
              <a:rPr sz="2500" dirty="0">
                <a:solidFill>
                  <a:srgbClr val="1E1C11"/>
                </a:solidFill>
                <a:latin typeface="Arial MT"/>
                <a:cs typeface="Arial MT"/>
              </a:rPr>
              <a:t> </a:t>
            </a:r>
            <a:r>
              <a:rPr sz="2500" spc="-5" dirty="0">
                <a:solidFill>
                  <a:srgbClr val="1E1C11"/>
                </a:solidFill>
                <a:latin typeface="Arial MT"/>
                <a:cs typeface="Arial MT"/>
              </a:rPr>
              <a:t>co</a:t>
            </a:r>
            <a:r>
              <a:rPr sz="2500" dirty="0">
                <a:solidFill>
                  <a:srgbClr val="1E1C11"/>
                </a:solidFill>
                <a:latin typeface="Arial MT"/>
                <a:cs typeface="Arial MT"/>
              </a:rPr>
              <a:t>n</a:t>
            </a:r>
            <a:r>
              <a:rPr sz="2500" spc="-5" dirty="0">
                <a:solidFill>
                  <a:srgbClr val="1E1C11"/>
                </a:solidFill>
                <a:latin typeface="Arial MT"/>
                <a:cs typeface="Arial MT"/>
              </a:rPr>
              <a:t>tract</a:t>
            </a:r>
            <a:r>
              <a:rPr sz="2500" dirty="0">
                <a:solidFill>
                  <a:srgbClr val="1E1C11"/>
                </a:solidFill>
                <a:latin typeface="Arial MT"/>
                <a:cs typeface="Arial MT"/>
              </a:rPr>
              <a:t>u</a:t>
            </a:r>
            <a:r>
              <a:rPr sz="2500" spc="-5" dirty="0">
                <a:solidFill>
                  <a:srgbClr val="1E1C11"/>
                </a:solidFill>
                <a:latin typeface="Arial MT"/>
                <a:cs typeface="Arial MT"/>
              </a:rPr>
              <a:t>al</a:t>
            </a:r>
            <a:r>
              <a:rPr sz="2500" dirty="0">
                <a:solidFill>
                  <a:srgbClr val="1E1C11"/>
                </a:solidFill>
                <a:latin typeface="Arial MT"/>
                <a:cs typeface="Arial MT"/>
              </a:rPr>
              <a:t>		</a:t>
            </a:r>
            <a:r>
              <a:rPr sz="2500" spc="-5" dirty="0">
                <a:solidFill>
                  <a:srgbClr val="1E1C11"/>
                </a:solidFill>
                <a:latin typeface="Arial MT"/>
                <a:cs typeface="Arial MT"/>
              </a:rPr>
              <a:t>del</a:t>
            </a:r>
            <a:r>
              <a:rPr sz="2500" dirty="0">
                <a:solidFill>
                  <a:srgbClr val="1E1C11"/>
                </a:solidFill>
                <a:latin typeface="Arial MT"/>
                <a:cs typeface="Arial MT"/>
              </a:rPr>
              <a:t>		</a:t>
            </a:r>
            <a:r>
              <a:rPr sz="2500" spc="-5" dirty="0">
                <a:solidFill>
                  <a:srgbClr val="1E1C11"/>
                </a:solidFill>
                <a:latin typeface="Arial MT"/>
                <a:cs typeface="Arial MT"/>
              </a:rPr>
              <a:t>Estado  modificado	por	la	</a:t>
            </a:r>
            <a:r>
              <a:rPr sz="2500" dirty="0">
                <a:solidFill>
                  <a:srgbClr val="1E1C11"/>
                </a:solidFill>
                <a:latin typeface="Arial MT"/>
                <a:cs typeface="Arial MT"/>
              </a:rPr>
              <a:t>Ley</a:t>
            </a:r>
            <a:endParaRPr sz="2500" dirty="0">
              <a:latin typeface="Arial MT"/>
              <a:cs typeface="Arial MT"/>
            </a:endParaRPr>
          </a:p>
        </p:txBody>
      </p:sp>
      <p:sp>
        <p:nvSpPr>
          <p:cNvPr id="7" name="object 6">
            <a:extLst>
              <a:ext uri="{FF2B5EF4-FFF2-40B4-BE49-F238E27FC236}">
                <a16:creationId xmlns:a16="http://schemas.microsoft.com/office/drawing/2014/main" id="{528FBF70-37EF-4E76-B146-4EC5A3789D04}"/>
              </a:ext>
            </a:extLst>
          </p:cNvPr>
          <p:cNvSpPr txBox="1"/>
          <p:nvPr/>
        </p:nvSpPr>
        <p:spPr>
          <a:xfrm>
            <a:off x="5460619" y="2163825"/>
            <a:ext cx="3017520" cy="406400"/>
          </a:xfrm>
          <a:prstGeom prst="rect">
            <a:avLst/>
          </a:prstGeom>
        </p:spPr>
        <p:txBody>
          <a:bodyPr vert="horz" wrap="square" lIns="0" tIns="12065" rIns="0" bIns="0" rtlCol="0">
            <a:spAutoFit/>
          </a:bodyPr>
          <a:lstStyle/>
          <a:p>
            <a:pPr marL="12700">
              <a:spcBef>
                <a:spcPts val="95"/>
              </a:spcBef>
              <a:tabLst>
                <a:tab pos="928369" algn="l"/>
                <a:tab pos="1492250" algn="l"/>
                <a:tab pos="2473960" algn="l"/>
              </a:tabLst>
            </a:pPr>
            <a:r>
              <a:rPr sz="2500" spc="-5" dirty="0">
                <a:solidFill>
                  <a:srgbClr val="1E1C11"/>
                </a:solidFill>
                <a:latin typeface="Arial MT"/>
                <a:cs typeface="Arial MT"/>
              </a:rPr>
              <a:t>1474	de	20</a:t>
            </a:r>
            <a:r>
              <a:rPr sz="2500" spc="-180" dirty="0">
                <a:solidFill>
                  <a:srgbClr val="1E1C11"/>
                </a:solidFill>
                <a:latin typeface="Arial MT"/>
                <a:cs typeface="Arial MT"/>
              </a:rPr>
              <a:t>1</a:t>
            </a:r>
            <a:r>
              <a:rPr sz="2500" spc="-10" dirty="0">
                <a:solidFill>
                  <a:srgbClr val="1E1C11"/>
                </a:solidFill>
                <a:latin typeface="Arial MT"/>
                <a:cs typeface="Arial MT"/>
              </a:rPr>
              <a:t>1</a:t>
            </a:r>
            <a:r>
              <a:rPr sz="2500" spc="-5" dirty="0">
                <a:solidFill>
                  <a:srgbClr val="1E1C11"/>
                </a:solidFill>
                <a:latin typeface="Arial MT"/>
                <a:cs typeface="Arial MT"/>
              </a:rPr>
              <a:t>,</a:t>
            </a:r>
            <a:r>
              <a:rPr sz="2500" dirty="0">
                <a:solidFill>
                  <a:srgbClr val="1E1C11"/>
                </a:solidFill>
                <a:latin typeface="Arial MT"/>
                <a:cs typeface="Arial MT"/>
              </a:rPr>
              <a:t>	</a:t>
            </a:r>
            <a:r>
              <a:rPr sz="2500" spc="-5" dirty="0">
                <a:solidFill>
                  <a:srgbClr val="1E1C11"/>
                </a:solidFill>
                <a:latin typeface="Arial MT"/>
                <a:cs typeface="Arial MT"/>
              </a:rPr>
              <a:t>que</a:t>
            </a:r>
            <a:endParaRPr sz="2500" dirty="0">
              <a:latin typeface="Arial MT"/>
              <a:cs typeface="Arial MT"/>
            </a:endParaRPr>
          </a:p>
        </p:txBody>
      </p:sp>
      <p:sp>
        <p:nvSpPr>
          <p:cNvPr id="9" name="object 7">
            <a:extLst>
              <a:ext uri="{FF2B5EF4-FFF2-40B4-BE49-F238E27FC236}">
                <a16:creationId xmlns:a16="http://schemas.microsoft.com/office/drawing/2014/main" id="{BC4056DF-8D2D-45B3-8E2A-BC01F35C74C2}"/>
              </a:ext>
            </a:extLst>
          </p:cNvPr>
          <p:cNvSpPr txBox="1"/>
          <p:nvPr/>
        </p:nvSpPr>
        <p:spPr>
          <a:xfrm>
            <a:off x="1866390" y="2544826"/>
            <a:ext cx="7755281" cy="3074035"/>
          </a:xfrm>
          <a:prstGeom prst="rect">
            <a:avLst/>
          </a:prstGeom>
        </p:spPr>
        <p:txBody>
          <a:bodyPr vert="horz" wrap="square" lIns="0" tIns="12065" rIns="0" bIns="0" rtlCol="0">
            <a:spAutoFit/>
          </a:bodyPr>
          <a:lstStyle/>
          <a:p>
            <a:pPr marL="12700">
              <a:spcBef>
                <a:spcPts val="95"/>
              </a:spcBef>
            </a:pPr>
            <a:r>
              <a:rPr sz="2500" spc="-5" dirty="0">
                <a:solidFill>
                  <a:srgbClr val="1E1C11"/>
                </a:solidFill>
                <a:latin typeface="Arial MT"/>
                <a:cs typeface="Arial MT"/>
              </a:rPr>
              <a:t>contempla</a:t>
            </a:r>
            <a:r>
              <a:rPr sz="2500" spc="25" dirty="0">
                <a:solidFill>
                  <a:srgbClr val="1E1C11"/>
                </a:solidFill>
                <a:latin typeface="Arial MT"/>
                <a:cs typeface="Arial MT"/>
              </a:rPr>
              <a:t> </a:t>
            </a:r>
            <a:r>
              <a:rPr sz="2500" spc="-5" dirty="0">
                <a:solidFill>
                  <a:srgbClr val="1E1C11"/>
                </a:solidFill>
                <a:latin typeface="Arial MT"/>
                <a:cs typeface="Arial MT"/>
              </a:rPr>
              <a:t>las</a:t>
            </a:r>
            <a:r>
              <a:rPr sz="2500" spc="10" dirty="0">
                <a:solidFill>
                  <a:srgbClr val="1E1C11"/>
                </a:solidFill>
                <a:latin typeface="Arial MT"/>
                <a:cs typeface="Arial MT"/>
              </a:rPr>
              <a:t> </a:t>
            </a:r>
            <a:r>
              <a:rPr sz="2500" spc="-5" dirty="0">
                <a:solidFill>
                  <a:srgbClr val="1E1C11"/>
                </a:solidFill>
                <a:latin typeface="Arial MT"/>
                <a:cs typeface="Arial MT"/>
              </a:rPr>
              <a:t>siguientes</a:t>
            </a:r>
            <a:r>
              <a:rPr sz="2500" spc="5" dirty="0">
                <a:solidFill>
                  <a:srgbClr val="1E1C11"/>
                </a:solidFill>
                <a:latin typeface="Arial MT"/>
                <a:cs typeface="Arial MT"/>
              </a:rPr>
              <a:t> </a:t>
            </a:r>
            <a:r>
              <a:rPr sz="2500" spc="-5" dirty="0">
                <a:solidFill>
                  <a:srgbClr val="1E1C11"/>
                </a:solidFill>
                <a:latin typeface="Arial MT"/>
                <a:cs typeface="Arial MT"/>
              </a:rPr>
              <a:t>conductas</a:t>
            </a:r>
            <a:r>
              <a:rPr sz="2500" spc="10" dirty="0">
                <a:solidFill>
                  <a:srgbClr val="1E1C11"/>
                </a:solidFill>
                <a:latin typeface="Arial MT"/>
                <a:cs typeface="Arial MT"/>
              </a:rPr>
              <a:t> </a:t>
            </a:r>
            <a:r>
              <a:rPr sz="2500" spc="-5" dirty="0">
                <a:solidFill>
                  <a:srgbClr val="1E1C11"/>
                </a:solidFill>
                <a:latin typeface="Arial MT"/>
                <a:cs typeface="Arial MT"/>
              </a:rPr>
              <a:t>punibles:</a:t>
            </a:r>
            <a:endParaRPr sz="2500" dirty="0">
              <a:latin typeface="Arial MT"/>
              <a:cs typeface="Arial MT"/>
            </a:endParaRPr>
          </a:p>
          <a:p>
            <a:pPr marL="12700" marR="5080">
              <a:buChar char="-"/>
              <a:tabLst>
                <a:tab pos="469265" algn="l"/>
                <a:tab pos="469900" algn="l"/>
              </a:tabLst>
            </a:pPr>
            <a:r>
              <a:rPr sz="2500" spc="-10" dirty="0">
                <a:solidFill>
                  <a:srgbClr val="1E1C11"/>
                </a:solidFill>
                <a:latin typeface="Arial MT"/>
                <a:cs typeface="Arial MT"/>
              </a:rPr>
              <a:t>Violación</a:t>
            </a:r>
            <a:r>
              <a:rPr sz="2500" spc="114" dirty="0">
                <a:solidFill>
                  <a:srgbClr val="1E1C11"/>
                </a:solidFill>
                <a:latin typeface="Arial MT"/>
                <a:cs typeface="Arial MT"/>
              </a:rPr>
              <a:t> </a:t>
            </a:r>
            <a:r>
              <a:rPr sz="2500" spc="-5" dirty="0">
                <a:solidFill>
                  <a:srgbClr val="1E1C11"/>
                </a:solidFill>
                <a:latin typeface="Arial MT"/>
                <a:cs typeface="Arial MT"/>
              </a:rPr>
              <a:t>del</a:t>
            </a:r>
            <a:r>
              <a:rPr sz="2500" spc="114" dirty="0">
                <a:solidFill>
                  <a:srgbClr val="1E1C11"/>
                </a:solidFill>
                <a:latin typeface="Arial MT"/>
                <a:cs typeface="Arial MT"/>
              </a:rPr>
              <a:t> </a:t>
            </a:r>
            <a:r>
              <a:rPr sz="2500" spc="-5" dirty="0">
                <a:solidFill>
                  <a:srgbClr val="1E1C11"/>
                </a:solidFill>
                <a:latin typeface="Arial MT"/>
                <a:cs typeface="Arial MT"/>
              </a:rPr>
              <a:t>régimen</a:t>
            </a:r>
            <a:r>
              <a:rPr sz="2500" spc="110" dirty="0">
                <a:solidFill>
                  <a:srgbClr val="1E1C11"/>
                </a:solidFill>
                <a:latin typeface="Arial MT"/>
                <a:cs typeface="Arial MT"/>
              </a:rPr>
              <a:t> </a:t>
            </a:r>
            <a:r>
              <a:rPr sz="2500" spc="-5" dirty="0">
                <a:solidFill>
                  <a:srgbClr val="1E1C11"/>
                </a:solidFill>
                <a:latin typeface="Arial MT"/>
                <a:cs typeface="Arial MT"/>
              </a:rPr>
              <a:t>legal</a:t>
            </a:r>
            <a:r>
              <a:rPr sz="2500" spc="114" dirty="0">
                <a:solidFill>
                  <a:srgbClr val="1E1C11"/>
                </a:solidFill>
                <a:latin typeface="Arial MT"/>
                <a:cs typeface="Arial MT"/>
              </a:rPr>
              <a:t> </a:t>
            </a:r>
            <a:r>
              <a:rPr sz="2500" spc="-5" dirty="0">
                <a:solidFill>
                  <a:srgbClr val="1E1C11"/>
                </a:solidFill>
                <a:latin typeface="Arial MT"/>
                <a:cs typeface="Arial MT"/>
              </a:rPr>
              <a:t>o</a:t>
            </a:r>
            <a:r>
              <a:rPr sz="2500" spc="114" dirty="0">
                <a:solidFill>
                  <a:srgbClr val="1E1C11"/>
                </a:solidFill>
                <a:latin typeface="Arial MT"/>
                <a:cs typeface="Arial MT"/>
              </a:rPr>
              <a:t> </a:t>
            </a:r>
            <a:r>
              <a:rPr sz="2500" spc="-5" dirty="0">
                <a:solidFill>
                  <a:srgbClr val="1E1C11"/>
                </a:solidFill>
                <a:latin typeface="Arial MT"/>
                <a:cs typeface="Arial MT"/>
              </a:rPr>
              <a:t>constitucional </a:t>
            </a:r>
            <a:r>
              <a:rPr sz="2500" spc="-680" dirty="0">
                <a:solidFill>
                  <a:srgbClr val="1E1C11"/>
                </a:solidFill>
                <a:latin typeface="Arial MT"/>
                <a:cs typeface="Arial MT"/>
              </a:rPr>
              <a:t> </a:t>
            </a:r>
            <a:r>
              <a:rPr sz="2500" spc="-5" dirty="0">
                <a:solidFill>
                  <a:srgbClr val="1E1C11"/>
                </a:solidFill>
                <a:latin typeface="Arial MT"/>
                <a:cs typeface="Arial MT"/>
              </a:rPr>
              <a:t>de</a:t>
            </a:r>
            <a:r>
              <a:rPr sz="2500" spc="5" dirty="0">
                <a:solidFill>
                  <a:srgbClr val="1E1C11"/>
                </a:solidFill>
                <a:latin typeface="Arial MT"/>
                <a:cs typeface="Arial MT"/>
              </a:rPr>
              <a:t> </a:t>
            </a:r>
            <a:r>
              <a:rPr sz="2500" spc="-5" dirty="0">
                <a:solidFill>
                  <a:srgbClr val="1E1C11"/>
                </a:solidFill>
                <a:latin typeface="Arial MT"/>
                <a:cs typeface="Arial MT"/>
              </a:rPr>
              <a:t>inhabilidades</a:t>
            </a:r>
            <a:r>
              <a:rPr sz="2500" spc="-30" dirty="0">
                <a:solidFill>
                  <a:srgbClr val="1E1C11"/>
                </a:solidFill>
                <a:latin typeface="Arial MT"/>
                <a:cs typeface="Arial MT"/>
              </a:rPr>
              <a:t> </a:t>
            </a:r>
            <a:r>
              <a:rPr sz="2500" spc="-5" dirty="0">
                <a:solidFill>
                  <a:srgbClr val="1E1C11"/>
                </a:solidFill>
                <a:latin typeface="Arial MT"/>
                <a:cs typeface="Arial MT"/>
              </a:rPr>
              <a:t>e</a:t>
            </a:r>
            <a:r>
              <a:rPr sz="2500" spc="10" dirty="0">
                <a:solidFill>
                  <a:srgbClr val="1E1C11"/>
                </a:solidFill>
                <a:latin typeface="Arial MT"/>
                <a:cs typeface="Arial MT"/>
              </a:rPr>
              <a:t> </a:t>
            </a:r>
            <a:r>
              <a:rPr sz="2500" spc="-5" dirty="0">
                <a:solidFill>
                  <a:srgbClr val="1E1C11"/>
                </a:solidFill>
                <a:latin typeface="Arial MT"/>
                <a:cs typeface="Arial MT"/>
              </a:rPr>
              <a:t>incompatibilidades.</a:t>
            </a:r>
            <a:endParaRPr sz="2500" dirty="0">
              <a:latin typeface="Arial MT"/>
              <a:cs typeface="Arial MT"/>
            </a:endParaRPr>
          </a:p>
          <a:p>
            <a:pPr marL="12700" marR="6985" algn="just">
              <a:buChar char="-"/>
              <a:tabLst>
                <a:tab pos="469265" algn="l"/>
                <a:tab pos="469900" algn="l"/>
                <a:tab pos="1717675" algn="l"/>
                <a:tab pos="3193415" algn="l"/>
                <a:tab pos="3822700" algn="l"/>
                <a:tab pos="4347210" algn="l"/>
                <a:tab pos="6244590" algn="l"/>
              </a:tabLst>
            </a:pPr>
            <a:r>
              <a:rPr sz="2500" spc="-5" dirty="0">
                <a:solidFill>
                  <a:srgbClr val="1E1C11"/>
                </a:solidFill>
                <a:latin typeface="Arial MT"/>
                <a:cs typeface="Arial MT"/>
              </a:rPr>
              <a:t>In</a:t>
            </a:r>
            <a:r>
              <a:rPr sz="2500" dirty="0">
                <a:solidFill>
                  <a:srgbClr val="1E1C11"/>
                </a:solidFill>
                <a:latin typeface="Arial MT"/>
                <a:cs typeface="Arial MT"/>
              </a:rPr>
              <a:t>t</a:t>
            </a:r>
            <a:r>
              <a:rPr sz="2500" spc="-5" dirty="0">
                <a:solidFill>
                  <a:srgbClr val="1E1C11"/>
                </a:solidFill>
                <a:latin typeface="Arial MT"/>
                <a:cs typeface="Arial MT"/>
              </a:rPr>
              <a:t>erés</a:t>
            </a:r>
            <a:r>
              <a:rPr sz="2500" dirty="0">
                <a:solidFill>
                  <a:srgbClr val="1E1C11"/>
                </a:solidFill>
                <a:latin typeface="Arial MT"/>
                <a:cs typeface="Arial MT"/>
              </a:rPr>
              <a:t>	</a:t>
            </a:r>
            <a:r>
              <a:rPr sz="2500" spc="-5" dirty="0">
                <a:solidFill>
                  <a:srgbClr val="1E1C11"/>
                </a:solidFill>
                <a:latin typeface="Arial MT"/>
                <a:cs typeface="Arial MT"/>
              </a:rPr>
              <a:t>ind</a:t>
            </a:r>
            <a:r>
              <a:rPr sz="2500" dirty="0">
                <a:solidFill>
                  <a:srgbClr val="1E1C11"/>
                </a:solidFill>
                <a:latin typeface="Arial MT"/>
                <a:cs typeface="Arial MT"/>
              </a:rPr>
              <a:t>e</a:t>
            </a:r>
            <a:r>
              <a:rPr sz="2500" spc="-5" dirty="0">
                <a:solidFill>
                  <a:srgbClr val="1E1C11"/>
                </a:solidFill>
                <a:latin typeface="Arial MT"/>
                <a:cs typeface="Arial MT"/>
              </a:rPr>
              <a:t>b</a:t>
            </a:r>
            <a:r>
              <a:rPr sz="2500" spc="-15" dirty="0">
                <a:solidFill>
                  <a:srgbClr val="1E1C11"/>
                </a:solidFill>
                <a:latin typeface="Arial MT"/>
                <a:cs typeface="Arial MT"/>
              </a:rPr>
              <a:t>i</a:t>
            </a:r>
            <a:r>
              <a:rPr sz="2500" spc="-5" dirty="0">
                <a:solidFill>
                  <a:srgbClr val="1E1C11"/>
                </a:solidFill>
                <a:latin typeface="Arial MT"/>
                <a:cs typeface="Arial MT"/>
              </a:rPr>
              <a:t>do</a:t>
            </a:r>
            <a:r>
              <a:rPr sz="2500" dirty="0">
                <a:solidFill>
                  <a:srgbClr val="1E1C11"/>
                </a:solidFill>
                <a:latin typeface="Arial MT"/>
                <a:cs typeface="Arial MT"/>
              </a:rPr>
              <a:t>	</a:t>
            </a:r>
            <a:r>
              <a:rPr sz="2500" spc="-15" dirty="0">
                <a:solidFill>
                  <a:srgbClr val="1E1C11"/>
                </a:solidFill>
                <a:latin typeface="Arial MT"/>
                <a:cs typeface="Arial MT"/>
              </a:rPr>
              <a:t>e</a:t>
            </a:r>
            <a:r>
              <a:rPr sz="2500" spc="-5" dirty="0">
                <a:solidFill>
                  <a:srgbClr val="1E1C11"/>
                </a:solidFill>
                <a:latin typeface="Arial MT"/>
                <a:cs typeface="Arial MT"/>
              </a:rPr>
              <a:t>n</a:t>
            </a:r>
            <a:r>
              <a:rPr sz="2500" dirty="0">
                <a:solidFill>
                  <a:srgbClr val="1E1C11"/>
                </a:solidFill>
                <a:latin typeface="Arial MT"/>
                <a:cs typeface="Arial MT"/>
              </a:rPr>
              <a:t>	</a:t>
            </a:r>
            <a:r>
              <a:rPr sz="2500" spc="-10" dirty="0">
                <a:solidFill>
                  <a:srgbClr val="1E1C11"/>
                </a:solidFill>
                <a:latin typeface="Arial MT"/>
                <a:cs typeface="Arial MT"/>
              </a:rPr>
              <a:t>l</a:t>
            </a:r>
            <a:r>
              <a:rPr sz="2500" spc="-5" dirty="0">
                <a:solidFill>
                  <a:srgbClr val="1E1C11"/>
                </a:solidFill>
                <a:latin typeface="Arial MT"/>
                <a:cs typeface="Arial MT"/>
              </a:rPr>
              <a:t>a</a:t>
            </a:r>
            <a:r>
              <a:rPr sz="2500" dirty="0">
                <a:solidFill>
                  <a:srgbClr val="1E1C11"/>
                </a:solidFill>
                <a:latin typeface="Arial MT"/>
                <a:cs typeface="Arial MT"/>
              </a:rPr>
              <a:t>	</a:t>
            </a:r>
            <a:r>
              <a:rPr sz="2500" spc="-5" dirty="0">
                <a:solidFill>
                  <a:srgbClr val="1E1C11"/>
                </a:solidFill>
                <a:latin typeface="Arial MT"/>
                <a:cs typeface="Arial MT"/>
              </a:rPr>
              <a:t>c</a:t>
            </a:r>
            <a:r>
              <a:rPr sz="2500" spc="-15" dirty="0">
                <a:solidFill>
                  <a:srgbClr val="1E1C11"/>
                </a:solidFill>
                <a:latin typeface="Arial MT"/>
                <a:cs typeface="Arial MT"/>
              </a:rPr>
              <a:t>e</a:t>
            </a:r>
            <a:r>
              <a:rPr sz="2500" spc="-5" dirty="0">
                <a:solidFill>
                  <a:srgbClr val="1E1C11"/>
                </a:solidFill>
                <a:latin typeface="Arial MT"/>
                <a:cs typeface="Arial MT"/>
              </a:rPr>
              <a:t>l</a:t>
            </a:r>
            <a:r>
              <a:rPr sz="2500" spc="-15" dirty="0">
                <a:solidFill>
                  <a:srgbClr val="1E1C11"/>
                </a:solidFill>
                <a:latin typeface="Arial MT"/>
                <a:cs typeface="Arial MT"/>
              </a:rPr>
              <a:t>e</a:t>
            </a:r>
            <a:r>
              <a:rPr sz="2500" spc="-5" dirty="0">
                <a:solidFill>
                  <a:srgbClr val="1E1C11"/>
                </a:solidFill>
                <a:latin typeface="Arial MT"/>
                <a:cs typeface="Arial MT"/>
              </a:rPr>
              <a:t>bración</a:t>
            </a:r>
            <a:r>
              <a:rPr sz="2500" dirty="0">
                <a:solidFill>
                  <a:srgbClr val="1E1C11"/>
                </a:solidFill>
                <a:latin typeface="Arial MT"/>
                <a:cs typeface="Arial MT"/>
              </a:rPr>
              <a:t>	</a:t>
            </a:r>
            <a:r>
              <a:rPr sz="2500" spc="-15" dirty="0">
                <a:solidFill>
                  <a:srgbClr val="1E1C11"/>
                </a:solidFill>
                <a:latin typeface="Arial MT"/>
                <a:cs typeface="Arial MT"/>
              </a:rPr>
              <a:t>de  </a:t>
            </a:r>
            <a:r>
              <a:rPr sz="2500" spc="-5" dirty="0">
                <a:solidFill>
                  <a:srgbClr val="1E1C11"/>
                </a:solidFill>
                <a:latin typeface="Arial MT"/>
                <a:cs typeface="Arial MT"/>
              </a:rPr>
              <a:t>contratos</a:t>
            </a:r>
            <a:endParaRPr sz="2500" dirty="0">
              <a:latin typeface="Arial MT"/>
              <a:cs typeface="Arial MT"/>
            </a:endParaRPr>
          </a:p>
          <a:p>
            <a:pPr marL="12700" marR="6985">
              <a:spcBef>
                <a:spcPts val="5"/>
              </a:spcBef>
              <a:buChar char="-"/>
              <a:tabLst>
                <a:tab pos="469265" algn="l"/>
                <a:tab pos="469900" algn="l"/>
                <a:tab pos="1918970" algn="l"/>
                <a:tab pos="2554605" algn="l"/>
                <a:tab pos="4653280" algn="l"/>
                <a:tab pos="5238750" algn="l"/>
              </a:tabLst>
            </a:pPr>
            <a:r>
              <a:rPr sz="2500" spc="-5" dirty="0">
                <a:solidFill>
                  <a:srgbClr val="1E1C11"/>
                </a:solidFill>
                <a:latin typeface="Arial MT"/>
                <a:cs typeface="Arial MT"/>
              </a:rPr>
              <a:t>Con</a:t>
            </a:r>
            <a:r>
              <a:rPr sz="2500" dirty="0">
                <a:solidFill>
                  <a:srgbClr val="1E1C11"/>
                </a:solidFill>
                <a:latin typeface="Arial MT"/>
                <a:cs typeface="Arial MT"/>
              </a:rPr>
              <a:t>t</a:t>
            </a:r>
            <a:r>
              <a:rPr sz="2500" spc="-5" dirty="0">
                <a:solidFill>
                  <a:srgbClr val="1E1C11"/>
                </a:solidFill>
                <a:latin typeface="Arial MT"/>
                <a:cs typeface="Arial MT"/>
              </a:rPr>
              <a:t>rato</a:t>
            </a:r>
            <a:r>
              <a:rPr sz="2500" dirty="0">
                <a:solidFill>
                  <a:srgbClr val="1E1C11"/>
                </a:solidFill>
                <a:latin typeface="Arial MT"/>
                <a:cs typeface="Arial MT"/>
              </a:rPr>
              <a:t>	</a:t>
            </a:r>
            <a:r>
              <a:rPr sz="2500" spc="-5" dirty="0">
                <a:solidFill>
                  <a:srgbClr val="1E1C11"/>
                </a:solidFill>
                <a:latin typeface="Arial MT"/>
                <a:cs typeface="Arial MT"/>
              </a:rPr>
              <a:t>sin</a:t>
            </a:r>
            <a:r>
              <a:rPr sz="2500" dirty="0">
                <a:solidFill>
                  <a:srgbClr val="1E1C11"/>
                </a:solidFill>
                <a:latin typeface="Arial MT"/>
                <a:cs typeface="Arial MT"/>
              </a:rPr>
              <a:t>	</a:t>
            </a:r>
            <a:r>
              <a:rPr sz="2500" spc="-5" dirty="0">
                <a:solidFill>
                  <a:srgbClr val="1E1C11"/>
                </a:solidFill>
                <a:latin typeface="Arial MT"/>
                <a:cs typeface="Arial MT"/>
              </a:rPr>
              <a:t>cumplimiento</a:t>
            </a:r>
            <a:r>
              <a:rPr sz="2500" dirty="0">
                <a:solidFill>
                  <a:srgbClr val="1E1C11"/>
                </a:solidFill>
                <a:latin typeface="Arial MT"/>
                <a:cs typeface="Arial MT"/>
              </a:rPr>
              <a:t>	</a:t>
            </a:r>
            <a:r>
              <a:rPr sz="2500" spc="-5" dirty="0">
                <a:solidFill>
                  <a:srgbClr val="1E1C11"/>
                </a:solidFill>
                <a:latin typeface="Arial MT"/>
                <a:cs typeface="Arial MT"/>
              </a:rPr>
              <a:t>de</a:t>
            </a:r>
            <a:r>
              <a:rPr sz="2500" dirty="0">
                <a:solidFill>
                  <a:srgbClr val="1E1C11"/>
                </a:solidFill>
                <a:latin typeface="Arial MT"/>
                <a:cs typeface="Arial MT"/>
              </a:rPr>
              <a:t>	</a:t>
            </a:r>
            <a:r>
              <a:rPr sz="2500" spc="-5" dirty="0">
                <a:solidFill>
                  <a:srgbClr val="1E1C11"/>
                </a:solidFill>
                <a:latin typeface="Arial MT"/>
                <a:cs typeface="Arial MT"/>
              </a:rPr>
              <a:t>req</a:t>
            </a:r>
            <a:r>
              <a:rPr sz="2500" dirty="0">
                <a:solidFill>
                  <a:srgbClr val="1E1C11"/>
                </a:solidFill>
                <a:latin typeface="Arial MT"/>
                <a:cs typeface="Arial MT"/>
              </a:rPr>
              <a:t>u</a:t>
            </a:r>
            <a:r>
              <a:rPr sz="2500" spc="-5" dirty="0">
                <a:solidFill>
                  <a:srgbClr val="1E1C11"/>
                </a:solidFill>
                <a:latin typeface="Arial MT"/>
                <a:cs typeface="Arial MT"/>
              </a:rPr>
              <a:t>isit</a:t>
            </a:r>
            <a:r>
              <a:rPr sz="2500" spc="-15" dirty="0">
                <a:solidFill>
                  <a:srgbClr val="1E1C11"/>
                </a:solidFill>
                <a:latin typeface="Arial MT"/>
                <a:cs typeface="Arial MT"/>
              </a:rPr>
              <a:t>o</a:t>
            </a:r>
            <a:r>
              <a:rPr sz="2500" spc="-5" dirty="0">
                <a:solidFill>
                  <a:srgbClr val="1E1C11"/>
                </a:solidFill>
                <a:latin typeface="Arial MT"/>
                <a:cs typeface="Arial MT"/>
              </a:rPr>
              <a:t>s  legales.</a:t>
            </a:r>
            <a:endParaRPr sz="2500" dirty="0">
              <a:latin typeface="Arial MT"/>
              <a:cs typeface="Arial MT"/>
            </a:endParaRPr>
          </a:p>
          <a:p>
            <a:pPr marL="355600" indent="-342900">
              <a:buChar char="-"/>
              <a:tabLst>
                <a:tab pos="354965" algn="l"/>
                <a:tab pos="355600" algn="l"/>
              </a:tabLst>
            </a:pPr>
            <a:r>
              <a:rPr sz="2500" spc="-5" dirty="0">
                <a:solidFill>
                  <a:srgbClr val="1E1C11"/>
                </a:solidFill>
                <a:latin typeface="Arial MT"/>
                <a:cs typeface="Arial MT"/>
              </a:rPr>
              <a:t>Acuerdos</a:t>
            </a:r>
            <a:r>
              <a:rPr sz="2500" dirty="0">
                <a:solidFill>
                  <a:srgbClr val="1E1C11"/>
                </a:solidFill>
                <a:latin typeface="Arial MT"/>
                <a:cs typeface="Arial MT"/>
              </a:rPr>
              <a:t> </a:t>
            </a:r>
            <a:r>
              <a:rPr sz="2500" spc="-5" dirty="0">
                <a:solidFill>
                  <a:srgbClr val="1E1C11"/>
                </a:solidFill>
                <a:latin typeface="Arial MT"/>
                <a:cs typeface="Arial MT"/>
              </a:rPr>
              <a:t>restrictivos</a:t>
            </a:r>
            <a:r>
              <a:rPr sz="2500" spc="45" dirty="0">
                <a:solidFill>
                  <a:srgbClr val="1E1C11"/>
                </a:solidFill>
                <a:latin typeface="Arial MT"/>
                <a:cs typeface="Arial MT"/>
              </a:rPr>
              <a:t> </a:t>
            </a:r>
            <a:r>
              <a:rPr sz="2500" spc="-5" dirty="0">
                <a:solidFill>
                  <a:srgbClr val="1E1C11"/>
                </a:solidFill>
                <a:latin typeface="Arial MT"/>
                <a:cs typeface="Arial MT"/>
              </a:rPr>
              <a:t>de la</a:t>
            </a:r>
            <a:r>
              <a:rPr sz="2500" spc="10" dirty="0">
                <a:solidFill>
                  <a:srgbClr val="1E1C11"/>
                </a:solidFill>
                <a:latin typeface="Arial MT"/>
                <a:cs typeface="Arial MT"/>
              </a:rPr>
              <a:t> </a:t>
            </a:r>
            <a:r>
              <a:rPr sz="2500" spc="-5" dirty="0">
                <a:solidFill>
                  <a:srgbClr val="1E1C11"/>
                </a:solidFill>
                <a:latin typeface="Arial MT"/>
                <a:cs typeface="Arial MT"/>
              </a:rPr>
              <a:t>competencia.</a:t>
            </a:r>
            <a:endParaRPr sz="2500" dirty="0">
              <a:latin typeface="Arial MT"/>
              <a:cs typeface="Arial MT"/>
            </a:endParaRPr>
          </a:p>
        </p:txBody>
      </p:sp>
    </p:spTree>
    <p:extLst>
      <p:ext uri="{BB962C8B-B14F-4D97-AF65-F5344CB8AC3E}">
        <p14:creationId xmlns:p14="http://schemas.microsoft.com/office/powerpoint/2010/main" val="364616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grpSp>
        <p:nvGrpSpPr>
          <p:cNvPr id="3" name="object 3">
            <a:extLst>
              <a:ext uri="{FF2B5EF4-FFF2-40B4-BE49-F238E27FC236}">
                <a16:creationId xmlns:a16="http://schemas.microsoft.com/office/drawing/2014/main" id="{B42864D1-DE5C-459A-AB9F-82A824759D0A}"/>
              </a:ext>
            </a:extLst>
          </p:cNvPr>
          <p:cNvGrpSpPr/>
          <p:nvPr/>
        </p:nvGrpSpPr>
        <p:grpSpPr>
          <a:xfrm>
            <a:off x="4502021" y="1317843"/>
            <a:ext cx="5805810" cy="4431791"/>
            <a:chOff x="3599688" y="1767839"/>
            <a:chExt cx="5131308" cy="4431791"/>
          </a:xfrm>
        </p:grpSpPr>
        <p:pic>
          <p:nvPicPr>
            <p:cNvPr id="4" name="object 4">
              <a:extLst>
                <a:ext uri="{FF2B5EF4-FFF2-40B4-BE49-F238E27FC236}">
                  <a16:creationId xmlns:a16="http://schemas.microsoft.com/office/drawing/2014/main" id="{EC366FDA-8577-48D2-98B1-16398C96E1DC}"/>
                </a:ext>
              </a:extLst>
            </p:cNvPr>
            <p:cNvPicPr/>
            <p:nvPr/>
          </p:nvPicPr>
          <p:blipFill>
            <a:blip r:embed="rId2" cstate="print"/>
            <a:stretch>
              <a:fillRect/>
            </a:stretch>
          </p:blipFill>
          <p:spPr>
            <a:xfrm>
              <a:off x="3701796" y="1767839"/>
              <a:ext cx="5029200" cy="4431791"/>
            </a:xfrm>
            <a:prstGeom prst="rect">
              <a:avLst/>
            </a:prstGeom>
          </p:spPr>
        </p:pic>
        <p:pic>
          <p:nvPicPr>
            <p:cNvPr id="5" name="object 5">
              <a:extLst>
                <a:ext uri="{FF2B5EF4-FFF2-40B4-BE49-F238E27FC236}">
                  <a16:creationId xmlns:a16="http://schemas.microsoft.com/office/drawing/2014/main" id="{0ABDA7AD-D724-4605-82B7-E5FCA93FE289}"/>
                </a:ext>
              </a:extLst>
            </p:cNvPr>
            <p:cNvPicPr/>
            <p:nvPr/>
          </p:nvPicPr>
          <p:blipFill>
            <a:blip r:embed="rId3" cstate="print"/>
            <a:stretch>
              <a:fillRect/>
            </a:stretch>
          </p:blipFill>
          <p:spPr>
            <a:xfrm>
              <a:off x="3599688" y="2247899"/>
              <a:ext cx="3610356" cy="3209544"/>
            </a:xfrm>
            <a:prstGeom prst="rect">
              <a:avLst/>
            </a:prstGeom>
          </p:spPr>
        </p:pic>
        <p:sp>
          <p:nvSpPr>
            <p:cNvPr id="6" name="object 6">
              <a:extLst>
                <a:ext uri="{FF2B5EF4-FFF2-40B4-BE49-F238E27FC236}">
                  <a16:creationId xmlns:a16="http://schemas.microsoft.com/office/drawing/2014/main" id="{3D3B1DCF-38D8-4CBC-BA57-611465D369DA}"/>
                </a:ext>
              </a:extLst>
            </p:cNvPr>
            <p:cNvSpPr/>
            <p:nvPr/>
          </p:nvSpPr>
          <p:spPr>
            <a:xfrm>
              <a:off x="3771137" y="1819654"/>
              <a:ext cx="4937760" cy="4328160"/>
            </a:xfrm>
            <a:custGeom>
              <a:avLst/>
              <a:gdLst/>
              <a:ahLst/>
              <a:cxnLst/>
              <a:rect l="l" t="t" r="r" b="b"/>
              <a:pathLst>
                <a:path w="4937759" h="4328160">
                  <a:moveTo>
                    <a:pt x="2773680" y="0"/>
                  </a:moveTo>
                  <a:lnTo>
                    <a:pt x="2773680" y="541019"/>
                  </a:lnTo>
                  <a:lnTo>
                    <a:pt x="0" y="541019"/>
                  </a:lnTo>
                  <a:lnTo>
                    <a:pt x="0" y="3787140"/>
                  </a:lnTo>
                  <a:lnTo>
                    <a:pt x="2773680" y="3787140"/>
                  </a:lnTo>
                  <a:lnTo>
                    <a:pt x="2773680" y="4328159"/>
                  </a:lnTo>
                  <a:lnTo>
                    <a:pt x="4937760" y="2164079"/>
                  </a:lnTo>
                  <a:lnTo>
                    <a:pt x="2773680" y="0"/>
                  </a:lnTo>
                  <a:close/>
                </a:path>
              </a:pathLst>
            </a:custGeom>
            <a:solidFill>
              <a:srgbClr val="CED2D9">
                <a:alpha val="90194"/>
              </a:srgbClr>
            </a:solidFill>
          </p:spPr>
          <p:txBody>
            <a:bodyPr wrap="square" lIns="0" tIns="0" rIns="0" bIns="0" rtlCol="0"/>
            <a:lstStyle/>
            <a:p>
              <a:endParaRPr dirty="0"/>
            </a:p>
          </p:txBody>
        </p:sp>
        <p:sp>
          <p:nvSpPr>
            <p:cNvPr id="7" name="object 7">
              <a:extLst>
                <a:ext uri="{FF2B5EF4-FFF2-40B4-BE49-F238E27FC236}">
                  <a16:creationId xmlns:a16="http://schemas.microsoft.com/office/drawing/2014/main" id="{F44D49CF-E35B-48BD-8D25-04EEC4B080A7}"/>
                </a:ext>
              </a:extLst>
            </p:cNvPr>
            <p:cNvSpPr/>
            <p:nvPr/>
          </p:nvSpPr>
          <p:spPr>
            <a:xfrm>
              <a:off x="3749040" y="1798319"/>
              <a:ext cx="4937760" cy="4328160"/>
            </a:xfrm>
            <a:custGeom>
              <a:avLst/>
              <a:gdLst/>
              <a:ahLst/>
              <a:cxnLst/>
              <a:rect l="l" t="t" r="r" b="b"/>
              <a:pathLst>
                <a:path w="4937759" h="4328160">
                  <a:moveTo>
                    <a:pt x="0" y="541019"/>
                  </a:moveTo>
                  <a:lnTo>
                    <a:pt x="2773680" y="541019"/>
                  </a:lnTo>
                  <a:lnTo>
                    <a:pt x="2773680" y="0"/>
                  </a:lnTo>
                  <a:lnTo>
                    <a:pt x="4937760" y="2164079"/>
                  </a:lnTo>
                  <a:lnTo>
                    <a:pt x="2773680" y="4328159"/>
                  </a:lnTo>
                  <a:lnTo>
                    <a:pt x="2773680" y="3787140"/>
                  </a:lnTo>
                  <a:lnTo>
                    <a:pt x="0" y="3787140"/>
                  </a:lnTo>
                  <a:lnTo>
                    <a:pt x="0" y="541019"/>
                  </a:lnTo>
                  <a:close/>
                </a:path>
              </a:pathLst>
            </a:custGeom>
            <a:ln w="9525">
              <a:solidFill>
                <a:srgbClr val="CED2D9"/>
              </a:solidFill>
            </a:ln>
          </p:spPr>
          <p:txBody>
            <a:bodyPr wrap="square" lIns="0" tIns="0" rIns="0" bIns="0" rtlCol="0"/>
            <a:lstStyle/>
            <a:p>
              <a:endParaRPr/>
            </a:p>
          </p:txBody>
        </p:sp>
      </p:grpSp>
      <p:pic>
        <p:nvPicPr>
          <p:cNvPr id="16" name="object 15">
            <a:extLst>
              <a:ext uri="{FF2B5EF4-FFF2-40B4-BE49-F238E27FC236}">
                <a16:creationId xmlns:a16="http://schemas.microsoft.com/office/drawing/2014/main" id="{EE78D76F-EB20-4A51-909F-D1CFDFF233A6}"/>
              </a:ext>
            </a:extLst>
          </p:cNvPr>
          <p:cNvPicPr/>
          <p:nvPr/>
        </p:nvPicPr>
        <p:blipFill>
          <a:blip r:embed="rId4" cstate="print"/>
          <a:stretch>
            <a:fillRect/>
          </a:stretch>
        </p:blipFill>
        <p:spPr>
          <a:xfrm>
            <a:off x="1273684" y="1326606"/>
            <a:ext cx="3377946" cy="4414266"/>
          </a:xfrm>
          <a:prstGeom prst="rect">
            <a:avLst/>
          </a:prstGeom>
        </p:spPr>
      </p:pic>
      <p:sp>
        <p:nvSpPr>
          <p:cNvPr id="17" name="object 16">
            <a:extLst>
              <a:ext uri="{FF2B5EF4-FFF2-40B4-BE49-F238E27FC236}">
                <a16:creationId xmlns:a16="http://schemas.microsoft.com/office/drawing/2014/main" id="{D34D3803-E886-494B-8076-555DE6A054D8}"/>
              </a:ext>
            </a:extLst>
          </p:cNvPr>
          <p:cNvSpPr txBox="1"/>
          <p:nvPr/>
        </p:nvSpPr>
        <p:spPr>
          <a:xfrm>
            <a:off x="1441959" y="2540173"/>
            <a:ext cx="2649220" cy="1018540"/>
          </a:xfrm>
          <a:prstGeom prst="rect">
            <a:avLst/>
          </a:prstGeom>
        </p:spPr>
        <p:txBody>
          <a:bodyPr vert="horz" wrap="square" lIns="0" tIns="63500" rIns="0" bIns="0" rtlCol="0">
            <a:spAutoFit/>
          </a:bodyPr>
          <a:lstStyle/>
          <a:p>
            <a:pPr marL="12700" marR="5080" indent="798195">
              <a:lnSpc>
                <a:spcPts val="3740"/>
              </a:lnSpc>
              <a:spcBef>
                <a:spcPts val="500"/>
              </a:spcBef>
            </a:pPr>
            <a:r>
              <a:rPr sz="3400" b="1" spc="-150" dirty="0">
                <a:solidFill>
                  <a:srgbClr val="FFFFFF"/>
                </a:solidFill>
                <a:latin typeface="Calibri"/>
                <a:cs typeface="Calibri"/>
              </a:rPr>
              <a:t>FALTA </a:t>
            </a:r>
            <a:r>
              <a:rPr sz="3400" b="1" spc="-145" dirty="0">
                <a:solidFill>
                  <a:srgbClr val="FFFFFF"/>
                </a:solidFill>
                <a:latin typeface="Calibri"/>
                <a:cs typeface="Calibri"/>
              </a:rPr>
              <a:t> </a:t>
            </a:r>
            <a:r>
              <a:rPr sz="3400" b="1" spc="-10" dirty="0">
                <a:solidFill>
                  <a:srgbClr val="FFFFFF"/>
                </a:solidFill>
                <a:latin typeface="Calibri"/>
                <a:cs typeface="Calibri"/>
              </a:rPr>
              <a:t>D</a:t>
            </a:r>
            <a:r>
              <a:rPr sz="3400" b="1" spc="-20" dirty="0">
                <a:solidFill>
                  <a:srgbClr val="FFFFFF"/>
                </a:solidFill>
                <a:latin typeface="Calibri"/>
                <a:cs typeface="Calibri"/>
              </a:rPr>
              <a:t>I</a:t>
            </a:r>
            <a:r>
              <a:rPr sz="3400" b="1" spc="-5" dirty="0">
                <a:solidFill>
                  <a:srgbClr val="FFFFFF"/>
                </a:solidFill>
                <a:latin typeface="Calibri"/>
                <a:cs typeface="Calibri"/>
              </a:rPr>
              <a:t>SCIPLI</a:t>
            </a:r>
            <a:r>
              <a:rPr sz="3400" b="1" spc="-20" dirty="0">
                <a:solidFill>
                  <a:srgbClr val="FFFFFF"/>
                </a:solidFill>
                <a:latin typeface="Calibri"/>
                <a:cs typeface="Calibri"/>
              </a:rPr>
              <a:t>N</a:t>
            </a:r>
            <a:r>
              <a:rPr sz="3400" b="1" spc="-5" dirty="0">
                <a:solidFill>
                  <a:srgbClr val="FFFFFF"/>
                </a:solidFill>
                <a:latin typeface="Calibri"/>
                <a:cs typeface="Calibri"/>
              </a:rPr>
              <a:t>A</a:t>
            </a:r>
            <a:r>
              <a:rPr sz="3400" b="1" spc="-20" dirty="0">
                <a:solidFill>
                  <a:srgbClr val="FFFFFF"/>
                </a:solidFill>
                <a:latin typeface="Calibri"/>
                <a:cs typeface="Calibri"/>
              </a:rPr>
              <a:t>R</a:t>
            </a:r>
            <a:r>
              <a:rPr sz="3400" b="1" spc="-5" dirty="0">
                <a:solidFill>
                  <a:srgbClr val="FFFFFF"/>
                </a:solidFill>
                <a:latin typeface="Calibri"/>
                <a:cs typeface="Calibri"/>
              </a:rPr>
              <a:t>IA</a:t>
            </a:r>
            <a:endParaRPr sz="3400" dirty="0">
              <a:latin typeface="Calibri"/>
              <a:cs typeface="Calibri"/>
            </a:endParaRPr>
          </a:p>
        </p:txBody>
      </p:sp>
      <p:sp>
        <p:nvSpPr>
          <p:cNvPr id="18" name="CuadroTexto 17">
            <a:extLst>
              <a:ext uri="{FF2B5EF4-FFF2-40B4-BE49-F238E27FC236}">
                <a16:creationId xmlns:a16="http://schemas.microsoft.com/office/drawing/2014/main" id="{C6A66131-0B24-E84A-B454-D42C83D61917}"/>
              </a:ext>
            </a:extLst>
          </p:cNvPr>
          <p:cNvSpPr txBox="1"/>
          <p:nvPr/>
        </p:nvSpPr>
        <p:spPr>
          <a:xfrm>
            <a:off x="4696007" y="1797903"/>
            <a:ext cx="5186624" cy="3970318"/>
          </a:xfrm>
          <a:prstGeom prst="rect">
            <a:avLst/>
          </a:prstGeom>
          <a:noFill/>
        </p:spPr>
        <p:txBody>
          <a:bodyPr wrap="square">
            <a:spAutoFit/>
          </a:bodyPr>
          <a:lstStyle/>
          <a:p>
            <a:r>
              <a:rPr lang="es-CO" b="1" i="0" u="none" strike="noStrike" dirty="0">
                <a:solidFill>
                  <a:srgbClr val="333333"/>
                </a:solidFill>
                <a:effectLst/>
                <a:latin typeface="Work Sans" pitchFamily="2" charset="77"/>
              </a:rPr>
              <a:t>ARTÍCULO 26. La falta disciplinaria.</a:t>
            </a:r>
            <a:r>
              <a:rPr lang="es-CO" b="0" i="0" u="none" strike="noStrike" dirty="0">
                <a:solidFill>
                  <a:srgbClr val="333333"/>
                </a:solidFill>
                <a:effectLst/>
                <a:latin typeface="Work Sans" pitchFamily="2" charset="77"/>
              </a:rPr>
              <a:t> Constituye falta disciplinaria y, por lo tanto, da lugar a la imposición de la sanción disciplinaria correspondiente la incursión en cualquiera de las conductas previstas en este código que conlleven incumplimiento de deberes, extralimitación en el ejercicio de derechos y funciones, prohibiciones y violación del régimen de inhabilidades, incompatibilidades, impedimentos y conflicto de intereses, sin estar amparado por cualquiera de las causales de exclusión de responsabilidad contempladas en esta ley.	</a:t>
            </a:r>
            <a:endParaRPr lang="es-CO" dirty="0"/>
          </a:p>
        </p:txBody>
      </p:sp>
    </p:spTree>
    <p:extLst>
      <p:ext uri="{BB962C8B-B14F-4D97-AF65-F5344CB8AC3E}">
        <p14:creationId xmlns:p14="http://schemas.microsoft.com/office/powerpoint/2010/main" val="9531249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
        <p:nvSpPr>
          <p:cNvPr id="3" name="object 3">
            <a:extLst>
              <a:ext uri="{FF2B5EF4-FFF2-40B4-BE49-F238E27FC236}">
                <a16:creationId xmlns:a16="http://schemas.microsoft.com/office/drawing/2014/main" id="{2770FD54-6349-457E-A462-A9613D5815B8}"/>
              </a:ext>
            </a:extLst>
          </p:cNvPr>
          <p:cNvSpPr txBox="1"/>
          <p:nvPr/>
        </p:nvSpPr>
        <p:spPr>
          <a:xfrm>
            <a:off x="1983740" y="591469"/>
            <a:ext cx="8228330" cy="5481629"/>
          </a:xfrm>
          <a:prstGeom prst="rect">
            <a:avLst/>
          </a:prstGeom>
        </p:spPr>
        <p:txBody>
          <a:bodyPr vert="horz" wrap="square" lIns="0" tIns="320675" rIns="0" bIns="0" rtlCol="0">
            <a:spAutoFit/>
          </a:bodyPr>
          <a:lstStyle/>
          <a:p>
            <a:pPr marL="10795" algn="ctr">
              <a:spcBef>
                <a:spcPts val="2525"/>
              </a:spcBef>
            </a:pPr>
            <a:r>
              <a:rPr sz="4000" b="1" spc="-5" dirty="0">
                <a:solidFill>
                  <a:srgbClr val="001F5F"/>
                </a:solidFill>
                <a:latin typeface="Calibri"/>
                <a:cs typeface="Calibri"/>
              </a:rPr>
              <a:t>LEY</a:t>
            </a:r>
            <a:r>
              <a:rPr sz="4000" b="1" spc="-15" dirty="0">
                <a:solidFill>
                  <a:srgbClr val="001F5F"/>
                </a:solidFill>
                <a:latin typeface="Calibri"/>
                <a:cs typeface="Calibri"/>
              </a:rPr>
              <a:t> </a:t>
            </a:r>
            <a:r>
              <a:rPr sz="4000" b="1" spc="-5" dirty="0">
                <a:solidFill>
                  <a:srgbClr val="001F5F"/>
                </a:solidFill>
                <a:latin typeface="Calibri"/>
                <a:cs typeface="Calibri"/>
              </a:rPr>
              <a:t>1952</a:t>
            </a:r>
            <a:r>
              <a:rPr sz="4000" b="1" spc="-35" dirty="0">
                <a:solidFill>
                  <a:srgbClr val="001F5F"/>
                </a:solidFill>
                <a:latin typeface="Calibri"/>
                <a:cs typeface="Calibri"/>
              </a:rPr>
              <a:t> </a:t>
            </a:r>
            <a:r>
              <a:rPr sz="4000" b="1" spc="-5" dirty="0">
                <a:solidFill>
                  <a:srgbClr val="001F5F"/>
                </a:solidFill>
                <a:latin typeface="Calibri"/>
                <a:cs typeface="Calibri"/>
              </a:rPr>
              <a:t>DE</a:t>
            </a:r>
            <a:r>
              <a:rPr sz="4000" b="1" spc="-20" dirty="0">
                <a:solidFill>
                  <a:srgbClr val="001F5F"/>
                </a:solidFill>
                <a:latin typeface="Calibri"/>
                <a:cs typeface="Calibri"/>
              </a:rPr>
              <a:t> </a:t>
            </a:r>
            <a:r>
              <a:rPr sz="4000" b="1" spc="-5" dirty="0">
                <a:solidFill>
                  <a:srgbClr val="001F5F"/>
                </a:solidFill>
                <a:latin typeface="Calibri"/>
                <a:cs typeface="Calibri"/>
              </a:rPr>
              <a:t>2019</a:t>
            </a:r>
            <a:endParaRPr sz="4000">
              <a:latin typeface="Calibri"/>
              <a:cs typeface="Calibri"/>
            </a:endParaRPr>
          </a:p>
          <a:p>
            <a:pPr marL="355600" marR="5080" indent="-342900" algn="just">
              <a:spcBef>
                <a:spcPts val="1100"/>
              </a:spcBef>
              <a:buClr>
                <a:srgbClr val="1F487C"/>
              </a:buClr>
              <a:buChar char="•"/>
              <a:tabLst>
                <a:tab pos="355600" algn="l"/>
              </a:tabLst>
            </a:pPr>
            <a:r>
              <a:rPr spc="-5" dirty="0">
                <a:solidFill>
                  <a:srgbClr val="1E1C11"/>
                </a:solidFill>
                <a:latin typeface="Arial MT"/>
                <a:cs typeface="Arial MT"/>
              </a:rPr>
              <a:t>Artículo</a:t>
            </a:r>
            <a:r>
              <a:rPr dirty="0">
                <a:solidFill>
                  <a:srgbClr val="1E1C11"/>
                </a:solidFill>
                <a:latin typeface="Arial MT"/>
                <a:cs typeface="Arial MT"/>
              </a:rPr>
              <a:t> </a:t>
            </a:r>
            <a:r>
              <a:rPr spc="-10" dirty="0">
                <a:solidFill>
                  <a:srgbClr val="1E1C11"/>
                </a:solidFill>
                <a:latin typeface="Arial MT"/>
                <a:cs typeface="Arial MT"/>
              </a:rPr>
              <a:t>70.</a:t>
            </a:r>
            <a:r>
              <a:rPr spc="-5" dirty="0">
                <a:solidFill>
                  <a:srgbClr val="1E1C11"/>
                </a:solidFill>
                <a:latin typeface="Arial MT"/>
                <a:cs typeface="Arial MT"/>
              </a:rPr>
              <a:t> Sujetos</a:t>
            </a:r>
            <a:r>
              <a:rPr dirty="0">
                <a:solidFill>
                  <a:srgbClr val="1E1C11"/>
                </a:solidFill>
                <a:latin typeface="Arial MT"/>
                <a:cs typeface="Arial MT"/>
              </a:rPr>
              <a:t> </a:t>
            </a:r>
            <a:r>
              <a:rPr spc="-5" dirty="0">
                <a:solidFill>
                  <a:srgbClr val="1E1C11"/>
                </a:solidFill>
                <a:latin typeface="Arial MT"/>
                <a:cs typeface="Arial MT"/>
              </a:rPr>
              <a:t>disciplinables.</a:t>
            </a:r>
            <a:r>
              <a:rPr dirty="0">
                <a:solidFill>
                  <a:srgbClr val="1E1C11"/>
                </a:solidFill>
                <a:latin typeface="Arial MT"/>
                <a:cs typeface="Arial MT"/>
              </a:rPr>
              <a:t> El</a:t>
            </a:r>
            <a:r>
              <a:rPr spc="5" dirty="0">
                <a:solidFill>
                  <a:srgbClr val="1E1C11"/>
                </a:solidFill>
                <a:latin typeface="Arial MT"/>
                <a:cs typeface="Arial MT"/>
              </a:rPr>
              <a:t> </a:t>
            </a:r>
            <a:r>
              <a:rPr spc="-5" dirty="0">
                <a:solidFill>
                  <a:srgbClr val="1E1C11"/>
                </a:solidFill>
                <a:latin typeface="Arial MT"/>
                <a:cs typeface="Arial MT"/>
              </a:rPr>
              <a:t>presente</a:t>
            </a:r>
            <a:r>
              <a:rPr dirty="0">
                <a:solidFill>
                  <a:srgbClr val="1E1C11"/>
                </a:solidFill>
                <a:latin typeface="Arial MT"/>
                <a:cs typeface="Arial MT"/>
              </a:rPr>
              <a:t> </a:t>
            </a:r>
            <a:r>
              <a:rPr spc="-5" dirty="0">
                <a:solidFill>
                  <a:srgbClr val="1E1C11"/>
                </a:solidFill>
                <a:latin typeface="Arial MT"/>
                <a:cs typeface="Arial MT"/>
              </a:rPr>
              <a:t>régimen</a:t>
            </a:r>
            <a:r>
              <a:rPr dirty="0">
                <a:solidFill>
                  <a:srgbClr val="1E1C11"/>
                </a:solidFill>
                <a:latin typeface="Arial MT"/>
                <a:cs typeface="Arial MT"/>
              </a:rPr>
              <a:t> </a:t>
            </a:r>
            <a:r>
              <a:rPr spc="-5" dirty="0">
                <a:solidFill>
                  <a:srgbClr val="1E1C11"/>
                </a:solidFill>
                <a:latin typeface="Arial MT"/>
                <a:cs typeface="Arial MT"/>
              </a:rPr>
              <a:t>se</a:t>
            </a:r>
            <a:r>
              <a:rPr dirty="0">
                <a:solidFill>
                  <a:srgbClr val="1E1C11"/>
                </a:solidFill>
                <a:latin typeface="Arial MT"/>
                <a:cs typeface="Arial MT"/>
              </a:rPr>
              <a:t> </a:t>
            </a:r>
            <a:r>
              <a:rPr spc="-5" dirty="0">
                <a:solidFill>
                  <a:srgbClr val="1E1C11"/>
                </a:solidFill>
                <a:latin typeface="Arial MT"/>
                <a:cs typeface="Arial MT"/>
              </a:rPr>
              <a:t>aplica</a:t>
            </a:r>
            <a:r>
              <a:rPr dirty="0">
                <a:solidFill>
                  <a:srgbClr val="1E1C11"/>
                </a:solidFill>
                <a:latin typeface="Arial MT"/>
                <a:cs typeface="Arial MT"/>
              </a:rPr>
              <a:t> a</a:t>
            </a:r>
            <a:r>
              <a:rPr spc="5" dirty="0">
                <a:solidFill>
                  <a:srgbClr val="1E1C11"/>
                </a:solidFill>
                <a:latin typeface="Arial MT"/>
                <a:cs typeface="Arial MT"/>
              </a:rPr>
              <a:t> </a:t>
            </a:r>
            <a:r>
              <a:rPr spc="-5" dirty="0">
                <a:solidFill>
                  <a:srgbClr val="1E1C11"/>
                </a:solidFill>
                <a:latin typeface="Arial MT"/>
                <a:cs typeface="Arial MT"/>
              </a:rPr>
              <a:t>los </a:t>
            </a:r>
            <a:r>
              <a:rPr dirty="0">
                <a:solidFill>
                  <a:srgbClr val="1E1C11"/>
                </a:solidFill>
                <a:latin typeface="Arial MT"/>
                <a:cs typeface="Arial MT"/>
              </a:rPr>
              <a:t> </a:t>
            </a:r>
            <a:r>
              <a:rPr spc="-5" dirty="0">
                <a:solidFill>
                  <a:srgbClr val="1E1C11"/>
                </a:solidFill>
                <a:latin typeface="Arial MT"/>
                <a:cs typeface="Arial MT"/>
              </a:rPr>
              <a:t>particulares</a:t>
            </a:r>
            <a:r>
              <a:rPr dirty="0">
                <a:solidFill>
                  <a:srgbClr val="1E1C11"/>
                </a:solidFill>
                <a:latin typeface="Arial MT"/>
                <a:cs typeface="Arial MT"/>
              </a:rPr>
              <a:t> que</a:t>
            </a:r>
            <a:r>
              <a:rPr spc="5" dirty="0">
                <a:solidFill>
                  <a:srgbClr val="1E1C11"/>
                </a:solidFill>
                <a:latin typeface="Arial MT"/>
                <a:cs typeface="Arial MT"/>
              </a:rPr>
              <a:t> </a:t>
            </a:r>
            <a:r>
              <a:rPr spc="-5" dirty="0">
                <a:solidFill>
                  <a:srgbClr val="1E1C11"/>
                </a:solidFill>
                <a:latin typeface="Arial MT"/>
                <a:cs typeface="Arial MT"/>
              </a:rPr>
              <a:t>ejerzan</a:t>
            </a:r>
            <a:r>
              <a:rPr dirty="0">
                <a:solidFill>
                  <a:srgbClr val="1E1C11"/>
                </a:solidFill>
                <a:latin typeface="Arial MT"/>
                <a:cs typeface="Arial MT"/>
              </a:rPr>
              <a:t> </a:t>
            </a:r>
            <a:r>
              <a:rPr spc="-5" dirty="0">
                <a:solidFill>
                  <a:srgbClr val="1E1C11"/>
                </a:solidFill>
                <a:latin typeface="Arial MT"/>
                <a:cs typeface="Arial MT"/>
              </a:rPr>
              <a:t>funciones</a:t>
            </a:r>
            <a:r>
              <a:rPr dirty="0">
                <a:solidFill>
                  <a:srgbClr val="1E1C11"/>
                </a:solidFill>
                <a:latin typeface="Arial MT"/>
                <a:cs typeface="Arial MT"/>
              </a:rPr>
              <a:t> </a:t>
            </a:r>
            <a:r>
              <a:rPr spc="-5" dirty="0">
                <a:solidFill>
                  <a:srgbClr val="1E1C11"/>
                </a:solidFill>
                <a:latin typeface="Arial MT"/>
                <a:cs typeface="Arial MT"/>
              </a:rPr>
              <a:t>públicas</a:t>
            </a:r>
            <a:r>
              <a:rPr dirty="0">
                <a:solidFill>
                  <a:srgbClr val="1E1C11"/>
                </a:solidFill>
                <a:latin typeface="Arial MT"/>
                <a:cs typeface="Arial MT"/>
              </a:rPr>
              <a:t> </a:t>
            </a:r>
            <a:r>
              <a:rPr spc="-5" dirty="0">
                <a:solidFill>
                  <a:srgbClr val="1E1C11"/>
                </a:solidFill>
                <a:latin typeface="Arial MT"/>
                <a:cs typeface="Arial MT"/>
              </a:rPr>
              <a:t>de</a:t>
            </a:r>
            <a:r>
              <a:rPr dirty="0">
                <a:solidFill>
                  <a:srgbClr val="1E1C11"/>
                </a:solidFill>
                <a:latin typeface="Arial MT"/>
                <a:cs typeface="Arial MT"/>
              </a:rPr>
              <a:t> </a:t>
            </a:r>
            <a:r>
              <a:rPr spc="-5" dirty="0">
                <a:solidFill>
                  <a:srgbClr val="1E1C11"/>
                </a:solidFill>
                <a:latin typeface="Arial MT"/>
                <a:cs typeface="Arial MT"/>
              </a:rPr>
              <a:t>manera</a:t>
            </a:r>
            <a:r>
              <a:rPr dirty="0">
                <a:solidFill>
                  <a:srgbClr val="1E1C11"/>
                </a:solidFill>
                <a:latin typeface="Arial MT"/>
                <a:cs typeface="Arial MT"/>
              </a:rPr>
              <a:t> </a:t>
            </a:r>
            <a:r>
              <a:rPr spc="-5" dirty="0">
                <a:solidFill>
                  <a:srgbClr val="1E1C11"/>
                </a:solidFill>
                <a:latin typeface="Arial MT"/>
                <a:cs typeface="Arial MT"/>
              </a:rPr>
              <a:t>permanente</a:t>
            </a:r>
            <a:r>
              <a:rPr dirty="0">
                <a:solidFill>
                  <a:srgbClr val="1E1C11"/>
                </a:solidFill>
                <a:latin typeface="Arial MT"/>
                <a:cs typeface="Arial MT"/>
              </a:rPr>
              <a:t> </a:t>
            </a:r>
            <a:r>
              <a:rPr spc="-5" dirty="0">
                <a:solidFill>
                  <a:srgbClr val="1E1C11"/>
                </a:solidFill>
                <a:latin typeface="Arial MT"/>
                <a:cs typeface="Arial MT"/>
              </a:rPr>
              <a:t>o </a:t>
            </a:r>
            <a:r>
              <a:rPr dirty="0">
                <a:solidFill>
                  <a:srgbClr val="1E1C11"/>
                </a:solidFill>
                <a:latin typeface="Arial MT"/>
                <a:cs typeface="Arial MT"/>
              </a:rPr>
              <a:t> </a:t>
            </a:r>
            <a:r>
              <a:rPr spc="-5" dirty="0">
                <a:solidFill>
                  <a:srgbClr val="1E1C11"/>
                </a:solidFill>
                <a:latin typeface="Arial MT"/>
                <a:cs typeface="Arial MT"/>
              </a:rPr>
              <a:t>transitoria;</a:t>
            </a:r>
            <a:r>
              <a:rPr dirty="0">
                <a:solidFill>
                  <a:srgbClr val="1E1C11"/>
                </a:solidFill>
                <a:latin typeface="Arial MT"/>
                <a:cs typeface="Arial MT"/>
              </a:rPr>
              <a:t> </a:t>
            </a:r>
            <a:r>
              <a:rPr spc="-5" dirty="0">
                <a:solidFill>
                  <a:srgbClr val="1E1C11"/>
                </a:solidFill>
                <a:latin typeface="Arial MT"/>
                <a:cs typeface="Arial MT"/>
              </a:rPr>
              <a:t>que</a:t>
            </a:r>
            <a:r>
              <a:rPr dirty="0">
                <a:solidFill>
                  <a:srgbClr val="1E1C11"/>
                </a:solidFill>
                <a:latin typeface="Arial MT"/>
                <a:cs typeface="Arial MT"/>
              </a:rPr>
              <a:t> </a:t>
            </a:r>
            <a:r>
              <a:rPr spc="-5" dirty="0">
                <a:solidFill>
                  <a:srgbClr val="1E1C11"/>
                </a:solidFill>
                <a:latin typeface="Arial MT"/>
                <a:cs typeface="Arial MT"/>
              </a:rPr>
              <a:t>administren</a:t>
            </a:r>
            <a:r>
              <a:rPr dirty="0">
                <a:solidFill>
                  <a:srgbClr val="1E1C11"/>
                </a:solidFill>
                <a:latin typeface="Arial MT"/>
                <a:cs typeface="Arial MT"/>
              </a:rPr>
              <a:t> </a:t>
            </a:r>
            <a:r>
              <a:rPr spc="-5" dirty="0">
                <a:solidFill>
                  <a:srgbClr val="1E1C11"/>
                </a:solidFill>
                <a:latin typeface="Arial MT"/>
                <a:cs typeface="Arial MT"/>
              </a:rPr>
              <a:t>recursos</a:t>
            </a:r>
            <a:r>
              <a:rPr dirty="0">
                <a:solidFill>
                  <a:srgbClr val="1E1C11"/>
                </a:solidFill>
                <a:latin typeface="Arial MT"/>
                <a:cs typeface="Arial MT"/>
              </a:rPr>
              <a:t> </a:t>
            </a:r>
            <a:r>
              <a:rPr spc="-5" dirty="0">
                <a:solidFill>
                  <a:srgbClr val="1E1C11"/>
                </a:solidFill>
                <a:latin typeface="Arial MT"/>
                <a:cs typeface="Arial MT"/>
              </a:rPr>
              <a:t>públicos;</a:t>
            </a:r>
            <a:r>
              <a:rPr dirty="0">
                <a:solidFill>
                  <a:srgbClr val="1E1C11"/>
                </a:solidFill>
                <a:latin typeface="Arial MT"/>
                <a:cs typeface="Arial MT"/>
              </a:rPr>
              <a:t> </a:t>
            </a:r>
            <a:r>
              <a:rPr spc="-5" dirty="0">
                <a:solidFill>
                  <a:srgbClr val="1E1C11"/>
                </a:solidFill>
                <a:latin typeface="Arial MT"/>
                <a:cs typeface="Arial MT"/>
              </a:rPr>
              <a:t>que</a:t>
            </a:r>
            <a:r>
              <a:rPr dirty="0">
                <a:solidFill>
                  <a:srgbClr val="1E1C11"/>
                </a:solidFill>
                <a:latin typeface="Arial MT"/>
                <a:cs typeface="Arial MT"/>
              </a:rPr>
              <a:t> cumplan</a:t>
            </a:r>
            <a:r>
              <a:rPr spc="5" dirty="0">
                <a:solidFill>
                  <a:srgbClr val="1E1C11"/>
                </a:solidFill>
                <a:latin typeface="Arial MT"/>
                <a:cs typeface="Arial MT"/>
              </a:rPr>
              <a:t> </a:t>
            </a:r>
            <a:r>
              <a:rPr spc="-5" dirty="0">
                <a:solidFill>
                  <a:srgbClr val="1E1C11"/>
                </a:solidFill>
                <a:latin typeface="Arial MT"/>
                <a:cs typeface="Arial MT"/>
              </a:rPr>
              <a:t>labores</a:t>
            </a:r>
            <a:r>
              <a:rPr dirty="0">
                <a:solidFill>
                  <a:srgbClr val="1E1C11"/>
                </a:solidFill>
                <a:latin typeface="Arial MT"/>
                <a:cs typeface="Arial MT"/>
              </a:rPr>
              <a:t> </a:t>
            </a:r>
            <a:r>
              <a:rPr spc="-10" dirty="0">
                <a:solidFill>
                  <a:srgbClr val="1E1C11"/>
                </a:solidFill>
                <a:latin typeface="Arial MT"/>
                <a:cs typeface="Arial MT"/>
              </a:rPr>
              <a:t>de </a:t>
            </a:r>
            <a:r>
              <a:rPr spc="-5" dirty="0">
                <a:solidFill>
                  <a:srgbClr val="1E1C11"/>
                </a:solidFill>
                <a:latin typeface="Arial MT"/>
                <a:cs typeface="Arial MT"/>
              </a:rPr>
              <a:t> interventoría o supervisión en los contratos estatales </a:t>
            </a:r>
            <a:r>
              <a:rPr dirty="0">
                <a:solidFill>
                  <a:srgbClr val="1E1C11"/>
                </a:solidFill>
                <a:latin typeface="Arial MT"/>
                <a:cs typeface="Arial MT"/>
              </a:rPr>
              <a:t>y </a:t>
            </a:r>
            <a:r>
              <a:rPr spc="-5" dirty="0">
                <a:solidFill>
                  <a:srgbClr val="1E1C11"/>
                </a:solidFill>
                <a:latin typeface="Arial MT"/>
                <a:cs typeface="Arial MT"/>
              </a:rPr>
              <a:t>a </a:t>
            </a:r>
            <a:r>
              <a:rPr dirty="0">
                <a:solidFill>
                  <a:srgbClr val="1E1C11"/>
                </a:solidFill>
                <a:latin typeface="Arial MT"/>
                <a:cs typeface="Arial MT"/>
              </a:rPr>
              <a:t>los </a:t>
            </a:r>
            <a:r>
              <a:rPr spc="-5" dirty="0">
                <a:solidFill>
                  <a:srgbClr val="1E1C11"/>
                </a:solidFill>
                <a:latin typeface="Arial MT"/>
                <a:cs typeface="Arial MT"/>
              </a:rPr>
              <a:t>auxiliares </a:t>
            </a:r>
            <a:r>
              <a:rPr dirty="0">
                <a:solidFill>
                  <a:srgbClr val="1E1C11"/>
                </a:solidFill>
                <a:latin typeface="Arial MT"/>
                <a:cs typeface="Arial MT"/>
              </a:rPr>
              <a:t>de </a:t>
            </a:r>
            <a:r>
              <a:rPr spc="-10" dirty="0">
                <a:solidFill>
                  <a:srgbClr val="1E1C11"/>
                </a:solidFill>
                <a:latin typeface="Arial MT"/>
                <a:cs typeface="Arial MT"/>
              </a:rPr>
              <a:t>la </a:t>
            </a:r>
            <a:r>
              <a:rPr spc="-5" dirty="0">
                <a:solidFill>
                  <a:srgbClr val="1E1C11"/>
                </a:solidFill>
                <a:latin typeface="Arial MT"/>
                <a:cs typeface="Arial MT"/>
              </a:rPr>
              <a:t> justicia</a:t>
            </a:r>
            <a:endParaRPr>
              <a:latin typeface="Arial MT"/>
              <a:cs typeface="Arial MT"/>
            </a:endParaRPr>
          </a:p>
          <a:p>
            <a:pPr>
              <a:spcBef>
                <a:spcPts val="35"/>
              </a:spcBef>
              <a:buClr>
                <a:srgbClr val="1F487C"/>
              </a:buClr>
              <a:buFont typeface="Arial MT"/>
              <a:buChar char="•"/>
            </a:pPr>
            <a:endParaRPr sz="2600">
              <a:latin typeface="Arial MT"/>
              <a:cs typeface="Arial MT"/>
            </a:endParaRPr>
          </a:p>
          <a:p>
            <a:pPr marL="355600" marR="6350" indent="-342900" algn="just">
              <a:spcBef>
                <a:spcPts val="5"/>
              </a:spcBef>
              <a:buClr>
                <a:srgbClr val="1F487C"/>
              </a:buClr>
              <a:buChar char="•"/>
              <a:tabLst>
                <a:tab pos="355600" algn="l"/>
              </a:tabLst>
            </a:pPr>
            <a:r>
              <a:rPr spc="-5" dirty="0">
                <a:solidFill>
                  <a:srgbClr val="1E1C11"/>
                </a:solidFill>
                <a:latin typeface="Arial MT"/>
                <a:cs typeface="Arial MT"/>
              </a:rPr>
              <a:t>Los auxiliares de la justicia serán disciplinables conforme a </a:t>
            </a:r>
            <a:r>
              <a:rPr dirty="0">
                <a:solidFill>
                  <a:srgbClr val="1E1C11"/>
                </a:solidFill>
                <a:latin typeface="Arial MT"/>
                <a:cs typeface="Arial MT"/>
              </a:rPr>
              <a:t>este </a:t>
            </a:r>
            <a:r>
              <a:rPr spc="-5" dirty="0">
                <a:solidFill>
                  <a:srgbClr val="1E1C11"/>
                </a:solidFill>
                <a:latin typeface="Arial MT"/>
                <a:cs typeface="Arial MT"/>
              </a:rPr>
              <a:t>Código, sin </a:t>
            </a:r>
            <a:r>
              <a:rPr dirty="0">
                <a:solidFill>
                  <a:srgbClr val="1E1C11"/>
                </a:solidFill>
                <a:latin typeface="Arial MT"/>
                <a:cs typeface="Arial MT"/>
              </a:rPr>
              <a:t> </a:t>
            </a:r>
            <a:r>
              <a:rPr spc="-5" dirty="0">
                <a:solidFill>
                  <a:srgbClr val="1E1C11"/>
                </a:solidFill>
                <a:latin typeface="Arial MT"/>
                <a:cs typeface="Arial MT"/>
              </a:rPr>
              <a:t>perjuicio</a:t>
            </a:r>
            <a:r>
              <a:rPr spc="10" dirty="0">
                <a:solidFill>
                  <a:srgbClr val="1E1C11"/>
                </a:solidFill>
                <a:latin typeface="Arial MT"/>
                <a:cs typeface="Arial MT"/>
              </a:rPr>
              <a:t> </a:t>
            </a:r>
            <a:r>
              <a:rPr spc="-5" dirty="0">
                <a:solidFill>
                  <a:srgbClr val="1E1C11"/>
                </a:solidFill>
                <a:latin typeface="Arial MT"/>
                <a:cs typeface="Arial MT"/>
              </a:rPr>
              <a:t>del</a:t>
            </a:r>
            <a:r>
              <a:rPr spc="15" dirty="0">
                <a:solidFill>
                  <a:srgbClr val="1E1C11"/>
                </a:solidFill>
                <a:latin typeface="Arial MT"/>
                <a:cs typeface="Arial MT"/>
              </a:rPr>
              <a:t> </a:t>
            </a:r>
            <a:r>
              <a:rPr spc="-5" dirty="0">
                <a:solidFill>
                  <a:srgbClr val="1E1C11"/>
                </a:solidFill>
                <a:latin typeface="Arial MT"/>
                <a:cs typeface="Arial MT"/>
              </a:rPr>
              <a:t>poder</a:t>
            </a:r>
            <a:r>
              <a:rPr spc="15" dirty="0">
                <a:solidFill>
                  <a:srgbClr val="1E1C11"/>
                </a:solidFill>
                <a:latin typeface="Arial MT"/>
                <a:cs typeface="Arial MT"/>
              </a:rPr>
              <a:t> </a:t>
            </a:r>
            <a:r>
              <a:rPr spc="-5" dirty="0">
                <a:solidFill>
                  <a:srgbClr val="1E1C11"/>
                </a:solidFill>
                <a:latin typeface="Arial MT"/>
                <a:cs typeface="Arial MT"/>
              </a:rPr>
              <a:t>correctivo del</a:t>
            </a:r>
            <a:r>
              <a:rPr spc="15" dirty="0">
                <a:solidFill>
                  <a:srgbClr val="1E1C11"/>
                </a:solidFill>
                <a:latin typeface="Arial MT"/>
                <a:cs typeface="Arial MT"/>
              </a:rPr>
              <a:t> </a:t>
            </a:r>
            <a:r>
              <a:rPr spc="-5" dirty="0">
                <a:solidFill>
                  <a:srgbClr val="1E1C11"/>
                </a:solidFill>
                <a:latin typeface="Arial MT"/>
                <a:cs typeface="Arial MT"/>
              </a:rPr>
              <a:t>juez</a:t>
            </a:r>
            <a:r>
              <a:rPr spc="10" dirty="0">
                <a:solidFill>
                  <a:srgbClr val="1E1C11"/>
                </a:solidFill>
                <a:latin typeface="Arial MT"/>
                <a:cs typeface="Arial MT"/>
              </a:rPr>
              <a:t> </a:t>
            </a:r>
            <a:r>
              <a:rPr spc="-5" dirty="0">
                <a:solidFill>
                  <a:srgbClr val="1E1C11"/>
                </a:solidFill>
                <a:latin typeface="Arial MT"/>
                <a:cs typeface="Arial MT"/>
              </a:rPr>
              <a:t>ante</a:t>
            </a:r>
            <a:r>
              <a:rPr dirty="0">
                <a:solidFill>
                  <a:srgbClr val="1E1C11"/>
                </a:solidFill>
                <a:latin typeface="Arial MT"/>
                <a:cs typeface="Arial MT"/>
              </a:rPr>
              <a:t> </a:t>
            </a:r>
            <a:r>
              <a:rPr spc="-10" dirty="0">
                <a:solidFill>
                  <a:srgbClr val="1E1C11"/>
                </a:solidFill>
                <a:latin typeface="Arial MT"/>
                <a:cs typeface="Arial MT"/>
              </a:rPr>
              <a:t>cuyo</a:t>
            </a:r>
            <a:r>
              <a:rPr spc="20" dirty="0">
                <a:solidFill>
                  <a:srgbClr val="1E1C11"/>
                </a:solidFill>
                <a:latin typeface="Arial MT"/>
                <a:cs typeface="Arial MT"/>
              </a:rPr>
              <a:t> </a:t>
            </a:r>
            <a:r>
              <a:rPr spc="-5" dirty="0">
                <a:solidFill>
                  <a:srgbClr val="1E1C11"/>
                </a:solidFill>
                <a:latin typeface="Arial MT"/>
                <a:cs typeface="Arial MT"/>
              </a:rPr>
              <a:t>despacho</a:t>
            </a:r>
            <a:r>
              <a:rPr spc="25" dirty="0">
                <a:solidFill>
                  <a:srgbClr val="1E1C11"/>
                </a:solidFill>
                <a:latin typeface="Arial MT"/>
                <a:cs typeface="Arial MT"/>
              </a:rPr>
              <a:t> </a:t>
            </a:r>
            <a:r>
              <a:rPr spc="-5" dirty="0">
                <a:solidFill>
                  <a:srgbClr val="1E1C11"/>
                </a:solidFill>
                <a:latin typeface="Arial MT"/>
                <a:cs typeface="Arial MT"/>
              </a:rPr>
              <a:t>intervengan.</a:t>
            </a:r>
            <a:endParaRPr>
              <a:latin typeface="Arial MT"/>
              <a:cs typeface="Arial MT"/>
            </a:endParaRPr>
          </a:p>
          <a:p>
            <a:pPr>
              <a:spcBef>
                <a:spcPts val="35"/>
              </a:spcBef>
              <a:buClr>
                <a:srgbClr val="1F487C"/>
              </a:buClr>
              <a:buFont typeface="Arial MT"/>
              <a:buChar char="•"/>
            </a:pPr>
            <a:endParaRPr sz="2600">
              <a:latin typeface="Arial MT"/>
              <a:cs typeface="Arial MT"/>
            </a:endParaRPr>
          </a:p>
          <a:p>
            <a:pPr marL="355600" marR="5080" indent="-342900" algn="just">
              <a:buClr>
                <a:srgbClr val="1F487C"/>
              </a:buClr>
              <a:buChar char="•"/>
              <a:tabLst>
                <a:tab pos="355600" algn="l"/>
              </a:tabLst>
            </a:pPr>
            <a:r>
              <a:rPr spc="-5" dirty="0">
                <a:solidFill>
                  <a:srgbClr val="1E1C11"/>
                </a:solidFill>
                <a:latin typeface="Arial MT"/>
                <a:cs typeface="Arial MT"/>
              </a:rPr>
              <a:t>Se entiende </a:t>
            </a:r>
            <a:r>
              <a:rPr dirty="0">
                <a:solidFill>
                  <a:srgbClr val="1E1C11"/>
                </a:solidFill>
                <a:latin typeface="Arial MT"/>
                <a:cs typeface="Arial MT"/>
              </a:rPr>
              <a:t>que </a:t>
            </a:r>
            <a:r>
              <a:rPr spc="-5" dirty="0">
                <a:solidFill>
                  <a:srgbClr val="1E1C11"/>
                </a:solidFill>
                <a:latin typeface="Arial MT"/>
                <a:cs typeface="Arial MT"/>
              </a:rPr>
              <a:t>ejerce función pública aquel particular </a:t>
            </a:r>
            <a:r>
              <a:rPr dirty="0">
                <a:solidFill>
                  <a:srgbClr val="1E1C11"/>
                </a:solidFill>
                <a:latin typeface="Arial MT"/>
                <a:cs typeface="Arial MT"/>
              </a:rPr>
              <a:t>que, </a:t>
            </a:r>
            <a:r>
              <a:rPr spc="-5" dirty="0">
                <a:solidFill>
                  <a:srgbClr val="1E1C11"/>
                </a:solidFill>
                <a:latin typeface="Arial MT"/>
                <a:cs typeface="Arial MT"/>
              </a:rPr>
              <a:t>por disposición </a:t>
            </a:r>
            <a:r>
              <a:rPr dirty="0">
                <a:solidFill>
                  <a:srgbClr val="1E1C11"/>
                </a:solidFill>
                <a:latin typeface="Arial MT"/>
                <a:cs typeface="Arial MT"/>
              </a:rPr>
              <a:t> </a:t>
            </a:r>
            <a:r>
              <a:rPr spc="-5" dirty="0">
                <a:solidFill>
                  <a:srgbClr val="1E1C11"/>
                </a:solidFill>
                <a:latin typeface="Arial MT"/>
                <a:cs typeface="Arial MT"/>
              </a:rPr>
              <a:t>legal,</a:t>
            </a:r>
            <a:r>
              <a:rPr dirty="0">
                <a:solidFill>
                  <a:srgbClr val="1E1C11"/>
                </a:solidFill>
                <a:latin typeface="Arial MT"/>
                <a:cs typeface="Arial MT"/>
              </a:rPr>
              <a:t> acto</a:t>
            </a:r>
            <a:r>
              <a:rPr spc="5" dirty="0">
                <a:solidFill>
                  <a:srgbClr val="1E1C11"/>
                </a:solidFill>
                <a:latin typeface="Arial MT"/>
                <a:cs typeface="Arial MT"/>
              </a:rPr>
              <a:t> </a:t>
            </a:r>
            <a:r>
              <a:rPr spc="-5" dirty="0">
                <a:solidFill>
                  <a:srgbClr val="1E1C11"/>
                </a:solidFill>
                <a:latin typeface="Arial MT"/>
                <a:cs typeface="Arial MT"/>
              </a:rPr>
              <a:t>administrativo,</a:t>
            </a:r>
            <a:r>
              <a:rPr dirty="0">
                <a:solidFill>
                  <a:srgbClr val="1E1C11"/>
                </a:solidFill>
                <a:latin typeface="Arial MT"/>
                <a:cs typeface="Arial MT"/>
              </a:rPr>
              <a:t> </a:t>
            </a:r>
            <a:r>
              <a:rPr spc="-5" dirty="0">
                <a:solidFill>
                  <a:srgbClr val="1E1C11"/>
                </a:solidFill>
                <a:latin typeface="Arial MT"/>
                <a:cs typeface="Arial MT"/>
              </a:rPr>
              <a:t>convenio</a:t>
            </a:r>
            <a:r>
              <a:rPr dirty="0">
                <a:solidFill>
                  <a:srgbClr val="1E1C11"/>
                </a:solidFill>
                <a:latin typeface="Arial MT"/>
                <a:cs typeface="Arial MT"/>
              </a:rPr>
              <a:t> </a:t>
            </a:r>
            <a:r>
              <a:rPr spc="-5" dirty="0">
                <a:solidFill>
                  <a:srgbClr val="1E1C11"/>
                </a:solidFill>
                <a:latin typeface="Arial MT"/>
                <a:cs typeface="Arial MT"/>
              </a:rPr>
              <a:t>o</a:t>
            </a:r>
            <a:r>
              <a:rPr dirty="0">
                <a:solidFill>
                  <a:srgbClr val="1E1C11"/>
                </a:solidFill>
                <a:latin typeface="Arial MT"/>
                <a:cs typeface="Arial MT"/>
              </a:rPr>
              <a:t> </a:t>
            </a:r>
            <a:r>
              <a:rPr spc="-5" dirty="0">
                <a:solidFill>
                  <a:srgbClr val="1E1C11"/>
                </a:solidFill>
                <a:latin typeface="Arial MT"/>
                <a:cs typeface="Arial MT"/>
              </a:rPr>
              <a:t>contrato,</a:t>
            </a:r>
            <a:r>
              <a:rPr dirty="0">
                <a:solidFill>
                  <a:srgbClr val="1E1C11"/>
                </a:solidFill>
                <a:latin typeface="Arial MT"/>
                <a:cs typeface="Arial MT"/>
              </a:rPr>
              <a:t> </a:t>
            </a:r>
            <a:r>
              <a:rPr spc="-5" dirty="0">
                <a:solidFill>
                  <a:srgbClr val="1E1C11"/>
                </a:solidFill>
                <a:latin typeface="Arial MT"/>
                <a:cs typeface="Arial MT"/>
              </a:rPr>
              <a:t>desarrolle</a:t>
            </a:r>
            <a:r>
              <a:rPr dirty="0">
                <a:solidFill>
                  <a:srgbClr val="1E1C11"/>
                </a:solidFill>
                <a:latin typeface="Arial MT"/>
                <a:cs typeface="Arial MT"/>
              </a:rPr>
              <a:t> </a:t>
            </a:r>
            <a:r>
              <a:rPr spc="-5" dirty="0">
                <a:solidFill>
                  <a:srgbClr val="1E1C11"/>
                </a:solidFill>
                <a:latin typeface="Arial MT"/>
                <a:cs typeface="Arial MT"/>
              </a:rPr>
              <a:t>o</a:t>
            </a:r>
            <a:r>
              <a:rPr dirty="0">
                <a:solidFill>
                  <a:srgbClr val="1E1C11"/>
                </a:solidFill>
                <a:latin typeface="Arial MT"/>
                <a:cs typeface="Arial MT"/>
              </a:rPr>
              <a:t> </a:t>
            </a:r>
            <a:r>
              <a:rPr spc="-5" dirty="0">
                <a:solidFill>
                  <a:srgbClr val="1E1C11"/>
                </a:solidFill>
                <a:latin typeface="Arial MT"/>
                <a:cs typeface="Arial MT"/>
              </a:rPr>
              <a:t>realice </a:t>
            </a:r>
            <a:r>
              <a:rPr dirty="0">
                <a:solidFill>
                  <a:srgbClr val="1E1C11"/>
                </a:solidFill>
                <a:latin typeface="Arial MT"/>
                <a:cs typeface="Arial MT"/>
              </a:rPr>
              <a:t> </a:t>
            </a:r>
            <a:r>
              <a:rPr spc="-5" dirty="0">
                <a:solidFill>
                  <a:srgbClr val="1E1C11"/>
                </a:solidFill>
                <a:latin typeface="Arial MT"/>
                <a:cs typeface="Arial MT"/>
              </a:rPr>
              <a:t>prerrogativas exclusivas de </a:t>
            </a:r>
            <a:r>
              <a:rPr dirty="0">
                <a:solidFill>
                  <a:srgbClr val="1E1C11"/>
                </a:solidFill>
                <a:latin typeface="Arial MT"/>
                <a:cs typeface="Arial MT"/>
              </a:rPr>
              <a:t>los </a:t>
            </a:r>
            <a:r>
              <a:rPr spc="-5" dirty="0">
                <a:solidFill>
                  <a:srgbClr val="1E1C11"/>
                </a:solidFill>
                <a:latin typeface="Arial MT"/>
                <a:cs typeface="Arial MT"/>
              </a:rPr>
              <a:t>órganos del Estado. No </a:t>
            </a:r>
            <a:r>
              <a:rPr dirty="0">
                <a:solidFill>
                  <a:srgbClr val="1E1C11"/>
                </a:solidFill>
                <a:latin typeface="Arial MT"/>
                <a:cs typeface="Arial MT"/>
              </a:rPr>
              <a:t>serán </a:t>
            </a:r>
            <a:r>
              <a:rPr spc="-5" dirty="0">
                <a:solidFill>
                  <a:srgbClr val="1E1C11"/>
                </a:solidFill>
                <a:latin typeface="Arial MT"/>
                <a:cs typeface="Arial MT"/>
              </a:rPr>
              <a:t>disciplinables </a:t>
            </a:r>
            <a:r>
              <a:rPr dirty="0">
                <a:solidFill>
                  <a:srgbClr val="1E1C11"/>
                </a:solidFill>
                <a:latin typeface="Arial MT"/>
                <a:cs typeface="Arial MT"/>
              </a:rPr>
              <a:t> </a:t>
            </a:r>
            <a:r>
              <a:rPr spc="-5" dirty="0">
                <a:solidFill>
                  <a:srgbClr val="1E1C11"/>
                </a:solidFill>
                <a:latin typeface="Arial MT"/>
                <a:cs typeface="Arial MT"/>
              </a:rPr>
              <a:t>aquellos</a:t>
            </a:r>
            <a:r>
              <a:rPr spc="275" dirty="0">
                <a:solidFill>
                  <a:srgbClr val="1E1C11"/>
                </a:solidFill>
                <a:latin typeface="Arial MT"/>
                <a:cs typeface="Arial MT"/>
              </a:rPr>
              <a:t> </a:t>
            </a:r>
            <a:r>
              <a:rPr spc="-5" dirty="0">
                <a:solidFill>
                  <a:srgbClr val="1E1C11"/>
                </a:solidFill>
                <a:latin typeface="Arial MT"/>
                <a:cs typeface="Arial MT"/>
              </a:rPr>
              <a:t>particulares</a:t>
            </a:r>
            <a:r>
              <a:rPr spc="295" dirty="0">
                <a:solidFill>
                  <a:srgbClr val="1E1C11"/>
                </a:solidFill>
                <a:latin typeface="Arial MT"/>
                <a:cs typeface="Arial MT"/>
              </a:rPr>
              <a:t> </a:t>
            </a:r>
            <a:r>
              <a:rPr dirty="0">
                <a:solidFill>
                  <a:srgbClr val="1E1C11"/>
                </a:solidFill>
                <a:latin typeface="Arial MT"/>
                <a:cs typeface="Arial MT"/>
              </a:rPr>
              <a:t>que</a:t>
            </a:r>
            <a:r>
              <a:rPr spc="280" dirty="0">
                <a:solidFill>
                  <a:srgbClr val="1E1C11"/>
                </a:solidFill>
                <a:latin typeface="Arial MT"/>
                <a:cs typeface="Arial MT"/>
              </a:rPr>
              <a:t> </a:t>
            </a:r>
            <a:r>
              <a:rPr dirty="0">
                <a:solidFill>
                  <a:srgbClr val="1E1C11"/>
                </a:solidFill>
                <a:latin typeface="Arial MT"/>
                <a:cs typeface="Arial MT"/>
              </a:rPr>
              <a:t>presten</a:t>
            </a:r>
            <a:r>
              <a:rPr spc="285" dirty="0">
                <a:solidFill>
                  <a:srgbClr val="1E1C11"/>
                </a:solidFill>
                <a:latin typeface="Arial MT"/>
                <a:cs typeface="Arial MT"/>
              </a:rPr>
              <a:t> </a:t>
            </a:r>
            <a:r>
              <a:rPr spc="-5" dirty="0">
                <a:solidFill>
                  <a:srgbClr val="1E1C11"/>
                </a:solidFill>
                <a:latin typeface="Arial MT"/>
                <a:cs typeface="Arial MT"/>
              </a:rPr>
              <a:t>servicios</a:t>
            </a:r>
            <a:r>
              <a:rPr spc="300" dirty="0">
                <a:solidFill>
                  <a:srgbClr val="1E1C11"/>
                </a:solidFill>
                <a:latin typeface="Arial MT"/>
                <a:cs typeface="Arial MT"/>
              </a:rPr>
              <a:t> </a:t>
            </a:r>
            <a:r>
              <a:rPr spc="-5" dirty="0">
                <a:solidFill>
                  <a:srgbClr val="1E1C11"/>
                </a:solidFill>
                <a:latin typeface="Arial MT"/>
                <a:cs typeface="Arial MT"/>
              </a:rPr>
              <a:t>públicos,</a:t>
            </a:r>
            <a:r>
              <a:rPr spc="285" dirty="0">
                <a:solidFill>
                  <a:srgbClr val="1E1C11"/>
                </a:solidFill>
                <a:latin typeface="Arial MT"/>
                <a:cs typeface="Arial MT"/>
              </a:rPr>
              <a:t> </a:t>
            </a:r>
            <a:r>
              <a:rPr spc="-5" dirty="0">
                <a:solidFill>
                  <a:srgbClr val="1E1C11"/>
                </a:solidFill>
                <a:latin typeface="Arial MT"/>
                <a:cs typeface="Arial MT"/>
              </a:rPr>
              <a:t>salvo</a:t>
            </a:r>
            <a:r>
              <a:rPr spc="305" dirty="0">
                <a:solidFill>
                  <a:srgbClr val="1E1C11"/>
                </a:solidFill>
                <a:latin typeface="Arial MT"/>
                <a:cs typeface="Arial MT"/>
              </a:rPr>
              <a:t> </a:t>
            </a:r>
            <a:r>
              <a:rPr spc="-5" dirty="0">
                <a:solidFill>
                  <a:srgbClr val="1E1C11"/>
                </a:solidFill>
                <a:latin typeface="Arial MT"/>
                <a:cs typeface="Arial MT"/>
              </a:rPr>
              <a:t>que</a:t>
            </a:r>
            <a:r>
              <a:rPr spc="285" dirty="0">
                <a:solidFill>
                  <a:srgbClr val="1E1C11"/>
                </a:solidFill>
                <a:latin typeface="Arial MT"/>
                <a:cs typeface="Arial MT"/>
              </a:rPr>
              <a:t> </a:t>
            </a:r>
            <a:r>
              <a:rPr spc="-5" dirty="0">
                <a:solidFill>
                  <a:srgbClr val="1E1C11"/>
                </a:solidFill>
                <a:latin typeface="Arial MT"/>
                <a:cs typeface="Arial MT"/>
              </a:rPr>
              <a:t>en</a:t>
            </a:r>
            <a:r>
              <a:rPr spc="285" dirty="0">
                <a:solidFill>
                  <a:srgbClr val="1E1C11"/>
                </a:solidFill>
                <a:latin typeface="Arial MT"/>
                <a:cs typeface="Arial MT"/>
              </a:rPr>
              <a:t> </a:t>
            </a:r>
            <a:r>
              <a:rPr spc="-5" dirty="0">
                <a:solidFill>
                  <a:srgbClr val="1E1C11"/>
                </a:solidFill>
                <a:latin typeface="Arial MT"/>
                <a:cs typeface="Arial MT"/>
              </a:rPr>
              <a:t>ejercicio </a:t>
            </a:r>
            <a:r>
              <a:rPr spc="-484" dirty="0">
                <a:solidFill>
                  <a:srgbClr val="1E1C11"/>
                </a:solidFill>
                <a:latin typeface="Arial MT"/>
                <a:cs typeface="Arial MT"/>
              </a:rPr>
              <a:t> </a:t>
            </a:r>
            <a:r>
              <a:rPr spc="-5" dirty="0">
                <a:solidFill>
                  <a:srgbClr val="1E1C11"/>
                </a:solidFill>
                <a:latin typeface="Arial MT"/>
                <a:cs typeface="Arial MT"/>
              </a:rPr>
              <a:t>de dichas actividades desempeñen funciones públicas, evento en el cual </a:t>
            </a:r>
            <a:r>
              <a:rPr dirty="0">
                <a:solidFill>
                  <a:srgbClr val="1E1C11"/>
                </a:solidFill>
                <a:latin typeface="Arial MT"/>
                <a:cs typeface="Arial MT"/>
              </a:rPr>
              <a:t> </a:t>
            </a:r>
            <a:r>
              <a:rPr spc="-5" dirty="0">
                <a:solidFill>
                  <a:srgbClr val="1E1C11"/>
                </a:solidFill>
                <a:latin typeface="Arial MT"/>
                <a:cs typeface="Arial MT"/>
              </a:rPr>
              <a:t>resultarán</a:t>
            </a:r>
            <a:r>
              <a:rPr dirty="0">
                <a:solidFill>
                  <a:srgbClr val="1E1C11"/>
                </a:solidFill>
                <a:latin typeface="Arial MT"/>
                <a:cs typeface="Arial MT"/>
              </a:rPr>
              <a:t> </a:t>
            </a:r>
            <a:r>
              <a:rPr spc="-5" dirty="0">
                <a:solidFill>
                  <a:srgbClr val="1E1C11"/>
                </a:solidFill>
                <a:latin typeface="Arial MT"/>
                <a:cs typeface="Arial MT"/>
              </a:rPr>
              <a:t>destinatarios</a:t>
            </a:r>
            <a:r>
              <a:rPr spc="25" dirty="0">
                <a:solidFill>
                  <a:srgbClr val="1E1C11"/>
                </a:solidFill>
                <a:latin typeface="Arial MT"/>
                <a:cs typeface="Arial MT"/>
              </a:rPr>
              <a:t> </a:t>
            </a:r>
            <a:r>
              <a:rPr spc="-5" dirty="0">
                <a:solidFill>
                  <a:srgbClr val="1E1C11"/>
                </a:solidFill>
                <a:latin typeface="Arial MT"/>
                <a:cs typeface="Arial MT"/>
              </a:rPr>
              <a:t>de las</a:t>
            </a:r>
            <a:r>
              <a:rPr spc="15" dirty="0">
                <a:solidFill>
                  <a:srgbClr val="1E1C11"/>
                </a:solidFill>
                <a:latin typeface="Arial MT"/>
                <a:cs typeface="Arial MT"/>
              </a:rPr>
              <a:t> </a:t>
            </a:r>
            <a:r>
              <a:rPr spc="-5" dirty="0">
                <a:solidFill>
                  <a:srgbClr val="1E1C11"/>
                </a:solidFill>
                <a:latin typeface="Arial MT"/>
                <a:cs typeface="Arial MT"/>
              </a:rPr>
              <a:t>normas</a:t>
            </a:r>
            <a:r>
              <a:rPr dirty="0">
                <a:solidFill>
                  <a:srgbClr val="1E1C11"/>
                </a:solidFill>
                <a:latin typeface="Arial MT"/>
                <a:cs typeface="Arial MT"/>
              </a:rPr>
              <a:t> </a:t>
            </a:r>
            <a:r>
              <a:rPr spc="-5" dirty="0">
                <a:solidFill>
                  <a:srgbClr val="1E1C11"/>
                </a:solidFill>
                <a:latin typeface="Arial MT"/>
                <a:cs typeface="Arial MT"/>
              </a:rPr>
              <a:t>disciplinarias.</a:t>
            </a:r>
            <a:endParaRPr>
              <a:latin typeface="Arial MT"/>
              <a:cs typeface="Arial MT"/>
            </a:endParaRPr>
          </a:p>
        </p:txBody>
      </p:sp>
    </p:spTree>
    <p:extLst>
      <p:ext uri="{BB962C8B-B14F-4D97-AF65-F5344CB8AC3E}">
        <p14:creationId xmlns:p14="http://schemas.microsoft.com/office/powerpoint/2010/main" val="2842291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
        <p:nvSpPr>
          <p:cNvPr id="3" name="object 2">
            <a:extLst>
              <a:ext uri="{FF2B5EF4-FFF2-40B4-BE49-F238E27FC236}">
                <a16:creationId xmlns:a16="http://schemas.microsoft.com/office/drawing/2014/main" id="{744CB4A0-5C5F-4EFB-BFCC-94803EAD134A}"/>
              </a:ext>
            </a:extLst>
          </p:cNvPr>
          <p:cNvSpPr txBox="1">
            <a:spLocks/>
          </p:cNvSpPr>
          <p:nvPr/>
        </p:nvSpPr>
        <p:spPr>
          <a:xfrm>
            <a:off x="2750922" y="381711"/>
            <a:ext cx="3091815" cy="406400"/>
          </a:xfrm>
          <a:prstGeom prst="rect">
            <a:avLst/>
          </a:prstGeom>
        </p:spPr>
        <p:txBody>
          <a:bodyPr vert="horz" wrap="square" lIns="0" tIns="12065"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95"/>
              </a:spcBef>
            </a:pPr>
            <a:r>
              <a:rPr lang="es-CO" sz="2500" spc="-5">
                <a:solidFill>
                  <a:srgbClr val="006FC0"/>
                </a:solidFill>
              </a:rPr>
              <a:t>RESPONSABILIDAD</a:t>
            </a:r>
            <a:endParaRPr lang="es-CO" sz="2500"/>
          </a:p>
        </p:txBody>
      </p:sp>
      <p:sp>
        <p:nvSpPr>
          <p:cNvPr id="4" name="object 3">
            <a:extLst>
              <a:ext uri="{FF2B5EF4-FFF2-40B4-BE49-F238E27FC236}">
                <a16:creationId xmlns:a16="http://schemas.microsoft.com/office/drawing/2014/main" id="{32EC1A2D-7A6E-45A9-839F-DF9CA39FC5D6}"/>
              </a:ext>
            </a:extLst>
          </p:cNvPr>
          <p:cNvSpPr txBox="1"/>
          <p:nvPr/>
        </p:nvSpPr>
        <p:spPr>
          <a:xfrm>
            <a:off x="1983741" y="625891"/>
            <a:ext cx="5979795" cy="5593198"/>
          </a:xfrm>
          <a:prstGeom prst="rect">
            <a:avLst/>
          </a:prstGeom>
        </p:spPr>
        <p:txBody>
          <a:bodyPr vert="horz" wrap="square" lIns="0" tIns="286385" rIns="0" bIns="0" rtlCol="0">
            <a:spAutoFit/>
          </a:bodyPr>
          <a:lstStyle/>
          <a:p>
            <a:pPr marL="2272665">
              <a:spcBef>
                <a:spcPts val="2255"/>
              </a:spcBef>
            </a:pPr>
            <a:r>
              <a:rPr sz="4000" b="1" spc="-5" dirty="0">
                <a:solidFill>
                  <a:srgbClr val="001F5F"/>
                </a:solidFill>
                <a:latin typeface="Calibri"/>
                <a:cs typeface="Calibri"/>
              </a:rPr>
              <a:t>LEY</a:t>
            </a:r>
            <a:r>
              <a:rPr sz="4000" b="1" spc="-25" dirty="0">
                <a:solidFill>
                  <a:srgbClr val="001F5F"/>
                </a:solidFill>
                <a:latin typeface="Calibri"/>
                <a:cs typeface="Calibri"/>
              </a:rPr>
              <a:t> </a:t>
            </a:r>
            <a:r>
              <a:rPr sz="4000" b="1" spc="-5" dirty="0">
                <a:solidFill>
                  <a:srgbClr val="001F5F"/>
                </a:solidFill>
                <a:latin typeface="Calibri"/>
                <a:cs typeface="Calibri"/>
              </a:rPr>
              <a:t>1952</a:t>
            </a:r>
            <a:r>
              <a:rPr sz="4000" b="1" spc="-40" dirty="0">
                <a:solidFill>
                  <a:srgbClr val="001F5F"/>
                </a:solidFill>
                <a:latin typeface="Calibri"/>
                <a:cs typeface="Calibri"/>
              </a:rPr>
              <a:t> </a:t>
            </a:r>
            <a:r>
              <a:rPr sz="4000" b="1" spc="-5" dirty="0">
                <a:solidFill>
                  <a:srgbClr val="001F5F"/>
                </a:solidFill>
                <a:latin typeface="Calibri"/>
                <a:cs typeface="Calibri"/>
              </a:rPr>
              <a:t>DE</a:t>
            </a:r>
            <a:r>
              <a:rPr sz="4000" b="1" spc="-25" dirty="0">
                <a:solidFill>
                  <a:srgbClr val="001F5F"/>
                </a:solidFill>
                <a:latin typeface="Calibri"/>
                <a:cs typeface="Calibri"/>
              </a:rPr>
              <a:t> </a:t>
            </a:r>
            <a:r>
              <a:rPr sz="4000" b="1" spc="-5" dirty="0">
                <a:solidFill>
                  <a:srgbClr val="001F5F"/>
                </a:solidFill>
                <a:latin typeface="Calibri"/>
                <a:cs typeface="Calibri"/>
              </a:rPr>
              <a:t>2019</a:t>
            </a:r>
            <a:endParaRPr sz="4000">
              <a:latin typeface="Calibri"/>
              <a:cs typeface="Calibri"/>
            </a:endParaRPr>
          </a:p>
          <a:p>
            <a:pPr marL="355600" indent="-342900">
              <a:spcBef>
                <a:spcPts val="1090"/>
              </a:spcBef>
              <a:buClr>
                <a:srgbClr val="1F487C"/>
              </a:buClr>
              <a:buChar char="•"/>
              <a:tabLst>
                <a:tab pos="354965" algn="l"/>
                <a:tab pos="355600" algn="l"/>
              </a:tabLst>
            </a:pPr>
            <a:r>
              <a:rPr sz="2000" dirty="0">
                <a:solidFill>
                  <a:srgbClr val="1E1C11"/>
                </a:solidFill>
                <a:latin typeface="Arial MT"/>
                <a:cs typeface="Arial MT"/>
              </a:rPr>
              <a:t>Artículo</a:t>
            </a:r>
            <a:r>
              <a:rPr sz="2000" spc="-40" dirty="0">
                <a:solidFill>
                  <a:srgbClr val="1E1C11"/>
                </a:solidFill>
                <a:latin typeface="Arial MT"/>
                <a:cs typeface="Arial MT"/>
              </a:rPr>
              <a:t> </a:t>
            </a:r>
            <a:r>
              <a:rPr sz="2000" dirty="0">
                <a:solidFill>
                  <a:srgbClr val="1E1C11"/>
                </a:solidFill>
                <a:latin typeface="Arial MT"/>
                <a:cs typeface="Arial MT"/>
              </a:rPr>
              <a:t>70.</a:t>
            </a:r>
            <a:r>
              <a:rPr sz="2000" spc="-35" dirty="0">
                <a:solidFill>
                  <a:srgbClr val="1E1C11"/>
                </a:solidFill>
                <a:latin typeface="Arial MT"/>
                <a:cs typeface="Arial MT"/>
              </a:rPr>
              <a:t> </a:t>
            </a:r>
            <a:r>
              <a:rPr sz="2000" dirty="0">
                <a:solidFill>
                  <a:srgbClr val="1E1C11"/>
                </a:solidFill>
                <a:latin typeface="Arial MT"/>
                <a:cs typeface="Arial MT"/>
              </a:rPr>
              <a:t>Sujetos</a:t>
            </a:r>
            <a:r>
              <a:rPr sz="2000" spc="-10" dirty="0">
                <a:solidFill>
                  <a:srgbClr val="1E1C11"/>
                </a:solidFill>
                <a:latin typeface="Arial MT"/>
                <a:cs typeface="Arial MT"/>
              </a:rPr>
              <a:t> </a:t>
            </a:r>
            <a:r>
              <a:rPr sz="2000" dirty="0">
                <a:solidFill>
                  <a:srgbClr val="1E1C11"/>
                </a:solidFill>
                <a:latin typeface="Arial MT"/>
                <a:cs typeface="Arial MT"/>
              </a:rPr>
              <a:t>disciplinables.</a:t>
            </a:r>
            <a:endParaRPr sz="2000">
              <a:latin typeface="Arial MT"/>
              <a:cs typeface="Arial MT"/>
            </a:endParaRPr>
          </a:p>
          <a:p>
            <a:pPr>
              <a:spcBef>
                <a:spcPts val="25"/>
              </a:spcBef>
              <a:buClr>
                <a:srgbClr val="1F487C"/>
              </a:buClr>
              <a:buFont typeface="Arial MT"/>
              <a:buChar char="•"/>
            </a:pPr>
            <a:endParaRPr sz="2900">
              <a:latin typeface="Arial MT"/>
              <a:cs typeface="Arial MT"/>
            </a:endParaRPr>
          </a:p>
          <a:p>
            <a:pPr marL="355600" marR="230504" indent="-342900" algn="just">
              <a:spcBef>
                <a:spcPts val="5"/>
              </a:spcBef>
              <a:buClr>
                <a:srgbClr val="1F487C"/>
              </a:buClr>
              <a:buChar char="•"/>
              <a:tabLst>
                <a:tab pos="355600" algn="l"/>
              </a:tabLst>
            </a:pPr>
            <a:r>
              <a:rPr sz="2000" dirty="0">
                <a:solidFill>
                  <a:srgbClr val="1E1C11"/>
                </a:solidFill>
                <a:latin typeface="Arial MT"/>
                <a:cs typeface="Arial MT"/>
              </a:rPr>
              <a:t>Administran</a:t>
            </a:r>
            <a:r>
              <a:rPr sz="2000" spc="5" dirty="0">
                <a:solidFill>
                  <a:srgbClr val="1E1C11"/>
                </a:solidFill>
                <a:latin typeface="Arial MT"/>
                <a:cs typeface="Arial MT"/>
              </a:rPr>
              <a:t> </a:t>
            </a:r>
            <a:r>
              <a:rPr sz="2000" spc="-5" dirty="0">
                <a:solidFill>
                  <a:srgbClr val="1E1C11"/>
                </a:solidFill>
                <a:latin typeface="Arial MT"/>
                <a:cs typeface="Arial MT"/>
              </a:rPr>
              <a:t>recursos</a:t>
            </a:r>
            <a:r>
              <a:rPr sz="2000" dirty="0">
                <a:solidFill>
                  <a:srgbClr val="1E1C11"/>
                </a:solidFill>
                <a:latin typeface="Arial MT"/>
                <a:cs typeface="Arial MT"/>
              </a:rPr>
              <a:t> públicos</a:t>
            </a:r>
            <a:r>
              <a:rPr sz="2000" spc="5" dirty="0">
                <a:solidFill>
                  <a:srgbClr val="1E1C11"/>
                </a:solidFill>
                <a:latin typeface="Arial MT"/>
                <a:cs typeface="Arial MT"/>
              </a:rPr>
              <a:t> </a:t>
            </a:r>
            <a:r>
              <a:rPr sz="2000" dirty="0">
                <a:solidFill>
                  <a:srgbClr val="1E1C11"/>
                </a:solidFill>
                <a:latin typeface="Arial MT"/>
                <a:cs typeface="Arial MT"/>
              </a:rPr>
              <a:t>aquellos </a:t>
            </a:r>
            <a:r>
              <a:rPr sz="2000" spc="5" dirty="0">
                <a:solidFill>
                  <a:srgbClr val="1E1C11"/>
                </a:solidFill>
                <a:latin typeface="Arial MT"/>
                <a:cs typeface="Arial MT"/>
              </a:rPr>
              <a:t> </a:t>
            </a:r>
            <a:r>
              <a:rPr sz="2000" dirty="0">
                <a:solidFill>
                  <a:srgbClr val="1E1C11"/>
                </a:solidFill>
                <a:latin typeface="Arial MT"/>
                <a:cs typeface="Arial MT"/>
              </a:rPr>
              <a:t>particulares</a:t>
            </a:r>
            <a:r>
              <a:rPr sz="2000" spc="375" dirty="0">
                <a:solidFill>
                  <a:srgbClr val="1E1C11"/>
                </a:solidFill>
                <a:latin typeface="Arial MT"/>
                <a:cs typeface="Arial MT"/>
              </a:rPr>
              <a:t> </a:t>
            </a:r>
            <a:r>
              <a:rPr sz="2000" dirty="0">
                <a:solidFill>
                  <a:srgbClr val="1E1C11"/>
                </a:solidFill>
                <a:latin typeface="Arial MT"/>
                <a:cs typeface="Arial MT"/>
              </a:rPr>
              <a:t>que</a:t>
            </a:r>
            <a:r>
              <a:rPr sz="2000" spc="370" dirty="0">
                <a:solidFill>
                  <a:srgbClr val="1E1C11"/>
                </a:solidFill>
                <a:latin typeface="Arial MT"/>
                <a:cs typeface="Arial MT"/>
              </a:rPr>
              <a:t> </a:t>
            </a:r>
            <a:r>
              <a:rPr sz="2000" spc="-5" dirty="0">
                <a:solidFill>
                  <a:srgbClr val="1E1C11"/>
                </a:solidFill>
                <a:latin typeface="Arial MT"/>
                <a:cs typeface="Arial MT"/>
              </a:rPr>
              <a:t>recaudan,</a:t>
            </a:r>
            <a:r>
              <a:rPr sz="2000" spc="375" dirty="0">
                <a:solidFill>
                  <a:srgbClr val="1E1C11"/>
                </a:solidFill>
                <a:latin typeface="Arial MT"/>
                <a:cs typeface="Arial MT"/>
              </a:rPr>
              <a:t> </a:t>
            </a:r>
            <a:r>
              <a:rPr sz="2000" dirty="0">
                <a:solidFill>
                  <a:srgbClr val="1E1C11"/>
                </a:solidFill>
                <a:latin typeface="Arial MT"/>
                <a:cs typeface="Arial MT"/>
              </a:rPr>
              <a:t>custodian,</a:t>
            </a:r>
            <a:r>
              <a:rPr sz="2000" spc="370" dirty="0">
                <a:solidFill>
                  <a:srgbClr val="1E1C11"/>
                </a:solidFill>
                <a:latin typeface="Arial MT"/>
                <a:cs typeface="Arial MT"/>
              </a:rPr>
              <a:t> </a:t>
            </a:r>
            <a:r>
              <a:rPr sz="2000" dirty="0">
                <a:solidFill>
                  <a:srgbClr val="1E1C11"/>
                </a:solidFill>
                <a:latin typeface="Arial MT"/>
                <a:cs typeface="Arial MT"/>
              </a:rPr>
              <a:t>liquidan </a:t>
            </a:r>
            <a:r>
              <a:rPr sz="2000" spc="-545" dirty="0">
                <a:solidFill>
                  <a:srgbClr val="1E1C11"/>
                </a:solidFill>
                <a:latin typeface="Arial MT"/>
                <a:cs typeface="Arial MT"/>
              </a:rPr>
              <a:t> </a:t>
            </a:r>
            <a:r>
              <a:rPr sz="2000" dirty="0">
                <a:solidFill>
                  <a:srgbClr val="1E1C11"/>
                </a:solidFill>
                <a:latin typeface="Arial MT"/>
                <a:cs typeface="Arial MT"/>
              </a:rPr>
              <a:t>o disponen el uso </a:t>
            </a:r>
            <a:r>
              <a:rPr sz="2000" spc="-10" dirty="0">
                <a:solidFill>
                  <a:srgbClr val="1E1C11"/>
                </a:solidFill>
                <a:latin typeface="Arial MT"/>
                <a:cs typeface="Arial MT"/>
              </a:rPr>
              <a:t>de </a:t>
            </a:r>
            <a:r>
              <a:rPr sz="2000" dirty="0">
                <a:solidFill>
                  <a:srgbClr val="1E1C11"/>
                </a:solidFill>
                <a:latin typeface="Arial MT"/>
                <a:cs typeface="Arial MT"/>
              </a:rPr>
              <a:t>rentas </a:t>
            </a:r>
            <a:r>
              <a:rPr sz="2000" spc="-5" dirty="0">
                <a:solidFill>
                  <a:srgbClr val="1E1C11"/>
                </a:solidFill>
                <a:latin typeface="Arial MT"/>
                <a:cs typeface="Arial MT"/>
              </a:rPr>
              <a:t>parafiscales, </a:t>
            </a:r>
            <a:r>
              <a:rPr sz="2000" spc="-15" dirty="0">
                <a:solidFill>
                  <a:srgbClr val="1E1C11"/>
                </a:solidFill>
                <a:latin typeface="Arial MT"/>
                <a:cs typeface="Arial MT"/>
              </a:rPr>
              <a:t>de </a:t>
            </a:r>
            <a:r>
              <a:rPr sz="2000" spc="-10" dirty="0">
                <a:solidFill>
                  <a:srgbClr val="1E1C11"/>
                </a:solidFill>
                <a:latin typeface="Arial MT"/>
                <a:cs typeface="Arial MT"/>
              </a:rPr>
              <a:t> </a:t>
            </a:r>
            <a:r>
              <a:rPr sz="2000" spc="-5" dirty="0">
                <a:solidFill>
                  <a:srgbClr val="1E1C11"/>
                </a:solidFill>
                <a:latin typeface="Arial MT"/>
                <a:cs typeface="Arial MT"/>
              </a:rPr>
              <a:t>rentas </a:t>
            </a:r>
            <a:r>
              <a:rPr sz="2000" dirty="0">
                <a:solidFill>
                  <a:srgbClr val="1E1C11"/>
                </a:solidFill>
                <a:latin typeface="Arial MT"/>
                <a:cs typeface="Arial MT"/>
              </a:rPr>
              <a:t>que </a:t>
            </a:r>
            <a:r>
              <a:rPr sz="2000" spc="-5" dirty="0">
                <a:solidFill>
                  <a:srgbClr val="1E1C11"/>
                </a:solidFill>
                <a:latin typeface="Arial MT"/>
                <a:cs typeface="Arial MT"/>
              </a:rPr>
              <a:t>hacen parte del presupuesto </a:t>
            </a:r>
            <a:r>
              <a:rPr sz="2000" dirty="0">
                <a:solidFill>
                  <a:srgbClr val="1E1C11"/>
                </a:solidFill>
                <a:latin typeface="Arial MT"/>
                <a:cs typeface="Arial MT"/>
              </a:rPr>
              <a:t>de las </a:t>
            </a:r>
            <a:r>
              <a:rPr sz="2000" spc="5" dirty="0">
                <a:solidFill>
                  <a:srgbClr val="1E1C11"/>
                </a:solidFill>
                <a:latin typeface="Arial MT"/>
                <a:cs typeface="Arial MT"/>
              </a:rPr>
              <a:t> </a:t>
            </a:r>
            <a:r>
              <a:rPr sz="2000" dirty="0">
                <a:solidFill>
                  <a:srgbClr val="1E1C11"/>
                </a:solidFill>
                <a:latin typeface="Arial MT"/>
                <a:cs typeface="Arial MT"/>
              </a:rPr>
              <a:t>entidades</a:t>
            </a:r>
            <a:r>
              <a:rPr sz="2000" spc="5" dirty="0">
                <a:solidFill>
                  <a:srgbClr val="1E1C11"/>
                </a:solidFill>
                <a:latin typeface="Arial MT"/>
                <a:cs typeface="Arial MT"/>
              </a:rPr>
              <a:t> </a:t>
            </a:r>
            <a:r>
              <a:rPr sz="2000" dirty="0">
                <a:solidFill>
                  <a:srgbClr val="1E1C11"/>
                </a:solidFill>
                <a:latin typeface="Arial MT"/>
                <a:cs typeface="Arial MT"/>
              </a:rPr>
              <a:t>públicas</a:t>
            </a:r>
            <a:r>
              <a:rPr sz="2000" spc="5" dirty="0">
                <a:solidFill>
                  <a:srgbClr val="1E1C11"/>
                </a:solidFill>
                <a:latin typeface="Arial MT"/>
                <a:cs typeface="Arial MT"/>
              </a:rPr>
              <a:t> </a:t>
            </a:r>
            <a:r>
              <a:rPr sz="2000" dirty="0">
                <a:solidFill>
                  <a:srgbClr val="1E1C11"/>
                </a:solidFill>
                <a:latin typeface="Arial MT"/>
                <a:cs typeface="Arial MT"/>
              </a:rPr>
              <a:t>o</a:t>
            </a:r>
            <a:r>
              <a:rPr sz="2000" spc="5" dirty="0">
                <a:solidFill>
                  <a:srgbClr val="1E1C11"/>
                </a:solidFill>
                <a:latin typeface="Arial MT"/>
                <a:cs typeface="Arial MT"/>
              </a:rPr>
              <a:t> </a:t>
            </a:r>
            <a:r>
              <a:rPr sz="2000" spc="-5" dirty="0">
                <a:solidFill>
                  <a:srgbClr val="1E1C11"/>
                </a:solidFill>
                <a:latin typeface="Arial MT"/>
                <a:cs typeface="Arial MT"/>
              </a:rPr>
              <a:t>que</a:t>
            </a:r>
            <a:r>
              <a:rPr sz="2000" dirty="0">
                <a:solidFill>
                  <a:srgbClr val="1E1C11"/>
                </a:solidFill>
                <a:latin typeface="Arial MT"/>
                <a:cs typeface="Arial MT"/>
              </a:rPr>
              <a:t> </a:t>
            </a:r>
            <a:r>
              <a:rPr sz="2000" spc="-5" dirty="0">
                <a:solidFill>
                  <a:srgbClr val="1E1C11"/>
                </a:solidFill>
                <a:latin typeface="Arial MT"/>
                <a:cs typeface="Arial MT"/>
              </a:rPr>
              <a:t>estas</a:t>
            </a:r>
            <a:r>
              <a:rPr sz="2000" dirty="0">
                <a:solidFill>
                  <a:srgbClr val="1E1C11"/>
                </a:solidFill>
                <a:latin typeface="Arial MT"/>
                <a:cs typeface="Arial MT"/>
              </a:rPr>
              <a:t> </a:t>
            </a:r>
            <a:r>
              <a:rPr sz="2000" spc="-5" dirty="0">
                <a:solidFill>
                  <a:srgbClr val="1E1C11"/>
                </a:solidFill>
                <a:latin typeface="Arial MT"/>
                <a:cs typeface="Arial MT"/>
              </a:rPr>
              <a:t>últimas</a:t>
            </a:r>
            <a:r>
              <a:rPr sz="2000" dirty="0">
                <a:solidFill>
                  <a:srgbClr val="1E1C11"/>
                </a:solidFill>
                <a:latin typeface="Arial MT"/>
                <a:cs typeface="Arial MT"/>
              </a:rPr>
              <a:t> han </a:t>
            </a:r>
            <a:r>
              <a:rPr sz="2000" spc="5" dirty="0">
                <a:solidFill>
                  <a:srgbClr val="1E1C11"/>
                </a:solidFill>
                <a:latin typeface="Arial MT"/>
                <a:cs typeface="Arial MT"/>
              </a:rPr>
              <a:t> </a:t>
            </a:r>
            <a:r>
              <a:rPr sz="2000" dirty="0">
                <a:solidFill>
                  <a:srgbClr val="1E1C11"/>
                </a:solidFill>
                <a:latin typeface="Arial MT"/>
                <a:cs typeface="Arial MT"/>
              </a:rPr>
              <a:t>destinado</a:t>
            </a:r>
            <a:r>
              <a:rPr sz="2000" spc="5" dirty="0">
                <a:solidFill>
                  <a:srgbClr val="1E1C11"/>
                </a:solidFill>
                <a:latin typeface="Arial MT"/>
                <a:cs typeface="Arial MT"/>
              </a:rPr>
              <a:t> </a:t>
            </a:r>
            <a:r>
              <a:rPr sz="2000" spc="-5" dirty="0">
                <a:solidFill>
                  <a:srgbClr val="1E1C11"/>
                </a:solidFill>
                <a:latin typeface="Arial MT"/>
                <a:cs typeface="Arial MT"/>
              </a:rPr>
              <a:t>para</a:t>
            </a:r>
            <a:r>
              <a:rPr sz="2000" dirty="0">
                <a:solidFill>
                  <a:srgbClr val="1E1C11"/>
                </a:solidFill>
                <a:latin typeface="Arial MT"/>
                <a:cs typeface="Arial MT"/>
              </a:rPr>
              <a:t> su</a:t>
            </a:r>
            <a:r>
              <a:rPr sz="2000" spc="5" dirty="0">
                <a:solidFill>
                  <a:srgbClr val="1E1C11"/>
                </a:solidFill>
                <a:latin typeface="Arial MT"/>
                <a:cs typeface="Arial MT"/>
              </a:rPr>
              <a:t> </a:t>
            </a:r>
            <a:r>
              <a:rPr sz="2000" dirty="0">
                <a:solidFill>
                  <a:srgbClr val="1E1C11"/>
                </a:solidFill>
                <a:latin typeface="Arial MT"/>
                <a:cs typeface="Arial MT"/>
              </a:rPr>
              <a:t>utilización</a:t>
            </a:r>
            <a:r>
              <a:rPr sz="2000" spc="5" dirty="0">
                <a:solidFill>
                  <a:srgbClr val="1E1C11"/>
                </a:solidFill>
                <a:latin typeface="Arial MT"/>
                <a:cs typeface="Arial MT"/>
              </a:rPr>
              <a:t> </a:t>
            </a:r>
            <a:r>
              <a:rPr sz="2000" dirty="0">
                <a:solidFill>
                  <a:srgbClr val="1E1C11"/>
                </a:solidFill>
                <a:latin typeface="Arial MT"/>
                <a:cs typeface="Arial MT"/>
              </a:rPr>
              <a:t>con</a:t>
            </a:r>
            <a:r>
              <a:rPr sz="2000" spc="5" dirty="0">
                <a:solidFill>
                  <a:srgbClr val="1E1C11"/>
                </a:solidFill>
                <a:latin typeface="Arial MT"/>
                <a:cs typeface="Arial MT"/>
              </a:rPr>
              <a:t> </a:t>
            </a:r>
            <a:r>
              <a:rPr sz="2000" spc="-5" dirty="0">
                <a:solidFill>
                  <a:srgbClr val="1E1C11"/>
                </a:solidFill>
                <a:latin typeface="Arial MT"/>
                <a:cs typeface="Arial MT"/>
              </a:rPr>
              <a:t>fines </a:t>
            </a:r>
            <a:r>
              <a:rPr sz="2000" spc="-545" dirty="0">
                <a:solidFill>
                  <a:srgbClr val="1E1C11"/>
                </a:solidFill>
                <a:latin typeface="Arial MT"/>
                <a:cs typeface="Arial MT"/>
              </a:rPr>
              <a:t> </a:t>
            </a:r>
            <a:r>
              <a:rPr sz="2000" dirty="0">
                <a:solidFill>
                  <a:srgbClr val="1E1C11"/>
                </a:solidFill>
                <a:latin typeface="Arial MT"/>
                <a:cs typeface="Arial MT"/>
              </a:rPr>
              <a:t>específicos.</a:t>
            </a:r>
            <a:endParaRPr sz="2000">
              <a:latin typeface="Arial MT"/>
              <a:cs typeface="Arial MT"/>
            </a:endParaRPr>
          </a:p>
          <a:p>
            <a:pPr>
              <a:spcBef>
                <a:spcPts val="25"/>
              </a:spcBef>
              <a:buClr>
                <a:srgbClr val="1F487C"/>
              </a:buClr>
              <a:buFont typeface="Arial MT"/>
              <a:buChar char="•"/>
            </a:pPr>
            <a:endParaRPr sz="2650">
              <a:latin typeface="Arial MT"/>
              <a:cs typeface="Arial MT"/>
            </a:endParaRPr>
          </a:p>
          <a:p>
            <a:pPr marL="355600" marR="229870" indent="-342900" algn="just">
              <a:buClr>
                <a:srgbClr val="1F487C"/>
              </a:buClr>
              <a:buChar char="•"/>
              <a:tabLst>
                <a:tab pos="355600" algn="l"/>
              </a:tabLst>
            </a:pPr>
            <a:r>
              <a:rPr sz="2000" dirty="0">
                <a:solidFill>
                  <a:srgbClr val="1E1C11"/>
                </a:solidFill>
                <a:latin typeface="Arial MT"/>
                <a:cs typeface="Arial MT"/>
              </a:rPr>
              <a:t>Cuando</a:t>
            </a:r>
            <a:r>
              <a:rPr sz="2000" spc="5" dirty="0">
                <a:solidFill>
                  <a:srgbClr val="1E1C11"/>
                </a:solidFill>
                <a:latin typeface="Arial MT"/>
                <a:cs typeface="Arial MT"/>
              </a:rPr>
              <a:t> </a:t>
            </a:r>
            <a:r>
              <a:rPr sz="2000" dirty="0">
                <a:solidFill>
                  <a:srgbClr val="1E1C11"/>
                </a:solidFill>
                <a:latin typeface="Arial MT"/>
                <a:cs typeface="Arial MT"/>
              </a:rPr>
              <a:t>se</a:t>
            </a:r>
            <a:r>
              <a:rPr sz="2000" spc="5" dirty="0">
                <a:solidFill>
                  <a:srgbClr val="1E1C11"/>
                </a:solidFill>
                <a:latin typeface="Arial MT"/>
                <a:cs typeface="Arial MT"/>
              </a:rPr>
              <a:t> </a:t>
            </a:r>
            <a:r>
              <a:rPr sz="2000" dirty="0">
                <a:solidFill>
                  <a:srgbClr val="1E1C11"/>
                </a:solidFill>
                <a:latin typeface="Arial MT"/>
                <a:cs typeface="Arial MT"/>
              </a:rPr>
              <a:t>trate</a:t>
            </a:r>
            <a:r>
              <a:rPr sz="2000" spc="5" dirty="0">
                <a:solidFill>
                  <a:srgbClr val="1E1C11"/>
                </a:solidFill>
                <a:latin typeface="Arial MT"/>
                <a:cs typeface="Arial MT"/>
              </a:rPr>
              <a:t> </a:t>
            </a:r>
            <a:r>
              <a:rPr sz="2000" spc="-10" dirty="0">
                <a:solidFill>
                  <a:srgbClr val="1E1C11"/>
                </a:solidFill>
                <a:latin typeface="Arial MT"/>
                <a:cs typeface="Arial MT"/>
              </a:rPr>
              <a:t>de</a:t>
            </a:r>
            <a:r>
              <a:rPr sz="2000" spc="-5" dirty="0">
                <a:solidFill>
                  <a:srgbClr val="1E1C11"/>
                </a:solidFill>
                <a:latin typeface="Arial MT"/>
                <a:cs typeface="Arial MT"/>
              </a:rPr>
              <a:t> personas</a:t>
            </a:r>
            <a:r>
              <a:rPr sz="2000" dirty="0">
                <a:solidFill>
                  <a:srgbClr val="1E1C11"/>
                </a:solidFill>
                <a:latin typeface="Arial MT"/>
                <a:cs typeface="Arial MT"/>
              </a:rPr>
              <a:t> </a:t>
            </a:r>
            <a:r>
              <a:rPr sz="2000" spc="-5" dirty="0">
                <a:solidFill>
                  <a:srgbClr val="1E1C11"/>
                </a:solidFill>
                <a:latin typeface="Arial MT"/>
                <a:cs typeface="Arial MT"/>
              </a:rPr>
              <a:t>jurídicas</a:t>
            </a:r>
            <a:r>
              <a:rPr sz="2000"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 responsabilidad disciplinaria </a:t>
            </a:r>
            <a:r>
              <a:rPr sz="2000" spc="-5" dirty="0">
                <a:solidFill>
                  <a:srgbClr val="1E1C11"/>
                </a:solidFill>
                <a:latin typeface="Arial MT"/>
                <a:cs typeface="Arial MT"/>
              </a:rPr>
              <a:t>será </a:t>
            </a:r>
            <a:r>
              <a:rPr sz="2000" dirty="0">
                <a:solidFill>
                  <a:srgbClr val="1E1C11"/>
                </a:solidFill>
                <a:latin typeface="Arial MT"/>
                <a:cs typeface="Arial MT"/>
              </a:rPr>
              <a:t>exigible </a:t>
            </a:r>
            <a:r>
              <a:rPr sz="2000" spc="-5" dirty="0">
                <a:solidFill>
                  <a:srgbClr val="1E1C11"/>
                </a:solidFill>
                <a:latin typeface="Arial MT"/>
                <a:cs typeface="Arial MT"/>
              </a:rPr>
              <a:t>tanto </a:t>
            </a:r>
            <a:r>
              <a:rPr sz="2000" dirty="0">
                <a:solidFill>
                  <a:srgbClr val="1E1C11"/>
                </a:solidFill>
                <a:latin typeface="Arial MT"/>
                <a:cs typeface="Arial MT"/>
              </a:rPr>
              <a:t> al </a:t>
            </a:r>
            <a:r>
              <a:rPr sz="2000" spc="-5" dirty="0">
                <a:solidFill>
                  <a:srgbClr val="1E1C11"/>
                </a:solidFill>
                <a:latin typeface="Arial MT"/>
                <a:cs typeface="Arial MT"/>
              </a:rPr>
              <a:t>representante </a:t>
            </a:r>
            <a:r>
              <a:rPr sz="2000" dirty="0">
                <a:solidFill>
                  <a:srgbClr val="1E1C11"/>
                </a:solidFill>
                <a:latin typeface="Arial MT"/>
                <a:cs typeface="Arial MT"/>
              </a:rPr>
              <a:t>legal </a:t>
            </a:r>
            <a:r>
              <a:rPr sz="2000" spc="-5" dirty="0">
                <a:solidFill>
                  <a:srgbClr val="1E1C11"/>
                </a:solidFill>
                <a:latin typeface="Arial MT"/>
                <a:cs typeface="Arial MT"/>
              </a:rPr>
              <a:t>como </a:t>
            </a:r>
            <a:r>
              <a:rPr sz="2000" dirty="0">
                <a:solidFill>
                  <a:srgbClr val="1E1C11"/>
                </a:solidFill>
                <a:latin typeface="Arial MT"/>
                <a:cs typeface="Arial MT"/>
              </a:rPr>
              <a:t>a los </a:t>
            </a:r>
            <a:r>
              <a:rPr sz="2000" spc="-5" dirty="0">
                <a:solidFill>
                  <a:srgbClr val="1E1C11"/>
                </a:solidFill>
                <a:latin typeface="Arial MT"/>
                <a:cs typeface="Arial MT"/>
              </a:rPr>
              <a:t>miembros </a:t>
            </a:r>
            <a:r>
              <a:rPr sz="2000" spc="-15" dirty="0">
                <a:solidFill>
                  <a:srgbClr val="1E1C11"/>
                </a:solidFill>
                <a:latin typeface="Arial MT"/>
                <a:cs typeface="Arial MT"/>
              </a:rPr>
              <a:t>de </a:t>
            </a:r>
            <a:r>
              <a:rPr sz="2000" spc="-10" dirty="0">
                <a:solidFill>
                  <a:srgbClr val="1E1C11"/>
                </a:solidFill>
                <a:latin typeface="Arial MT"/>
                <a:cs typeface="Arial MT"/>
              </a:rPr>
              <a:t> </a:t>
            </a:r>
            <a:r>
              <a:rPr sz="2000" spc="-5" dirty="0">
                <a:solidFill>
                  <a:srgbClr val="1E1C11"/>
                </a:solidFill>
                <a:latin typeface="Arial MT"/>
                <a:cs typeface="Arial MT"/>
              </a:rPr>
              <a:t>la </a:t>
            </a:r>
            <a:r>
              <a:rPr sz="2000" dirty="0">
                <a:solidFill>
                  <a:srgbClr val="1E1C11"/>
                </a:solidFill>
                <a:latin typeface="Arial MT"/>
                <a:cs typeface="Arial MT"/>
              </a:rPr>
              <a:t>Junta</a:t>
            </a:r>
            <a:r>
              <a:rPr sz="2000" spc="-30" dirty="0">
                <a:solidFill>
                  <a:srgbClr val="1E1C11"/>
                </a:solidFill>
                <a:latin typeface="Arial MT"/>
                <a:cs typeface="Arial MT"/>
              </a:rPr>
              <a:t> </a:t>
            </a:r>
            <a:r>
              <a:rPr sz="2000" dirty="0">
                <a:solidFill>
                  <a:srgbClr val="1E1C11"/>
                </a:solidFill>
                <a:latin typeface="Arial MT"/>
                <a:cs typeface="Arial MT"/>
              </a:rPr>
              <a:t>Directiva,</a:t>
            </a:r>
            <a:r>
              <a:rPr sz="2000" spc="-15" dirty="0">
                <a:solidFill>
                  <a:srgbClr val="1E1C11"/>
                </a:solidFill>
                <a:latin typeface="Arial MT"/>
                <a:cs typeface="Arial MT"/>
              </a:rPr>
              <a:t> </a:t>
            </a:r>
            <a:r>
              <a:rPr sz="2000" dirty="0">
                <a:solidFill>
                  <a:srgbClr val="1E1C11"/>
                </a:solidFill>
                <a:latin typeface="Arial MT"/>
                <a:cs typeface="Arial MT"/>
              </a:rPr>
              <a:t>según</a:t>
            </a:r>
            <a:r>
              <a:rPr sz="2000" spc="-25" dirty="0">
                <a:solidFill>
                  <a:srgbClr val="1E1C11"/>
                </a:solidFill>
                <a:latin typeface="Arial MT"/>
                <a:cs typeface="Arial MT"/>
              </a:rPr>
              <a:t> </a:t>
            </a:r>
            <a:r>
              <a:rPr sz="2000" dirty="0">
                <a:solidFill>
                  <a:srgbClr val="1E1C11"/>
                </a:solidFill>
                <a:latin typeface="Arial MT"/>
                <a:cs typeface="Arial MT"/>
              </a:rPr>
              <a:t>el</a:t>
            </a:r>
            <a:r>
              <a:rPr sz="2000" spc="-10" dirty="0">
                <a:solidFill>
                  <a:srgbClr val="1E1C11"/>
                </a:solidFill>
                <a:latin typeface="Arial MT"/>
                <a:cs typeface="Arial MT"/>
              </a:rPr>
              <a:t> </a:t>
            </a:r>
            <a:r>
              <a:rPr sz="2000" dirty="0">
                <a:solidFill>
                  <a:srgbClr val="1E1C11"/>
                </a:solidFill>
                <a:latin typeface="Arial MT"/>
                <a:cs typeface="Arial MT"/>
              </a:rPr>
              <a:t>caso.</a:t>
            </a:r>
            <a:endParaRPr sz="2000">
              <a:latin typeface="Arial MT"/>
              <a:cs typeface="Arial MT"/>
            </a:endParaRPr>
          </a:p>
        </p:txBody>
      </p:sp>
      <p:pic>
        <p:nvPicPr>
          <p:cNvPr id="5" name="object 4">
            <a:extLst>
              <a:ext uri="{FF2B5EF4-FFF2-40B4-BE49-F238E27FC236}">
                <a16:creationId xmlns:a16="http://schemas.microsoft.com/office/drawing/2014/main" id="{9D282BD4-CBD8-44B0-81E8-13963F9C3487}"/>
              </a:ext>
            </a:extLst>
          </p:cNvPr>
          <p:cNvPicPr/>
          <p:nvPr/>
        </p:nvPicPr>
        <p:blipFill>
          <a:blip r:embed="rId2" cstate="print"/>
          <a:stretch>
            <a:fillRect/>
          </a:stretch>
        </p:blipFill>
        <p:spPr>
          <a:xfrm>
            <a:off x="7898892" y="2766060"/>
            <a:ext cx="2522219" cy="2148840"/>
          </a:xfrm>
          <a:prstGeom prst="rect">
            <a:avLst/>
          </a:prstGeom>
        </p:spPr>
      </p:pic>
    </p:spTree>
    <p:extLst>
      <p:ext uri="{BB962C8B-B14F-4D97-AF65-F5344CB8AC3E}">
        <p14:creationId xmlns:p14="http://schemas.microsoft.com/office/powerpoint/2010/main" val="1490344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EC839165-75AA-4BA2-A802-ADC44017685F}"/>
              </a:ext>
            </a:extLst>
          </p:cNvPr>
          <p:cNvSpPr txBox="1"/>
          <p:nvPr/>
        </p:nvSpPr>
        <p:spPr>
          <a:xfrm>
            <a:off x="9882631" y="6556044"/>
            <a:ext cx="249554" cy="175048"/>
          </a:xfrm>
          <a:prstGeom prst="rect">
            <a:avLst/>
          </a:prstGeom>
        </p:spPr>
        <p:txBody>
          <a:bodyPr vert="horz" wrap="square" lIns="0" tIns="13335" rIns="0" bIns="0" rtlCol="0">
            <a:spAutoFit/>
          </a:bodyPr>
          <a:lstStyle/>
          <a:p>
            <a:pPr marL="12700">
              <a:spcBef>
                <a:spcPts val="105"/>
              </a:spcBef>
            </a:pPr>
            <a:r>
              <a:rPr sz="1050" dirty="0">
                <a:solidFill>
                  <a:srgbClr val="FFFFFF"/>
                </a:solidFill>
                <a:latin typeface="Arial MT"/>
                <a:cs typeface="Arial MT"/>
              </a:rPr>
              <a:t>122</a:t>
            </a:r>
            <a:endParaRPr sz="1050">
              <a:latin typeface="Arial MT"/>
              <a:cs typeface="Arial MT"/>
            </a:endParaRPr>
          </a:p>
        </p:txBody>
      </p:sp>
      <p:sp>
        <p:nvSpPr>
          <p:cNvPr id="3" name="object 2">
            <a:extLst>
              <a:ext uri="{FF2B5EF4-FFF2-40B4-BE49-F238E27FC236}">
                <a16:creationId xmlns:a16="http://schemas.microsoft.com/office/drawing/2014/main" id="{1F3248E5-6C39-471B-9074-F4BACCF89150}"/>
              </a:ext>
            </a:extLst>
          </p:cNvPr>
          <p:cNvSpPr txBox="1"/>
          <p:nvPr/>
        </p:nvSpPr>
        <p:spPr>
          <a:xfrm>
            <a:off x="2059940" y="1823467"/>
            <a:ext cx="8073390" cy="3866515"/>
          </a:xfrm>
          <a:prstGeom prst="rect">
            <a:avLst/>
          </a:prstGeom>
        </p:spPr>
        <p:txBody>
          <a:bodyPr vert="horz" wrap="square" lIns="0" tIns="12065" rIns="0" bIns="0" rtlCol="0">
            <a:spAutoFit/>
          </a:bodyPr>
          <a:lstStyle/>
          <a:p>
            <a:pPr marL="355600" marR="5080" indent="-343535" algn="just">
              <a:spcBef>
                <a:spcPts val="95"/>
              </a:spcBef>
              <a:buClr>
                <a:srgbClr val="1F487C"/>
              </a:buClr>
              <a:buFont typeface="Arial MT"/>
              <a:buChar char="•"/>
              <a:tabLst>
                <a:tab pos="356235" algn="l"/>
              </a:tabLst>
            </a:pPr>
            <a:r>
              <a:rPr sz="2800" b="1" i="1" spc="-5" dirty="0">
                <a:solidFill>
                  <a:srgbClr val="1E1C11"/>
                </a:solidFill>
                <a:latin typeface="Arial"/>
                <a:cs typeface="Arial"/>
              </a:rPr>
              <a:t>Artículo </a:t>
            </a:r>
            <a:r>
              <a:rPr sz="2800" b="1" i="1" dirty="0">
                <a:solidFill>
                  <a:srgbClr val="1E1C11"/>
                </a:solidFill>
                <a:latin typeface="Arial"/>
                <a:cs typeface="Arial"/>
              </a:rPr>
              <a:t>55.- </a:t>
            </a:r>
            <a:r>
              <a:rPr sz="2800" i="1" spc="-10" dirty="0">
                <a:solidFill>
                  <a:srgbClr val="1E1C11"/>
                </a:solidFill>
                <a:latin typeface="Arial"/>
                <a:cs typeface="Arial"/>
              </a:rPr>
              <a:t>De </a:t>
            </a:r>
            <a:r>
              <a:rPr sz="2800" i="1" spc="-5" dirty="0">
                <a:solidFill>
                  <a:srgbClr val="1E1C11"/>
                </a:solidFill>
                <a:latin typeface="Arial"/>
                <a:cs typeface="Arial"/>
              </a:rPr>
              <a:t>la Prescripción de las Acciones </a:t>
            </a:r>
            <a:r>
              <a:rPr sz="2800" i="1" spc="-765" dirty="0">
                <a:solidFill>
                  <a:srgbClr val="1E1C11"/>
                </a:solidFill>
                <a:latin typeface="Arial"/>
                <a:cs typeface="Arial"/>
              </a:rPr>
              <a:t> </a:t>
            </a:r>
            <a:r>
              <a:rPr sz="2800" i="1" spc="-5" dirty="0">
                <a:solidFill>
                  <a:srgbClr val="1E1C11"/>
                </a:solidFill>
                <a:latin typeface="Arial"/>
                <a:cs typeface="Arial"/>
              </a:rPr>
              <a:t>de </a:t>
            </a:r>
            <a:r>
              <a:rPr sz="2800" i="1" dirty="0">
                <a:solidFill>
                  <a:srgbClr val="1E1C11"/>
                </a:solidFill>
                <a:latin typeface="Arial"/>
                <a:cs typeface="Arial"/>
              </a:rPr>
              <a:t>Responsabilidad Contractual </a:t>
            </a:r>
            <a:r>
              <a:rPr sz="2800" i="1" spc="-5" dirty="0">
                <a:solidFill>
                  <a:srgbClr val="1E1C11"/>
                </a:solidFill>
                <a:latin typeface="Arial"/>
                <a:cs typeface="Arial"/>
              </a:rPr>
              <a:t>La </a:t>
            </a:r>
            <a:r>
              <a:rPr sz="2800" i="1" dirty="0">
                <a:solidFill>
                  <a:srgbClr val="1E1C11"/>
                </a:solidFill>
                <a:latin typeface="Arial"/>
                <a:cs typeface="Arial"/>
              </a:rPr>
              <a:t>acción </a:t>
            </a:r>
            <a:r>
              <a:rPr sz="2800" i="1" spc="-5" dirty="0">
                <a:solidFill>
                  <a:srgbClr val="1E1C11"/>
                </a:solidFill>
                <a:latin typeface="Arial"/>
                <a:cs typeface="Arial"/>
              </a:rPr>
              <a:t>civil </a:t>
            </a:r>
            <a:r>
              <a:rPr sz="2800" i="1" dirty="0">
                <a:solidFill>
                  <a:srgbClr val="1E1C11"/>
                </a:solidFill>
                <a:latin typeface="Arial"/>
                <a:cs typeface="Arial"/>
              </a:rPr>
              <a:t> derivada </a:t>
            </a:r>
            <a:r>
              <a:rPr sz="2800" i="1" spc="-5" dirty="0">
                <a:solidFill>
                  <a:srgbClr val="1E1C11"/>
                </a:solidFill>
                <a:latin typeface="Arial"/>
                <a:cs typeface="Arial"/>
              </a:rPr>
              <a:t>de las acciones y </a:t>
            </a:r>
            <a:r>
              <a:rPr sz="2800" i="1" dirty="0">
                <a:solidFill>
                  <a:srgbClr val="1E1C11"/>
                </a:solidFill>
                <a:latin typeface="Arial"/>
                <a:cs typeface="Arial"/>
              </a:rPr>
              <a:t>omisiones </a:t>
            </a:r>
            <a:r>
              <a:rPr sz="2800" i="1" spc="-5" dirty="0">
                <a:solidFill>
                  <a:srgbClr val="1E1C11"/>
                </a:solidFill>
                <a:latin typeface="Arial"/>
                <a:cs typeface="Arial"/>
              </a:rPr>
              <a:t>a </a:t>
            </a:r>
            <a:r>
              <a:rPr sz="2800" i="1" dirty="0">
                <a:solidFill>
                  <a:srgbClr val="1E1C11"/>
                </a:solidFill>
                <a:latin typeface="Arial"/>
                <a:cs typeface="Arial"/>
              </a:rPr>
              <a:t>que se </a:t>
            </a:r>
            <a:r>
              <a:rPr sz="2800" i="1" spc="5" dirty="0">
                <a:solidFill>
                  <a:srgbClr val="1E1C11"/>
                </a:solidFill>
                <a:latin typeface="Arial"/>
                <a:cs typeface="Arial"/>
              </a:rPr>
              <a:t> </a:t>
            </a:r>
            <a:r>
              <a:rPr sz="2800" i="1" dirty="0">
                <a:solidFill>
                  <a:srgbClr val="1E1C11"/>
                </a:solidFill>
                <a:latin typeface="Arial"/>
                <a:cs typeface="Arial"/>
              </a:rPr>
              <a:t>refieren los </a:t>
            </a:r>
            <a:r>
              <a:rPr sz="2800" i="1" spc="-5" dirty="0">
                <a:solidFill>
                  <a:srgbClr val="1E1C11"/>
                </a:solidFill>
                <a:latin typeface="Arial"/>
                <a:cs typeface="Arial"/>
              </a:rPr>
              <a:t>artículos </a:t>
            </a:r>
            <a:r>
              <a:rPr sz="2800" i="1" dirty="0">
                <a:solidFill>
                  <a:srgbClr val="1E1C11"/>
                </a:solidFill>
                <a:latin typeface="Arial"/>
                <a:cs typeface="Arial"/>
              </a:rPr>
              <a:t>50, 51, </a:t>
            </a:r>
            <a:r>
              <a:rPr sz="2800" i="1" spc="-5" dirty="0">
                <a:solidFill>
                  <a:srgbClr val="1E1C11"/>
                </a:solidFill>
                <a:latin typeface="Arial"/>
                <a:cs typeface="Arial"/>
              </a:rPr>
              <a:t>52 y 53 de esta ley </a:t>
            </a:r>
            <a:r>
              <a:rPr sz="2800" i="1" dirty="0">
                <a:solidFill>
                  <a:srgbClr val="1E1C11"/>
                </a:solidFill>
                <a:latin typeface="Arial"/>
                <a:cs typeface="Arial"/>
              </a:rPr>
              <a:t> prescribirá</a:t>
            </a:r>
            <a:r>
              <a:rPr sz="2800" i="1" spc="5" dirty="0">
                <a:solidFill>
                  <a:srgbClr val="1E1C11"/>
                </a:solidFill>
                <a:latin typeface="Arial"/>
                <a:cs typeface="Arial"/>
              </a:rPr>
              <a:t> </a:t>
            </a:r>
            <a:r>
              <a:rPr sz="2800" i="1" dirty="0">
                <a:solidFill>
                  <a:srgbClr val="1E1C11"/>
                </a:solidFill>
                <a:latin typeface="Arial"/>
                <a:cs typeface="Arial"/>
              </a:rPr>
              <a:t>en </a:t>
            </a:r>
            <a:r>
              <a:rPr sz="2800" i="1" spc="-5" dirty="0">
                <a:solidFill>
                  <a:srgbClr val="1E1C11"/>
                </a:solidFill>
                <a:latin typeface="Arial"/>
                <a:cs typeface="Arial"/>
              </a:rPr>
              <a:t>el término</a:t>
            </a:r>
            <a:r>
              <a:rPr sz="2800" i="1" dirty="0">
                <a:solidFill>
                  <a:srgbClr val="1E1C11"/>
                </a:solidFill>
                <a:latin typeface="Arial"/>
                <a:cs typeface="Arial"/>
              </a:rPr>
              <a:t> </a:t>
            </a:r>
            <a:r>
              <a:rPr sz="2800" i="1" spc="-5" dirty="0">
                <a:solidFill>
                  <a:srgbClr val="1E1C11"/>
                </a:solidFill>
                <a:latin typeface="Arial"/>
                <a:cs typeface="Arial"/>
              </a:rPr>
              <a:t>de </a:t>
            </a:r>
            <a:r>
              <a:rPr sz="2800" i="1" dirty="0">
                <a:solidFill>
                  <a:srgbClr val="1E1C11"/>
                </a:solidFill>
                <a:latin typeface="Arial"/>
                <a:cs typeface="Arial"/>
              </a:rPr>
              <a:t>veinte </a:t>
            </a:r>
            <a:r>
              <a:rPr sz="2800" i="1" spc="-5" dirty="0">
                <a:solidFill>
                  <a:srgbClr val="1E1C11"/>
                </a:solidFill>
                <a:latin typeface="Arial"/>
                <a:cs typeface="Arial"/>
              </a:rPr>
              <a:t>(20) </a:t>
            </a:r>
            <a:r>
              <a:rPr sz="2800" i="1" dirty="0">
                <a:solidFill>
                  <a:srgbClr val="1E1C11"/>
                </a:solidFill>
                <a:latin typeface="Arial"/>
                <a:cs typeface="Arial"/>
              </a:rPr>
              <a:t>años, </a:t>
            </a:r>
            <a:r>
              <a:rPr sz="2800" i="1" spc="5" dirty="0">
                <a:solidFill>
                  <a:srgbClr val="1E1C11"/>
                </a:solidFill>
                <a:latin typeface="Arial"/>
                <a:cs typeface="Arial"/>
              </a:rPr>
              <a:t> </a:t>
            </a:r>
            <a:r>
              <a:rPr sz="2800" i="1" dirty="0">
                <a:solidFill>
                  <a:srgbClr val="1E1C11"/>
                </a:solidFill>
                <a:latin typeface="Arial"/>
                <a:cs typeface="Arial"/>
              </a:rPr>
              <a:t>contados</a:t>
            </a:r>
            <a:r>
              <a:rPr sz="2800" i="1" spc="5" dirty="0">
                <a:solidFill>
                  <a:srgbClr val="1E1C11"/>
                </a:solidFill>
                <a:latin typeface="Arial"/>
                <a:cs typeface="Arial"/>
              </a:rPr>
              <a:t> </a:t>
            </a:r>
            <a:r>
              <a:rPr sz="2800" i="1" spc="-5" dirty="0">
                <a:solidFill>
                  <a:srgbClr val="1E1C11"/>
                </a:solidFill>
                <a:latin typeface="Arial"/>
                <a:cs typeface="Arial"/>
              </a:rPr>
              <a:t>a</a:t>
            </a:r>
            <a:r>
              <a:rPr sz="2800" i="1" dirty="0">
                <a:solidFill>
                  <a:srgbClr val="1E1C11"/>
                </a:solidFill>
                <a:latin typeface="Arial"/>
                <a:cs typeface="Arial"/>
              </a:rPr>
              <a:t> </a:t>
            </a:r>
            <a:r>
              <a:rPr sz="2800" i="1" spc="-5" dirty="0">
                <a:solidFill>
                  <a:srgbClr val="1E1C11"/>
                </a:solidFill>
                <a:latin typeface="Arial"/>
                <a:cs typeface="Arial"/>
              </a:rPr>
              <a:t>partir</a:t>
            </a:r>
            <a:r>
              <a:rPr sz="2800" i="1" dirty="0">
                <a:solidFill>
                  <a:srgbClr val="1E1C11"/>
                </a:solidFill>
                <a:latin typeface="Arial"/>
                <a:cs typeface="Arial"/>
              </a:rPr>
              <a:t> </a:t>
            </a:r>
            <a:r>
              <a:rPr sz="2800" i="1" spc="-5" dirty="0">
                <a:solidFill>
                  <a:srgbClr val="1E1C11"/>
                </a:solidFill>
                <a:latin typeface="Arial"/>
                <a:cs typeface="Arial"/>
              </a:rPr>
              <a:t>de</a:t>
            </a:r>
            <a:r>
              <a:rPr sz="2800" i="1" dirty="0">
                <a:solidFill>
                  <a:srgbClr val="1E1C11"/>
                </a:solidFill>
                <a:latin typeface="Arial"/>
                <a:cs typeface="Arial"/>
              </a:rPr>
              <a:t> </a:t>
            </a:r>
            <a:r>
              <a:rPr sz="2800" i="1" spc="-5" dirty="0">
                <a:solidFill>
                  <a:srgbClr val="1E1C11"/>
                </a:solidFill>
                <a:latin typeface="Arial"/>
                <a:cs typeface="Arial"/>
              </a:rPr>
              <a:t>la</a:t>
            </a:r>
            <a:r>
              <a:rPr sz="2800" i="1" dirty="0">
                <a:solidFill>
                  <a:srgbClr val="1E1C11"/>
                </a:solidFill>
                <a:latin typeface="Arial"/>
                <a:cs typeface="Arial"/>
              </a:rPr>
              <a:t> ocurrencia</a:t>
            </a:r>
            <a:r>
              <a:rPr sz="2800" i="1" spc="5" dirty="0">
                <a:solidFill>
                  <a:srgbClr val="1E1C11"/>
                </a:solidFill>
                <a:latin typeface="Arial"/>
                <a:cs typeface="Arial"/>
              </a:rPr>
              <a:t> </a:t>
            </a:r>
            <a:r>
              <a:rPr sz="2800" i="1" spc="-5" dirty="0">
                <a:solidFill>
                  <a:srgbClr val="1E1C11"/>
                </a:solidFill>
                <a:latin typeface="Arial"/>
                <a:cs typeface="Arial"/>
              </a:rPr>
              <a:t>de</a:t>
            </a:r>
            <a:r>
              <a:rPr sz="2800" i="1" spc="770" dirty="0">
                <a:solidFill>
                  <a:srgbClr val="1E1C11"/>
                </a:solidFill>
                <a:latin typeface="Arial"/>
                <a:cs typeface="Arial"/>
              </a:rPr>
              <a:t> </a:t>
            </a:r>
            <a:r>
              <a:rPr sz="2800" i="1" spc="-10" dirty="0">
                <a:solidFill>
                  <a:srgbClr val="1E1C11"/>
                </a:solidFill>
                <a:latin typeface="Arial"/>
                <a:cs typeface="Arial"/>
              </a:rPr>
              <a:t>los </a:t>
            </a:r>
            <a:r>
              <a:rPr sz="2800" i="1" spc="-765" dirty="0">
                <a:solidFill>
                  <a:srgbClr val="1E1C11"/>
                </a:solidFill>
                <a:latin typeface="Arial"/>
                <a:cs typeface="Arial"/>
              </a:rPr>
              <a:t> </a:t>
            </a:r>
            <a:r>
              <a:rPr sz="2800" i="1" dirty="0">
                <a:solidFill>
                  <a:srgbClr val="1E1C11"/>
                </a:solidFill>
                <a:latin typeface="Arial"/>
                <a:cs typeface="Arial"/>
              </a:rPr>
              <a:t>mismos.</a:t>
            </a:r>
            <a:r>
              <a:rPr sz="2800" i="1" spc="5" dirty="0">
                <a:solidFill>
                  <a:srgbClr val="1E1C11"/>
                </a:solidFill>
                <a:latin typeface="Arial"/>
                <a:cs typeface="Arial"/>
              </a:rPr>
              <a:t> </a:t>
            </a:r>
            <a:r>
              <a:rPr sz="2800" i="1" spc="-5" dirty="0">
                <a:solidFill>
                  <a:srgbClr val="1E1C11"/>
                </a:solidFill>
                <a:latin typeface="Arial"/>
                <a:cs typeface="Arial"/>
              </a:rPr>
              <a:t>La</a:t>
            </a:r>
            <a:r>
              <a:rPr sz="2800" i="1" dirty="0">
                <a:solidFill>
                  <a:srgbClr val="1E1C11"/>
                </a:solidFill>
                <a:latin typeface="Arial"/>
                <a:cs typeface="Arial"/>
              </a:rPr>
              <a:t> </a:t>
            </a:r>
            <a:r>
              <a:rPr sz="2800" i="1" spc="-5" dirty="0">
                <a:solidFill>
                  <a:srgbClr val="1E1C11"/>
                </a:solidFill>
                <a:latin typeface="Arial"/>
                <a:cs typeface="Arial"/>
              </a:rPr>
              <a:t>acción</a:t>
            </a:r>
            <a:r>
              <a:rPr sz="2800" i="1" dirty="0">
                <a:solidFill>
                  <a:srgbClr val="1E1C11"/>
                </a:solidFill>
                <a:latin typeface="Arial"/>
                <a:cs typeface="Arial"/>
              </a:rPr>
              <a:t> disciplinaria</a:t>
            </a:r>
            <a:r>
              <a:rPr sz="2800" i="1" spc="5" dirty="0">
                <a:solidFill>
                  <a:srgbClr val="1E1C11"/>
                </a:solidFill>
                <a:latin typeface="Arial"/>
                <a:cs typeface="Arial"/>
              </a:rPr>
              <a:t> </a:t>
            </a:r>
            <a:r>
              <a:rPr sz="2800" i="1" dirty="0">
                <a:solidFill>
                  <a:srgbClr val="1E1C11"/>
                </a:solidFill>
                <a:latin typeface="Arial"/>
                <a:cs typeface="Arial"/>
              </a:rPr>
              <a:t>prescribirá</a:t>
            </a:r>
            <a:r>
              <a:rPr sz="2800" i="1" spc="5" dirty="0">
                <a:solidFill>
                  <a:srgbClr val="1E1C11"/>
                </a:solidFill>
                <a:latin typeface="Arial"/>
                <a:cs typeface="Arial"/>
              </a:rPr>
              <a:t> </a:t>
            </a:r>
            <a:r>
              <a:rPr sz="2800" i="1" dirty="0">
                <a:solidFill>
                  <a:srgbClr val="1E1C11"/>
                </a:solidFill>
                <a:latin typeface="Arial"/>
                <a:cs typeface="Arial"/>
              </a:rPr>
              <a:t>en </a:t>
            </a:r>
            <a:r>
              <a:rPr sz="2800" i="1" spc="-765" dirty="0">
                <a:solidFill>
                  <a:srgbClr val="1E1C11"/>
                </a:solidFill>
                <a:latin typeface="Arial"/>
                <a:cs typeface="Arial"/>
              </a:rPr>
              <a:t> </a:t>
            </a:r>
            <a:r>
              <a:rPr sz="2800" i="1" spc="-5" dirty="0">
                <a:solidFill>
                  <a:srgbClr val="1E1C11"/>
                </a:solidFill>
                <a:latin typeface="Arial"/>
                <a:cs typeface="Arial"/>
              </a:rPr>
              <a:t>diez </a:t>
            </a:r>
            <a:r>
              <a:rPr sz="2800" i="1" dirty="0">
                <a:solidFill>
                  <a:srgbClr val="1E1C11"/>
                </a:solidFill>
                <a:latin typeface="Arial"/>
                <a:cs typeface="Arial"/>
              </a:rPr>
              <a:t>(10) años. </a:t>
            </a:r>
            <a:r>
              <a:rPr sz="2800" i="1" spc="-10" dirty="0">
                <a:solidFill>
                  <a:srgbClr val="1E1C11"/>
                </a:solidFill>
                <a:latin typeface="Arial"/>
                <a:cs typeface="Arial"/>
              </a:rPr>
              <a:t>La </a:t>
            </a:r>
            <a:r>
              <a:rPr sz="2800" i="1" spc="-5" dirty="0">
                <a:solidFill>
                  <a:srgbClr val="1E1C11"/>
                </a:solidFill>
                <a:latin typeface="Arial"/>
                <a:cs typeface="Arial"/>
              </a:rPr>
              <a:t>acción </a:t>
            </a:r>
            <a:r>
              <a:rPr sz="2800" i="1" dirty="0">
                <a:solidFill>
                  <a:srgbClr val="1E1C11"/>
                </a:solidFill>
                <a:latin typeface="Arial"/>
                <a:cs typeface="Arial"/>
              </a:rPr>
              <a:t>penal </a:t>
            </a:r>
            <a:r>
              <a:rPr sz="2800" i="1" spc="-5" dirty="0">
                <a:solidFill>
                  <a:srgbClr val="1E1C11"/>
                </a:solidFill>
                <a:latin typeface="Arial"/>
                <a:cs typeface="Arial"/>
              </a:rPr>
              <a:t>prescribirá </a:t>
            </a:r>
            <a:r>
              <a:rPr sz="2800" i="1" dirty="0">
                <a:solidFill>
                  <a:srgbClr val="1E1C11"/>
                </a:solidFill>
                <a:latin typeface="Arial"/>
                <a:cs typeface="Arial"/>
              </a:rPr>
              <a:t>en </a:t>
            </a:r>
            <a:r>
              <a:rPr sz="2800" i="1" spc="5" dirty="0">
                <a:solidFill>
                  <a:srgbClr val="1E1C11"/>
                </a:solidFill>
                <a:latin typeface="Arial"/>
                <a:cs typeface="Arial"/>
              </a:rPr>
              <a:t> </a:t>
            </a:r>
            <a:r>
              <a:rPr sz="2800" i="1" spc="-5" dirty="0">
                <a:solidFill>
                  <a:srgbClr val="1E1C11"/>
                </a:solidFill>
                <a:latin typeface="Arial"/>
                <a:cs typeface="Arial"/>
              </a:rPr>
              <a:t>veinte</a:t>
            </a:r>
            <a:r>
              <a:rPr sz="2800" i="1" spc="10" dirty="0">
                <a:solidFill>
                  <a:srgbClr val="1E1C11"/>
                </a:solidFill>
                <a:latin typeface="Arial"/>
                <a:cs typeface="Arial"/>
              </a:rPr>
              <a:t> </a:t>
            </a:r>
            <a:r>
              <a:rPr sz="2800" i="1" dirty="0">
                <a:solidFill>
                  <a:srgbClr val="1E1C11"/>
                </a:solidFill>
                <a:latin typeface="Arial"/>
                <a:cs typeface="Arial"/>
              </a:rPr>
              <a:t>(20)</a:t>
            </a:r>
            <a:r>
              <a:rPr sz="2800" i="1" spc="5" dirty="0">
                <a:solidFill>
                  <a:srgbClr val="1E1C11"/>
                </a:solidFill>
                <a:latin typeface="Arial"/>
                <a:cs typeface="Arial"/>
              </a:rPr>
              <a:t> </a:t>
            </a:r>
            <a:r>
              <a:rPr sz="2800" i="1" dirty="0">
                <a:solidFill>
                  <a:srgbClr val="1E1C11"/>
                </a:solidFill>
                <a:latin typeface="Arial"/>
                <a:cs typeface="Arial"/>
              </a:rPr>
              <a:t>años.</a:t>
            </a:r>
            <a:endParaRPr sz="2800">
              <a:latin typeface="Arial"/>
              <a:cs typeface="Arial"/>
            </a:endParaRPr>
          </a:p>
        </p:txBody>
      </p:sp>
      <p:sp>
        <p:nvSpPr>
          <p:cNvPr id="4" name="object 3">
            <a:extLst>
              <a:ext uri="{FF2B5EF4-FFF2-40B4-BE49-F238E27FC236}">
                <a16:creationId xmlns:a16="http://schemas.microsoft.com/office/drawing/2014/main" id="{07742126-8DBA-457D-BD0F-3B86CD2BD07F}"/>
              </a:ext>
            </a:extLst>
          </p:cNvPr>
          <p:cNvSpPr txBox="1">
            <a:spLocks/>
          </p:cNvSpPr>
          <p:nvPr/>
        </p:nvSpPr>
        <p:spPr>
          <a:xfrm>
            <a:off x="3463289" y="577088"/>
            <a:ext cx="3448050" cy="574040"/>
          </a:xfrm>
          <a:prstGeom prst="rect">
            <a:avLst/>
          </a:prstGeom>
        </p:spPr>
        <p:txBody>
          <a:bodyPr vert="horz" wrap="square" lIns="0" tIns="12700"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es-CO" sz="3600">
                <a:solidFill>
                  <a:srgbClr val="006FC0"/>
                </a:solidFill>
              </a:rPr>
              <a:t>LEY</a:t>
            </a:r>
            <a:r>
              <a:rPr lang="es-CO" sz="3600" spc="-85">
                <a:solidFill>
                  <a:srgbClr val="006FC0"/>
                </a:solidFill>
              </a:rPr>
              <a:t> </a:t>
            </a:r>
            <a:r>
              <a:rPr lang="es-CO" sz="3600" spc="-5">
                <a:solidFill>
                  <a:srgbClr val="006FC0"/>
                </a:solidFill>
              </a:rPr>
              <a:t>80</a:t>
            </a:r>
            <a:r>
              <a:rPr lang="es-CO" sz="3600" spc="-25">
                <a:solidFill>
                  <a:srgbClr val="006FC0"/>
                </a:solidFill>
              </a:rPr>
              <a:t> </a:t>
            </a:r>
            <a:r>
              <a:rPr lang="es-CO" sz="3600" spc="-5">
                <a:solidFill>
                  <a:srgbClr val="006FC0"/>
                </a:solidFill>
              </a:rPr>
              <a:t>DE</a:t>
            </a:r>
            <a:r>
              <a:rPr lang="es-CO" sz="3600" spc="-20">
                <a:solidFill>
                  <a:srgbClr val="006FC0"/>
                </a:solidFill>
              </a:rPr>
              <a:t> </a:t>
            </a:r>
            <a:r>
              <a:rPr lang="es-CO" sz="3600" spc="-5">
                <a:solidFill>
                  <a:srgbClr val="006FC0"/>
                </a:solidFill>
              </a:rPr>
              <a:t>1993</a:t>
            </a:r>
            <a:endParaRPr lang="es-CO" sz="3600"/>
          </a:p>
        </p:txBody>
      </p:sp>
    </p:spTree>
    <p:extLst>
      <p:ext uri="{BB962C8B-B14F-4D97-AF65-F5344CB8AC3E}">
        <p14:creationId xmlns:p14="http://schemas.microsoft.com/office/powerpoint/2010/main" val="3739831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6D78C8A1-E41A-2154-6558-EB4B19EBFCBD}"/>
              </a:ext>
            </a:extLst>
          </p:cNvPr>
          <p:cNvSpPr txBox="1">
            <a:spLocks/>
          </p:cNvSpPr>
          <p:nvPr/>
        </p:nvSpPr>
        <p:spPr>
          <a:xfrm>
            <a:off x="7924795" y="4479965"/>
            <a:ext cx="4518587" cy="8275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b="1" dirty="0">
                <a:solidFill>
                  <a:srgbClr val="DA723E"/>
                </a:solidFill>
                <a:latin typeface="+mj-lt"/>
              </a:rPr>
              <a:t>¡Muchas Gracias! </a:t>
            </a:r>
            <a:endParaRPr lang="es-CO" b="1" dirty="0">
              <a:solidFill>
                <a:srgbClr val="DA723E"/>
              </a:solidFill>
              <a:latin typeface="+mj-lt"/>
            </a:endParaRPr>
          </a:p>
        </p:txBody>
      </p:sp>
      <p:pic>
        <p:nvPicPr>
          <p:cNvPr id="3" name="Imagen 2" descr="Avión en una pista&#10;&#10;Descripción generada automáticamente">
            <a:extLst>
              <a:ext uri="{FF2B5EF4-FFF2-40B4-BE49-F238E27FC236}">
                <a16:creationId xmlns:a16="http://schemas.microsoft.com/office/drawing/2014/main" id="{2F2B1186-3D97-43DC-9FC1-4CEC40C6E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 y="2751197"/>
            <a:ext cx="8164250" cy="4082125"/>
          </a:xfrm>
          <a:prstGeom prst="rect">
            <a:avLst/>
          </a:prstGeom>
          <a:ln>
            <a:noFill/>
          </a:ln>
          <a:effectLst>
            <a:outerShdw blurRad="292100" dist="139700" dir="2700000" algn="tl" rotWithShape="0">
              <a:srgbClr val="333333">
                <a:alpha val="65000"/>
              </a:srgbClr>
            </a:outerShdw>
          </a:effectLst>
        </p:spPr>
      </p:pic>
      <p:sp>
        <p:nvSpPr>
          <p:cNvPr id="4" name="object 3">
            <a:extLst>
              <a:ext uri="{FF2B5EF4-FFF2-40B4-BE49-F238E27FC236}">
                <a16:creationId xmlns:a16="http://schemas.microsoft.com/office/drawing/2014/main" id="{6209B3BE-DF8E-45EB-B4C8-5FCB4F71209B}"/>
              </a:ext>
            </a:extLst>
          </p:cNvPr>
          <p:cNvSpPr txBox="1"/>
          <p:nvPr/>
        </p:nvSpPr>
        <p:spPr>
          <a:xfrm>
            <a:off x="265871" y="2811559"/>
            <a:ext cx="4151455" cy="3336811"/>
          </a:xfrm>
          <a:prstGeom prst="rect">
            <a:avLst/>
          </a:prstGeom>
        </p:spPr>
        <p:txBody>
          <a:bodyPr vert="horz" wrap="square" lIns="0" tIns="12700" rIns="0" bIns="0" rtlCol="0">
            <a:spAutoFit/>
          </a:bodyPr>
          <a:lstStyle/>
          <a:p>
            <a:pPr marL="12700" marR="5080" algn="ctr">
              <a:spcBef>
                <a:spcPts val="100"/>
              </a:spcBef>
            </a:pPr>
            <a:r>
              <a:rPr sz="3600" b="1" i="1" dirty="0">
                <a:solidFill>
                  <a:srgbClr val="006FC0"/>
                </a:solidFill>
                <a:latin typeface="Calibri"/>
                <a:cs typeface="Calibri"/>
              </a:rPr>
              <a:t>“La </a:t>
            </a:r>
            <a:r>
              <a:rPr sz="3600" b="1" i="1" spc="-10" dirty="0">
                <a:solidFill>
                  <a:srgbClr val="006FC0"/>
                </a:solidFill>
                <a:latin typeface="Calibri"/>
                <a:cs typeface="Calibri"/>
              </a:rPr>
              <a:t>satisfacción radica </a:t>
            </a:r>
            <a:r>
              <a:rPr sz="3600" b="1" i="1" spc="-5" dirty="0">
                <a:solidFill>
                  <a:srgbClr val="006FC0"/>
                </a:solidFill>
                <a:latin typeface="Calibri"/>
                <a:cs typeface="Calibri"/>
              </a:rPr>
              <a:t>en el </a:t>
            </a:r>
            <a:r>
              <a:rPr sz="3600" b="1" i="1" spc="-800" dirty="0">
                <a:solidFill>
                  <a:srgbClr val="006FC0"/>
                </a:solidFill>
                <a:latin typeface="Calibri"/>
                <a:cs typeface="Calibri"/>
              </a:rPr>
              <a:t> </a:t>
            </a:r>
            <a:r>
              <a:rPr sz="3600" b="1" i="1" spc="-20" dirty="0">
                <a:solidFill>
                  <a:srgbClr val="006FC0"/>
                </a:solidFill>
                <a:latin typeface="Calibri"/>
                <a:cs typeface="Calibri"/>
              </a:rPr>
              <a:t>esfuerzo, </a:t>
            </a:r>
            <a:r>
              <a:rPr sz="3600" b="1" i="1" spc="-5" dirty="0">
                <a:solidFill>
                  <a:srgbClr val="006FC0"/>
                </a:solidFill>
                <a:latin typeface="Calibri"/>
                <a:cs typeface="Calibri"/>
              </a:rPr>
              <a:t>no en el </a:t>
            </a:r>
            <a:r>
              <a:rPr sz="3600" b="1" i="1" dirty="0">
                <a:solidFill>
                  <a:srgbClr val="006FC0"/>
                </a:solidFill>
                <a:latin typeface="Calibri"/>
                <a:cs typeface="Calibri"/>
              </a:rPr>
              <a:t>logro. El </a:t>
            </a:r>
            <a:r>
              <a:rPr sz="3600" b="1" i="1" spc="5" dirty="0">
                <a:solidFill>
                  <a:srgbClr val="006FC0"/>
                </a:solidFill>
                <a:latin typeface="Calibri"/>
                <a:cs typeface="Calibri"/>
              </a:rPr>
              <a:t> </a:t>
            </a:r>
            <a:r>
              <a:rPr sz="3600" b="1" i="1" spc="-15" dirty="0">
                <a:solidFill>
                  <a:srgbClr val="006FC0"/>
                </a:solidFill>
                <a:latin typeface="Calibri"/>
                <a:cs typeface="Calibri"/>
              </a:rPr>
              <a:t>esfuerzo </a:t>
            </a:r>
            <a:r>
              <a:rPr sz="3600" b="1" i="1" spc="-20" dirty="0">
                <a:solidFill>
                  <a:srgbClr val="006FC0"/>
                </a:solidFill>
                <a:latin typeface="Calibri"/>
                <a:cs typeface="Calibri"/>
              </a:rPr>
              <a:t>total </a:t>
            </a:r>
            <a:r>
              <a:rPr sz="3600" b="1" i="1" spc="-5" dirty="0">
                <a:solidFill>
                  <a:srgbClr val="006FC0"/>
                </a:solidFill>
                <a:latin typeface="Calibri"/>
                <a:cs typeface="Calibri"/>
              </a:rPr>
              <a:t>es </a:t>
            </a:r>
            <a:r>
              <a:rPr sz="3600" b="1" i="1" spc="-10" dirty="0">
                <a:solidFill>
                  <a:srgbClr val="006FC0"/>
                </a:solidFill>
                <a:latin typeface="Calibri"/>
                <a:cs typeface="Calibri"/>
              </a:rPr>
              <a:t>una </a:t>
            </a:r>
            <a:r>
              <a:rPr sz="3600" b="1" i="1" spc="-5" dirty="0">
                <a:solidFill>
                  <a:srgbClr val="006FC0"/>
                </a:solidFill>
                <a:latin typeface="Calibri"/>
                <a:cs typeface="Calibri"/>
              </a:rPr>
              <a:t> </a:t>
            </a:r>
            <a:r>
              <a:rPr sz="3600" b="1" i="1" spc="-10" dirty="0">
                <a:solidFill>
                  <a:srgbClr val="006FC0"/>
                </a:solidFill>
                <a:latin typeface="Calibri"/>
                <a:cs typeface="Calibri"/>
              </a:rPr>
              <a:t>victoria </a:t>
            </a:r>
            <a:r>
              <a:rPr sz="3600" b="1" i="1" spc="-15" dirty="0">
                <a:solidFill>
                  <a:srgbClr val="006FC0"/>
                </a:solidFill>
                <a:latin typeface="Calibri"/>
                <a:cs typeface="Calibri"/>
              </a:rPr>
              <a:t>completa” </a:t>
            </a:r>
            <a:r>
              <a:rPr sz="3600" b="1" i="1" spc="-10" dirty="0">
                <a:solidFill>
                  <a:srgbClr val="006FC0"/>
                </a:solidFill>
                <a:latin typeface="Calibri"/>
                <a:cs typeface="Calibri"/>
              </a:rPr>
              <a:t> </a:t>
            </a:r>
            <a:r>
              <a:rPr sz="3600" b="1" i="1" spc="-5" dirty="0">
                <a:solidFill>
                  <a:srgbClr val="939393"/>
                </a:solidFill>
                <a:latin typeface="Calibri"/>
                <a:cs typeface="Calibri"/>
              </a:rPr>
              <a:t>Mahatma</a:t>
            </a:r>
            <a:r>
              <a:rPr sz="3600" b="1" i="1" spc="-10" dirty="0">
                <a:solidFill>
                  <a:srgbClr val="939393"/>
                </a:solidFill>
                <a:latin typeface="Calibri"/>
                <a:cs typeface="Calibri"/>
              </a:rPr>
              <a:t> </a:t>
            </a:r>
            <a:r>
              <a:rPr sz="3600" b="1" i="1" spc="-5" dirty="0">
                <a:solidFill>
                  <a:srgbClr val="939393"/>
                </a:solidFill>
                <a:latin typeface="Calibri"/>
                <a:cs typeface="Calibri"/>
              </a:rPr>
              <a:t>Gandhi</a:t>
            </a:r>
            <a:endParaRPr sz="3600" dirty="0">
              <a:latin typeface="Calibri"/>
              <a:cs typeface="Calibri"/>
            </a:endParaRPr>
          </a:p>
        </p:txBody>
      </p:sp>
    </p:spTree>
    <p:extLst>
      <p:ext uri="{BB962C8B-B14F-4D97-AF65-F5344CB8AC3E}">
        <p14:creationId xmlns:p14="http://schemas.microsoft.com/office/powerpoint/2010/main" val="10785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5">
            <a:extLst>
              <a:ext uri="{FF2B5EF4-FFF2-40B4-BE49-F238E27FC236}">
                <a16:creationId xmlns:a16="http://schemas.microsoft.com/office/drawing/2014/main" id="{BB19F431-E718-4C67-91E7-6F5B900CB721}"/>
              </a:ext>
            </a:extLst>
          </p:cNvPr>
          <p:cNvSpPr txBox="1">
            <a:spLocks noChangeArrowheads="1"/>
          </p:cNvSpPr>
          <p:nvPr/>
        </p:nvSpPr>
        <p:spPr bwMode="auto">
          <a:xfrm>
            <a:off x="395288" y="1450570"/>
            <a:ext cx="10256837" cy="3339376"/>
          </a:xfrm>
          <a:prstGeom prst="rect">
            <a:avLst/>
          </a:prstGeom>
          <a:noFill/>
          <a:ln>
            <a:noFill/>
          </a:ln>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891" marR="0" lvl="2" indent="-342891"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hora incluye, no solo la vigilancia del cumplimiento contractual, sino que busca proteger la moralidad administrativa, de prevenir la ocurrencia de actos de corrupción y de tutelar la transparencia de la actividad contractual. </a:t>
            </a:r>
            <a:endParaRPr kumimoji="0" lang="en-US" alt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amplio el ambito de responsabilidad, estableciendo faltas del interventor y del supervisor.</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distinguio entre interventoria y supervisión. </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CO"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elementos mínimos de la vigilancia contractual: </a:t>
            </a:r>
          </a:p>
          <a:p>
            <a:pPr marL="914400" marR="0" lvl="2"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914400" marR="0" lvl="2"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914400" marR="0" lvl="2" indent="0" algn="just"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s-CO" altLang="es-CO"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CuadroTexto 77">
            <a:extLst>
              <a:ext uri="{FF2B5EF4-FFF2-40B4-BE49-F238E27FC236}">
                <a16:creationId xmlns:a16="http://schemas.microsoft.com/office/drawing/2014/main" id="{3592A662-E74C-44D5-87B1-416780DA1B62}"/>
              </a:ext>
            </a:extLst>
          </p:cNvPr>
          <p:cNvSpPr txBox="1">
            <a:spLocks noChangeArrowheads="1"/>
          </p:cNvSpPr>
          <p:nvPr/>
        </p:nvSpPr>
        <p:spPr bwMode="auto">
          <a:xfrm>
            <a:off x="96839" y="976314"/>
            <a:ext cx="1025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altLang="es-CO"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4" name="CuadroTexto 78">
            <a:extLst>
              <a:ext uri="{FF2B5EF4-FFF2-40B4-BE49-F238E27FC236}">
                <a16:creationId xmlns:a16="http://schemas.microsoft.com/office/drawing/2014/main" id="{9861FA56-8F81-4ED4-8EA9-C88FFD47BF26}"/>
              </a:ext>
            </a:extLst>
          </p:cNvPr>
          <p:cNvSpPr txBox="1">
            <a:spLocks noChangeArrowheads="1"/>
          </p:cNvSpPr>
          <p:nvPr/>
        </p:nvSpPr>
        <p:spPr bwMode="auto">
          <a:xfrm>
            <a:off x="215742" y="894579"/>
            <a:ext cx="10256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CO" altLang="es-CO"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ESTATUTO ANTICORRUPCIÓN</a:t>
            </a:r>
            <a:endParaRPr kumimoji="0" lang="en-US" altLang="es-CO" sz="24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5" name="Shape">
            <a:extLst>
              <a:ext uri="{FF2B5EF4-FFF2-40B4-BE49-F238E27FC236}">
                <a16:creationId xmlns:a16="http://schemas.microsoft.com/office/drawing/2014/main" id="{35FEB67F-8B66-4961-BD2B-97D46B36CA51}"/>
              </a:ext>
            </a:extLst>
          </p:cNvPr>
          <p:cNvSpPr/>
          <p:nvPr/>
        </p:nvSpPr>
        <p:spPr>
          <a:xfrm>
            <a:off x="502286" y="4335781"/>
            <a:ext cx="1966913" cy="1789113"/>
          </a:xfrm>
          <a:custGeom>
            <a:avLst/>
            <a:gdLst/>
            <a:ahLst/>
            <a:cxnLst>
              <a:cxn ang="0">
                <a:pos x="wd2" y="hd2"/>
              </a:cxn>
              <a:cxn ang="5400000">
                <a:pos x="wd2" y="hd2"/>
              </a:cxn>
              <a:cxn ang="10800000">
                <a:pos x="wd2" y="hd2"/>
              </a:cxn>
              <a:cxn ang="16200000">
                <a:pos x="wd2" y="hd2"/>
              </a:cxn>
            </a:cxnLst>
            <a:rect l="0" t="0" r="r" b="b"/>
            <a:pathLst>
              <a:path w="21600" h="21486" extrusionOk="0">
                <a:moveTo>
                  <a:pt x="12203" y="21486"/>
                </a:moveTo>
                <a:cubicBezTo>
                  <a:pt x="11761" y="21486"/>
                  <a:pt x="11338" y="21368"/>
                  <a:pt x="10954" y="21150"/>
                </a:cubicBezTo>
                <a:lnTo>
                  <a:pt x="4401" y="17320"/>
                </a:lnTo>
                <a:cubicBezTo>
                  <a:pt x="4362" y="17300"/>
                  <a:pt x="4324" y="17241"/>
                  <a:pt x="4324" y="17202"/>
                </a:cubicBezTo>
                <a:lnTo>
                  <a:pt x="4324" y="5493"/>
                </a:lnTo>
                <a:cubicBezTo>
                  <a:pt x="4324" y="5474"/>
                  <a:pt x="4324" y="5474"/>
                  <a:pt x="4305" y="5474"/>
                </a:cubicBezTo>
                <a:cubicBezTo>
                  <a:pt x="4305" y="5474"/>
                  <a:pt x="4285" y="5454"/>
                  <a:pt x="4285" y="5454"/>
                </a:cubicBezTo>
                <a:lnTo>
                  <a:pt x="2056" y="5454"/>
                </a:lnTo>
                <a:cubicBezTo>
                  <a:pt x="1999" y="5454"/>
                  <a:pt x="1941" y="5474"/>
                  <a:pt x="1883" y="5493"/>
                </a:cubicBezTo>
                <a:lnTo>
                  <a:pt x="327" y="6184"/>
                </a:lnTo>
                <a:cubicBezTo>
                  <a:pt x="288" y="6204"/>
                  <a:pt x="269" y="6224"/>
                  <a:pt x="269" y="6263"/>
                </a:cubicBezTo>
                <a:lnTo>
                  <a:pt x="307" y="7902"/>
                </a:lnTo>
                <a:cubicBezTo>
                  <a:pt x="307" y="7902"/>
                  <a:pt x="307" y="7922"/>
                  <a:pt x="307" y="7922"/>
                </a:cubicBezTo>
                <a:lnTo>
                  <a:pt x="327" y="7922"/>
                </a:lnTo>
                <a:lnTo>
                  <a:pt x="1806" y="7566"/>
                </a:lnTo>
                <a:cubicBezTo>
                  <a:pt x="1883" y="7547"/>
                  <a:pt x="1960" y="7566"/>
                  <a:pt x="2018" y="7626"/>
                </a:cubicBezTo>
                <a:cubicBezTo>
                  <a:pt x="2075" y="7685"/>
                  <a:pt x="2095" y="7744"/>
                  <a:pt x="2095" y="7784"/>
                </a:cubicBezTo>
                <a:lnTo>
                  <a:pt x="2095" y="16056"/>
                </a:lnTo>
                <a:cubicBezTo>
                  <a:pt x="2095" y="16135"/>
                  <a:pt x="2037" y="16195"/>
                  <a:pt x="1960" y="16195"/>
                </a:cubicBezTo>
                <a:cubicBezTo>
                  <a:pt x="1883" y="16195"/>
                  <a:pt x="1826" y="16135"/>
                  <a:pt x="1826" y="16056"/>
                </a:cubicBezTo>
                <a:lnTo>
                  <a:pt x="1826" y="7863"/>
                </a:lnTo>
                <a:lnTo>
                  <a:pt x="365" y="8218"/>
                </a:lnTo>
                <a:cubicBezTo>
                  <a:pt x="346" y="8218"/>
                  <a:pt x="346" y="8218"/>
                  <a:pt x="327" y="8218"/>
                </a:cubicBezTo>
                <a:cubicBezTo>
                  <a:pt x="192" y="8218"/>
                  <a:pt x="38" y="8139"/>
                  <a:pt x="38" y="7902"/>
                </a:cubicBezTo>
                <a:lnTo>
                  <a:pt x="0" y="6263"/>
                </a:lnTo>
                <a:cubicBezTo>
                  <a:pt x="0" y="6105"/>
                  <a:pt x="77" y="5967"/>
                  <a:pt x="231" y="5908"/>
                </a:cubicBezTo>
                <a:lnTo>
                  <a:pt x="1806" y="5197"/>
                </a:lnTo>
                <a:cubicBezTo>
                  <a:pt x="1902" y="5158"/>
                  <a:pt x="1999" y="5138"/>
                  <a:pt x="2095" y="5138"/>
                </a:cubicBezTo>
                <a:lnTo>
                  <a:pt x="4324" y="5138"/>
                </a:lnTo>
                <a:cubicBezTo>
                  <a:pt x="4420" y="5138"/>
                  <a:pt x="4497" y="5177"/>
                  <a:pt x="4554" y="5237"/>
                </a:cubicBezTo>
                <a:cubicBezTo>
                  <a:pt x="4612" y="5296"/>
                  <a:pt x="4651" y="5375"/>
                  <a:pt x="4651" y="5474"/>
                </a:cubicBezTo>
                <a:lnTo>
                  <a:pt x="4651" y="17083"/>
                </a:lnTo>
                <a:lnTo>
                  <a:pt x="11107" y="20894"/>
                </a:lnTo>
                <a:cubicBezTo>
                  <a:pt x="11799" y="21308"/>
                  <a:pt x="12645" y="21308"/>
                  <a:pt x="13337" y="20894"/>
                </a:cubicBezTo>
                <a:lnTo>
                  <a:pt x="20216" y="16807"/>
                </a:lnTo>
                <a:cubicBezTo>
                  <a:pt x="20908" y="16392"/>
                  <a:pt x="21331" y="15642"/>
                  <a:pt x="21331" y="14832"/>
                </a:cubicBezTo>
                <a:lnTo>
                  <a:pt x="21331" y="6658"/>
                </a:lnTo>
                <a:cubicBezTo>
                  <a:pt x="21331" y="5849"/>
                  <a:pt x="20908" y="5079"/>
                  <a:pt x="20216" y="4684"/>
                </a:cubicBezTo>
                <a:lnTo>
                  <a:pt x="13337" y="597"/>
                </a:lnTo>
                <a:cubicBezTo>
                  <a:pt x="12645" y="182"/>
                  <a:pt x="11799" y="182"/>
                  <a:pt x="11107" y="597"/>
                </a:cubicBezTo>
                <a:lnTo>
                  <a:pt x="5035" y="3953"/>
                </a:lnTo>
                <a:cubicBezTo>
                  <a:pt x="4958" y="3993"/>
                  <a:pt x="4881" y="3973"/>
                  <a:pt x="4843" y="3894"/>
                </a:cubicBezTo>
                <a:cubicBezTo>
                  <a:pt x="4804" y="3815"/>
                  <a:pt x="4823" y="3736"/>
                  <a:pt x="4900" y="3697"/>
                </a:cubicBezTo>
                <a:lnTo>
                  <a:pt x="10973" y="340"/>
                </a:lnTo>
                <a:cubicBezTo>
                  <a:pt x="11742" y="-114"/>
                  <a:pt x="12702" y="-114"/>
                  <a:pt x="13471" y="340"/>
                </a:cubicBezTo>
                <a:lnTo>
                  <a:pt x="20351" y="4427"/>
                </a:lnTo>
                <a:cubicBezTo>
                  <a:pt x="21120" y="4881"/>
                  <a:pt x="21600" y="5750"/>
                  <a:pt x="21600" y="6658"/>
                </a:cubicBezTo>
                <a:lnTo>
                  <a:pt x="21600" y="14832"/>
                </a:lnTo>
                <a:cubicBezTo>
                  <a:pt x="21600" y="15740"/>
                  <a:pt x="21120" y="16609"/>
                  <a:pt x="20351" y="17063"/>
                </a:cubicBezTo>
                <a:lnTo>
                  <a:pt x="13471" y="21150"/>
                </a:lnTo>
                <a:cubicBezTo>
                  <a:pt x="13087" y="21368"/>
                  <a:pt x="12645" y="21486"/>
                  <a:pt x="12203" y="21486"/>
                </a:cubicBezTo>
                <a:close/>
                <a:moveTo>
                  <a:pt x="1922" y="7843"/>
                </a:moveTo>
                <a:cubicBezTo>
                  <a:pt x="1922" y="7843"/>
                  <a:pt x="1922" y="7843"/>
                  <a:pt x="1922" y="7843"/>
                </a:cubicBezTo>
                <a:cubicBezTo>
                  <a:pt x="1922" y="7843"/>
                  <a:pt x="1922" y="7843"/>
                  <a:pt x="1922" y="7843"/>
                </a:cubicBezTo>
                <a:close/>
              </a:path>
            </a:pathLst>
          </a:custGeom>
          <a:solidFill>
            <a:schemeClr val="accent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es-ES" sz="3000" b="0" i="0" u="none" strike="noStrike" kern="1200" cap="none" spc="0" normalizeH="0" baseline="0" noProof="0" dirty="0">
                <a:ln>
                  <a:noFill/>
                </a:ln>
                <a:solidFill>
                  <a:srgbClr val="FFFFFF"/>
                </a:solidFill>
                <a:effectLst/>
                <a:uLnTx/>
                <a:uFillTx/>
                <a:latin typeface="Calibri" panose="020F0502020204030204"/>
                <a:ea typeface="+mn-ea"/>
                <a:cs typeface="+mn-cs"/>
              </a:rPr>
              <a:t>LLLEJEJJE E</a:t>
            </a: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F5CAC1EF-2D02-41BF-8D20-98CFE01E14D6}"/>
              </a:ext>
            </a:extLst>
          </p:cNvPr>
          <p:cNvSpPr>
            <a:spLocks/>
          </p:cNvSpPr>
          <p:nvPr/>
        </p:nvSpPr>
        <p:spPr bwMode="auto">
          <a:xfrm>
            <a:off x="3329625" y="4248151"/>
            <a:ext cx="2014537" cy="1903413"/>
          </a:xfrm>
          <a:custGeom>
            <a:avLst/>
            <a:gdLst>
              <a:gd name="T0" fmla="*/ 2147483646 w 21600"/>
              <a:gd name="T1" fmla="*/ 2147483646 h 21486"/>
              <a:gd name="T2" fmla="*/ 2147483646 w 21600"/>
              <a:gd name="T3" fmla="*/ 2147483646 h 21486"/>
              <a:gd name="T4" fmla="*/ 2147483646 w 21600"/>
              <a:gd name="T5" fmla="*/ 2147483646 h 21486"/>
              <a:gd name="T6" fmla="*/ 2147483646 w 21600"/>
              <a:gd name="T7" fmla="*/ 2147483646 h 2148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486" extrusionOk="0">
                <a:moveTo>
                  <a:pt x="12600" y="21486"/>
                </a:moveTo>
                <a:cubicBezTo>
                  <a:pt x="12178" y="21486"/>
                  <a:pt x="11773" y="21367"/>
                  <a:pt x="11406" y="21149"/>
                </a:cubicBezTo>
                <a:lnTo>
                  <a:pt x="3729" y="16373"/>
                </a:lnTo>
                <a:lnTo>
                  <a:pt x="386" y="16373"/>
                </a:lnTo>
                <a:cubicBezTo>
                  <a:pt x="294" y="16373"/>
                  <a:pt x="220" y="16334"/>
                  <a:pt x="165" y="16274"/>
                </a:cubicBezTo>
                <a:cubicBezTo>
                  <a:pt x="110" y="16215"/>
                  <a:pt x="73" y="16136"/>
                  <a:pt x="73" y="16036"/>
                </a:cubicBezTo>
                <a:lnTo>
                  <a:pt x="73" y="14293"/>
                </a:lnTo>
                <a:cubicBezTo>
                  <a:pt x="73" y="14154"/>
                  <a:pt x="110" y="14035"/>
                  <a:pt x="202" y="13956"/>
                </a:cubicBezTo>
                <a:cubicBezTo>
                  <a:pt x="790" y="13381"/>
                  <a:pt x="1561" y="12529"/>
                  <a:pt x="2516" y="11439"/>
                </a:cubicBezTo>
                <a:lnTo>
                  <a:pt x="3398" y="10448"/>
                </a:lnTo>
                <a:cubicBezTo>
                  <a:pt x="4463" y="9259"/>
                  <a:pt x="4684" y="8685"/>
                  <a:pt x="4684" y="8407"/>
                </a:cubicBezTo>
                <a:cubicBezTo>
                  <a:pt x="4684" y="8149"/>
                  <a:pt x="4592" y="7932"/>
                  <a:pt x="4408" y="7773"/>
                </a:cubicBezTo>
                <a:cubicBezTo>
                  <a:pt x="4225" y="7595"/>
                  <a:pt x="3986" y="7515"/>
                  <a:pt x="3692" y="7515"/>
                </a:cubicBezTo>
                <a:cubicBezTo>
                  <a:pt x="3398" y="7515"/>
                  <a:pt x="3159" y="7595"/>
                  <a:pt x="2976" y="7773"/>
                </a:cubicBezTo>
                <a:cubicBezTo>
                  <a:pt x="2792" y="7951"/>
                  <a:pt x="2718" y="8169"/>
                  <a:pt x="2718" y="8447"/>
                </a:cubicBezTo>
                <a:lnTo>
                  <a:pt x="2718" y="8823"/>
                </a:lnTo>
                <a:cubicBezTo>
                  <a:pt x="2718" y="8922"/>
                  <a:pt x="2682" y="9002"/>
                  <a:pt x="2627" y="9061"/>
                </a:cubicBezTo>
                <a:cubicBezTo>
                  <a:pt x="2571" y="9120"/>
                  <a:pt x="2498" y="9160"/>
                  <a:pt x="2406" y="9160"/>
                </a:cubicBezTo>
                <a:lnTo>
                  <a:pt x="312" y="9160"/>
                </a:lnTo>
                <a:cubicBezTo>
                  <a:pt x="220" y="9160"/>
                  <a:pt x="147" y="9120"/>
                  <a:pt x="92" y="9061"/>
                </a:cubicBezTo>
                <a:cubicBezTo>
                  <a:pt x="37" y="9002"/>
                  <a:pt x="0" y="8922"/>
                  <a:pt x="0" y="8823"/>
                </a:cubicBezTo>
                <a:lnTo>
                  <a:pt x="0" y="8031"/>
                </a:lnTo>
                <a:cubicBezTo>
                  <a:pt x="37" y="7416"/>
                  <a:pt x="239" y="6861"/>
                  <a:pt x="569" y="6406"/>
                </a:cubicBezTo>
                <a:cubicBezTo>
                  <a:pt x="900" y="5950"/>
                  <a:pt x="1341" y="5593"/>
                  <a:pt x="1892" y="5355"/>
                </a:cubicBezTo>
                <a:cubicBezTo>
                  <a:pt x="2424" y="5118"/>
                  <a:pt x="3031" y="4999"/>
                  <a:pt x="3692" y="4999"/>
                </a:cubicBezTo>
                <a:cubicBezTo>
                  <a:pt x="4427" y="4999"/>
                  <a:pt x="5088" y="5157"/>
                  <a:pt x="5639" y="5454"/>
                </a:cubicBezTo>
                <a:cubicBezTo>
                  <a:pt x="6190" y="5752"/>
                  <a:pt x="6631" y="6168"/>
                  <a:pt x="6924" y="6683"/>
                </a:cubicBezTo>
                <a:cubicBezTo>
                  <a:pt x="7218" y="7198"/>
                  <a:pt x="7365" y="7773"/>
                  <a:pt x="7365" y="8387"/>
                </a:cubicBezTo>
                <a:cubicBezTo>
                  <a:pt x="7365" y="8843"/>
                  <a:pt x="7255" y="9299"/>
                  <a:pt x="7053" y="9755"/>
                </a:cubicBezTo>
                <a:cubicBezTo>
                  <a:pt x="6851" y="10210"/>
                  <a:pt x="6557" y="10686"/>
                  <a:pt x="6153" y="11181"/>
                </a:cubicBezTo>
                <a:cubicBezTo>
                  <a:pt x="5878" y="11538"/>
                  <a:pt x="5565" y="11915"/>
                  <a:pt x="5235" y="12271"/>
                </a:cubicBezTo>
                <a:cubicBezTo>
                  <a:pt x="4904" y="12628"/>
                  <a:pt x="4427" y="13123"/>
                  <a:pt x="3820" y="13758"/>
                </a:cubicBezTo>
                <a:lnTo>
                  <a:pt x="3692" y="13896"/>
                </a:lnTo>
                <a:lnTo>
                  <a:pt x="7200" y="13896"/>
                </a:lnTo>
                <a:cubicBezTo>
                  <a:pt x="7273" y="13896"/>
                  <a:pt x="7329" y="13956"/>
                  <a:pt x="7329" y="14035"/>
                </a:cubicBezTo>
                <a:cubicBezTo>
                  <a:pt x="7329" y="14114"/>
                  <a:pt x="7273" y="14174"/>
                  <a:pt x="7200" y="14174"/>
                </a:cubicBezTo>
                <a:lnTo>
                  <a:pt x="3490" y="14174"/>
                </a:lnTo>
                <a:cubicBezTo>
                  <a:pt x="3416" y="14174"/>
                  <a:pt x="3343" y="14134"/>
                  <a:pt x="3306" y="14055"/>
                </a:cubicBezTo>
                <a:cubicBezTo>
                  <a:pt x="3269" y="13976"/>
                  <a:pt x="3288" y="13896"/>
                  <a:pt x="3343" y="13817"/>
                </a:cubicBezTo>
                <a:lnTo>
                  <a:pt x="3637" y="13520"/>
                </a:lnTo>
                <a:cubicBezTo>
                  <a:pt x="4243" y="12886"/>
                  <a:pt x="4702" y="12410"/>
                  <a:pt x="5051" y="12053"/>
                </a:cubicBezTo>
                <a:cubicBezTo>
                  <a:pt x="5382" y="11697"/>
                  <a:pt x="5694" y="11340"/>
                  <a:pt x="5951" y="10983"/>
                </a:cubicBezTo>
                <a:cubicBezTo>
                  <a:pt x="6337" y="10508"/>
                  <a:pt x="6612" y="10052"/>
                  <a:pt x="6814" y="9616"/>
                </a:cubicBezTo>
                <a:cubicBezTo>
                  <a:pt x="6998" y="9200"/>
                  <a:pt x="7090" y="8784"/>
                  <a:pt x="7090" y="8387"/>
                </a:cubicBezTo>
                <a:cubicBezTo>
                  <a:pt x="7090" y="7832"/>
                  <a:pt x="6961" y="7297"/>
                  <a:pt x="6686" y="6842"/>
                </a:cubicBezTo>
                <a:cubicBezTo>
                  <a:pt x="6410" y="6386"/>
                  <a:pt x="6025" y="6009"/>
                  <a:pt x="5510" y="5732"/>
                </a:cubicBezTo>
                <a:cubicBezTo>
                  <a:pt x="4996" y="5454"/>
                  <a:pt x="4390" y="5316"/>
                  <a:pt x="3692" y="5316"/>
                </a:cubicBezTo>
                <a:cubicBezTo>
                  <a:pt x="3067" y="5316"/>
                  <a:pt x="2498" y="5435"/>
                  <a:pt x="2002" y="5653"/>
                </a:cubicBezTo>
                <a:cubicBezTo>
                  <a:pt x="1506" y="5871"/>
                  <a:pt x="1102" y="6207"/>
                  <a:pt x="790" y="6624"/>
                </a:cubicBezTo>
                <a:cubicBezTo>
                  <a:pt x="496" y="7040"/>
                  <a:pt x="312" y="7535"/>
                  <a:pt x="276" y="8070"/>
                </a:cubicBezTo>
                <a:lnTo>
                  <a:pt x="276" y="8843"/>
                </a:lnTo>
                <a:cubicBezTo>
                  <a:pt x="276" y="8863"/>
                  <a:pt x="276" y="8863"/>
                  <a:pt x="294" y="8863"/>
                </a:cubicBezTo>
                <a:cubicBezTo>
                  <a:pt x="294" y="8863"/>
                  <a:pt x="312" y="8883"/>
                  <a:pt x="312" y="8883"/>
                </a:cubicBezTo>
                <a:lnTo>
                  <a:pt x="2406" y="8883"/>
                </a:lnTo>
                <a:cubicBezTo>
                  <a:pt x="2425" y="8883"/>
                  <a:pt x="2425" y="8883"/>
                  <a:pt x="2425" y="8863"/>
                </a:cubicBezTo>
                <a:cubicBezTo>
                  <a:pt x="2425" y="8863"/>
                  <a:pt x="2443" y="8843"/>
                  <a:pt x="2443" y="8843"/>
                </a:cubicBezTo>
                <a:lnTo>
                  <a:pt x="2443" y="8467"/>
                </a:lnTo>
                <a:cubicBezTo>
                  <a:pt x="2443" y="8110"/>
                  <a:pt x="2553" y="7793"/>
                  <a:pt x="2792" y="7575"/>
                </a:cubicBezTo>
                <a:cubicBezTo>
                  <a:pt x="3012" y="7357"/>
                  <a:pt x="3325" y="7238"/>
                  <a:pt x="3692" y="7238"/>
                </a:cubicBezTo>
                <a:cubicBezTo>
                  <a:pt x="4059" y="7238"/>
                  <a:pt x="4353" y="7357"/>
                  <a:pt x="4592" y="7575"/>
                </a:cubicBezTo>
                <a:cubicBezTo>
                  <a:pt x="4831" y="7793"/>
                  <a:pt x="4959" y="8090"/>
                  <a:pt x="4959" y="8447"/>
                </a:cubicBezTo>
                <a:cubicBezTo>
                  <a:pt x="4959" y="8942"/>
                  <a:pt x="4518" y="9675"/>
                  <a:pt x="3600" y="10706"/>
                </a:cubicBezTo>
                <a:lnTo>
                  <a:pt x="2737" y="11697"/>
                </a:lnTo>
                <a:cubicBezTo>
                  <a:pt x="1782" y="12787"/>
                  <a:pt x="992" y="13639"/>
                  <a:pt x="422" y="14233"/>
                </a:cubicBezTo>
                <a:cubicBezTo>
                  <a:pt x="386" y="14273"/>
                  <a:pt x="386" y="14312"/>
                  <a:pt x="386" y="14352"/>
                </a:cubicBezTo>
                <a:lnTo>
                  <a:pt x="386" y="16096"/>
                </a:lnTo>
                <a:cubicBezTo>
                  <a:pt x="386" y="16116"/>
                  <a:pt x="386" y="16116"/>
                  <a:pt x="404" y="16116"/>
                </a:cubicBezTo>
                <a:cubicBezTo>
                  <a:pt x="404" y="16116"/>
                  <a:pt x="422" y="16136"/>
                  <a:pt x="422" y="16136"/>
                </a:cubicBezTo>
                <a:lnTo>
                  <a:pt x="3802" y="16136"/>
                </a:lnTo>
                <a:cubicBezTo>
                  <a:pt x="3820" y="16136"/>
                  <a:pt x="3857" y="16136"/>
                  <a:pt x="3876" y="16155"/>
                </a:cubicBezTo>
                <a:lnTo>
                  <a:pt x="11590" y="20951"/>
                </a:lnTo>
                <a:cubicBezTo>
                  <a:pt x="12251" y="21367"/>
                  <a:pt x="13059" y="21367"/>
                  <a:pt x="13720" y="20951"/>
                </a:cubicBezTo>
                <a:lnTo>
                  <a:pt x="20296" y="16849"/>
                </a:lnTo>
                <a:cubicBezTo>
                  <a:pt x="20957" y="16433"/>
                  <a:pt x="21361" y="15680"/>
                  <a:pt x="21361" y="14867"/>
                </a:cubicBezTo>
                <a:lnTo>
                  <a:pt x="21361" y="6663"/>
                </a:lnTo>
                <a:cubicBezTo>
                  <a:pt x="21361" y="5851"/>
                  <a:pt x="20957" y="5078"/>
                  <a:pt x="20296" y="4682"/>
                </a:cubicBezTo>
                <a:lnTo>
                  <a:pt x="13720" y="580"/>
                </a:lnTo>
                <a:cubicBezTo>
                  <a:pt x="13078" y="183"/>
                  <a:pt x="12269" y="163"/>
                  <a:pt x="11608" y="580"/>
                </a:cubicBezTo>
                <a:cubicBezTo>
                  <a:pt x="11608" y="580"/>
                  <a:pt x="11590" y="580"/>
                  <a:pt x="11590" y="599"/>
                </a:cubicBezTo>
                <a:lnTo>
                  <a:pt x="5786" y="3968"/>
                </a:lnTo>
                <a:cubicBezTo>
                  <a:pt x="5712" y="4008"/>
                  <a:pt x="5639" y="3988"/>
                  <a:pt x="5602" y="3909"/>
                </a:cubicBezTo>
                <a:cubicBezTo>
                  <a:pt x="5565" y="3829"/>
                  <a:pt x="5584" y="3750"/>
                  <a:pt x="5657" y="3711"/>
                </a:cubicBezTo>
                <a:lnTo>
                  <a:pt x="11443" y="342"/>
                </a:lnTo>
                <a:cubicBezTo>
                  <a:pt x="11443" y="342"/>
                  <a:pt x="11443" y="342"/>
                  <a:pt x="11443" y="342"/>
                </a:cubicBezTo>
                <a:cubicBezTo>
                  <a:pt x="12178" y="-114"/>
                  <a:pt x="13096" y="-114"/>
                  <a:pt x="13831" y="342"/>
                </a:cubicBezTo>
                <a:lnTo>
                  <a:pt x="20406" y="4444"/>
                </a:lnTo>
                <a:cubicBezTo>
                  <a:pt x="21141" y="4900"/>
                  <a:pt x="21600" y="5772"/>
                  <a:pt x="21600" y="6683"/>
                </a:cubicBezTo>
                <a:lnTo>
                  <a:pt x="21600" y="14887"/>
                </a:lnTo>
                <a:cubicBezTo>
                  <a:pt x="21600" y="15799"/>
                  <a:pt x="21141" y="16671"/>
                  <a:pt x="20406" y="17126"/>
                </a:cubicBezTo>
                <a:lnTo>
                  <a:pt x="13831" y="21228"/>
                </a:lnTo>
                <a:cubicBezTo>
                  <a:pt x="13427" y="21367"/>
                  <a:pt x="13004" y="21486"/>
                  <a:pt x="12600" y="21486"/>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6CA60986-6A06-482D-8CCF-C5EF4E993F6D}"/>
              </a:ext>
            </a:extLst>
          </p:cNvPr>
          <p:cNvSpPr/>
          <p:nvPr/>
        </p:nvSpPr>
        <p:spPr>
          <a:xfrm>
            <a:off x="6022977" y="4194176"/>
            <a:ext cx="2252979" cy="1903413"/>
          </a:xfrm>
          <a:custGeom>
            <a:avLst/>
            <a:gdLst/>
            <a:ahLst/>
            <a:cxnLst>
              <a:cxn ang="0">
                <a:pos x="wd2" y="hd2"/>
              </a:cxn>
              <a:cxn ang="5400000">
                <a:pos x="wd2" y="hd2"/>
              </a:cxn>
              <a:cxn ang="10800000">
                <a:pos x="wd2" y="hd2"/>
              </a:cxn>
              <a:cxn ang="16200000">
                <a:pos x="wd2" y="hd2"/>
              </a:cxn>
            </a:cxnLst>
            <a:rect l="0" t="0" r="r" b="b"/>
            <a:pathLst>
              <a:path w="21600" h="21486" extrusionOk="0">
                <a:moveTo>
                  <a:pt x="12611" y="21486"/>
                </a:moveTo>
                <a:cubicBezTo>
                  <a:pt x="12188" y="21486"/>
                  <a:pt x="11784" y="21368"/>
                  <a:pt x="11416" y="21150"/>
                </a:cubicBezTo>
                <a:lnTo>
                  <a:pt x="3989" y="16550"/>
                </a:lnTo>
                <a:cubicBezTo>
                  <a:pt x="3291" y="16550"/>
                  <a:pt x="2261" y="16333"/>
                  <a:pt x="1618" y="15898"/>
                </a:cubicBezTo>
                <a:cubicBezTo>
                  <a:pt x="1011" y="15484"/>
                  <a:pt x="570" y="14911"/>
                  <a:pt x="294" y="14200"/>
                </a:cubicBezTo>
                <a:cubicBezTo>
                  <a:pt x="129" y="13766"/>
                  <a:pt x="37" y="13292"/>
                  <a:pt x="0" y="12779"/>
                </a:cubicBezTo>
                <a:cubicBezTo>
                  <a:pt x="0" y="12562"/>
                  <a:pt x="110" y="12443"/>
                  <a:pt x="313" y="12443"/>
                </a:cubicBezTo>
                <a:lnTo>
                  <a:pt x="2408" y="12443"/>
                </a:lnTo>
                <a:cubicBezTo>
                  <a:pt x="2592" y="12443"/>
                  <a:pt x="2721" y="12562"/>
                  <a:pt x="2739" y="12759"/>
                </a:cubicBezTo>
                <a:cubicBezTo>
                  <a:pt x="2757" y="12996"/>
                  <a:pt x="2813" y="13233"/>
                  <a:pt x="2905" y="13470"/>
                </a:cubicBezTo>
                <a:cubicBezTo>
                  <a:pt x="2978" y="13648"/>
                  <a:pt x="3070" y="13786"/>
                  <a:pt x="3199" y="13885"/>
                </a:cubicBezTo>
                <a:cubicBezTo>
                  <a:pt x="3327" y="13983"/>
                  <a:pt x="3493" y="14023"/>
                  <a:pt x="3677" y="14023"/>
                </a:cubicBezTo>
                <a:cubicBezTo>
                  <a:pt x="4026" y="14023"/>
                  <a:pt x="4302" y="13845"/>
                  <a:pt x="4467" y="13509"/>
                </a:cubicBezTo>
                <a:cubicBezTo>
                  <a:pt x="4596" y="13272"/>
                  <a:pt x="4651" y="12957"/>
                  <a:pt x="4651" y="12542"/>
                </a:cubicBezTo>
                <a:cubicBezTo>
                  <a:pt x="4651" y="12147"/>
                  <a:pt x="4596" y="11811"/>
                  <a:pt x="4467" y="11515"/>
                </a:cubicBezTo>
                <a:cubicBezTo>
                  <a:pt x="4302" y="11180"/>
                  <a:pt x="4026" y="11022"/>
                  <a:pt x="3658" y="11022"/>
                </a:cubicBezTo>
                <a:cubicBezTo>
                  <a:pt x="3566" y="11022"/>
                  <a:pt x="3474" y="11061"/>
                  <a:pt x="3364" y="11120"/>
                </a:cubicBezTo>
                <a:cubicBezTo>
                  <a:pt x="3235" y="11199"/>
                  <a:pt x="3070" y="11318"/>
                  <a:pt x="2868" y="11456"/>
                </a:cubicBezTo>
                <a:cubicBezTo>
                  <a:pt x="2794" y="11515"/>
                  <a:pt x="2721" y="11535"/>
                  <a:pt x="2666" y="11535"/>
                </a:cubicBezTo>
                <a:cubicBezTo>
                  <a:pt x="2555" y="11535"/>
                  <a:pt x="2463" y="11476"/>
                  <a:pt x="2427" y="11377"/>
                </a:cubicBezTo>
                <a:lnTo>
                  <a:pt x="1397" y="9817"/>
                </a:lnTo>
                <a:cubicBezTo>
                  <a:pt x="1342" y="9738"/>
                  <a:pt x="1324" y="9659"/>
                  <a:pt x="1324" y="9600"/>
                </a:cubicBezTo>
                <a:cubicBezTo>
                  <a:pt x="1324" y="9482"/>
                  <a:pt x="1379" y="9403"/>
                  <a:pt x="1452" y="9343"/>
                </a:cubicBezTo>
                <a:lnTo>
                  <a:pt x="3474" y="7685"/>
                </a:lnTo>
                <a:lnTo>
                  <a:pt x="551" y="7685"/>
                </a:lnTo>
                <a:cubicBezTo>
                  <a:pt x="460" y="7685"/>
                  <a:pt x="386" y="7645"/>
                  <a:pt x="331" y="7586"/>
                </a:cubicBezTo>
                <a:cubicBezTo>
                  <a:pt x="276" y="7527"/>
                  <a:pt x="239" y="7448"/>
                  <a:pt x="239" y="7349"/>
                </a:cubicBezTo>
                <a:lnTo>
                  <a:pt x="239" y="5493"/>
                </a:lnTo>
                <a:cubicBezTo>
                  <a:pt x="239" y="5395"/>
                  <a:pt x="276" y="5316"/>
                  <a:pt x="331" y="5256"/>
                </a:cubicBezTo>
                <a:cubicBezTo>
                  <a:pt x="386" y="5197"/>
                  <a:pt x="460" y="5158"/>
                  <a:pt x="551" y="5158"/>
                </a:cubicBezTo>
                <a:lnTo>
                  <a:pt x="6894" y="5158"/>
                </a:lnTo>
                <a:cubicBezTo>
                  <a:pt x="6986" y="5158"/>
                  <a:pt x="7059" y="5197"/>
                  <a:pt x="7114" y="5256"/>
                </a:cubicBezTo>
                <a:cubicBezTo>
                  <a:pt x="7169" y="5316"/>
                  <a:pt x="7206" y="5395"/>
                  <a:pt x="7206" y="5493"/>
                </a:cubicBezTo>
                <a:lnTo>
                  <a:pt x="7206" y="7566"/>
                </a:lnTo>
                <a:cubicBezTo>
                  <a:pt x="7206" y="7705"/>
                  <a:pt x="7151" y="7823"/>
                  <a:pt x="7059" y="7922"/>
                </a:cubicBezTo>
                <a:lnTo>
                  <a:pt x="5294" y="9403"/>
                </a:lnTo>
                <a:cubicBezTo>
                  <a:pt x="5239" y="9462"/>
                  <a:pt x="5147" y="9442"/>
                  <a:pt x="5110" y="9383"/>
                </a:cubicBezTo>
                <a:cubicBezTo>
                  <a:pt x="5055" y="9324"/>
                  <a:pt x="5074" y="9225"/>
                  <a:pt x="5129" y="9185"/>
                </a:cubicBezTo>
                <a:lnTo>
                  <a:pt x="6894" y="7705"/>
                </a:lnTo>
                <a:cubicBezTo>
                  <a:pt x="6930" y="7665"/>
                  <a:pt x="6949" y="7645"/>
                  <a:pt x="6949" y="7586"/>
                </a:cubicBezTo>
                <a:lnTo>
                  <a:pt x="6949" y="5493"/>
                </a:lnTo>
                <a:cubicBezTo>
                  <a:pt x="6949" y="5474"/>
                  <a:pt x="6949" y="5474"/>
                  <a:pt x="6930" y="5474"/>
                </a:cubicBezTo>
                <a:cubicBezTo>
                  <a:pt x="6930" y="5474"/>
                  <a:pt x="6912" y="5454"/>
                  <a:pt x="6912" y="5454"/>
                </a:cubicBezTo>
                <a:lnTo>
                  <a:pt x="570" y="5454"/>
                </a:lnTo>
                <a:cubicBezTo>
                  <a:pt x="552" y="5454"/>
                  <a:pt x="552" y="5454"/>
                  <a:pt x="552" y="5474"/>
                </a:cubicBezTo>
                <a:cubicBezTo>
                  <a:pt x="552" y="5474"/>
                  <a:pt x="533" y="5493"/>
                  <a:pt x="533" y="5493"/>
                </a:cubicBezTo>
                <a:lnTo>
                  <a:pt x="533" y="7330"/>
                </a:lnTo>
                <a:cubicBezTo>
                  <a:pt x="533" y="7349"/>
                  <a:pt x="533" y="7349"/>
                  <a:pt x="552" y="7349"/>
                </a:cubicBezTo>
                <a:cubicBezTo>
                  <a:pt x="552" y="7349"/>
                  <a:pt x="570" y="7369"/>
                  <a:pt x="588" y="7369"/>
                </a:cubicBezTo>
                <a:lnTo>
                  <a:pt x="3769" y="7369"/>
                </a:lnTo>
                <a:cubicBezTo>
                  <a:pt x="3879" y="7369"/>
                  <a:pt x="3934" y="7448"/>
                  <a:pt x="3952" y="7507"/>
                </a:cubicBezTo>
                <a:cubicBezTo>
                  <a:pt x="3971" y="7586"/>
                  <a:pt x="3952" y="7645"/>
                  <a:pt x="3897" y="7705"/>
                </a:cubicBezTo>
                <a:cubicBezTo>
                  <a:pt x="3897" y="7705"/>
                  <a:pt x="3897" y="7705"/>
                  <a:pt x="3879" y="7724"/>
                </a:cubicBezTo>
                <a:lnTo>
                  <a:pt x="1636" y="9561"/>
                </a:lnTo>
                <a:cubicBezTo>
                  <a:pt x="1636" y="9561"/>
                  <a:pt x="1636" y="9561"/>
                  <a:pt x="1618" y="9561"/>
                </a:cubicBezTo>
                <a:lnTo>
                  <a:pt x="1618" y="9580"/>
                </a:lnTo>
                <a:cubicBezTo>
                  <a:pt x="1618" y="9580"/>
                  <a:pt x="1618" y="9600"/>
                  <a:pt x="1636" y="9640"/>
                </a:cubicBezTo>
                <a:lnTo>
                  <a:pt x="2666" y="11199"/>
                </a:lnTo>
                <a:cubicBezTo>
                  <a:pt x="2666" y="11199"/>
                  <a:pt x="2666" y="11219"/>
                  <a:pt x="2684" y="11219"/>
                </a:cubicBezTo>
                <a:cubicBezTo>
                  <a:pt x="2684" y="11219"/>
                  <a:pt x="2684" y="11239"/>
                  <a:pt x="2684" y="11239"/>
                </a:cubicBezTo>
                <a:cubicBezTo>
                  <a:pt x="2684" y="11239"/>
                  <a:pt x="2702" y="11239"/>
                  <a:pt x="2739" y="11219"/>
                </a:cubicBezTo>
                <a:cubicBezTo>
                  <a:pt x="2941" y="11061"/>
                  <a:pt x="3107" y="10943"/>
                  <a:pt x="3254" y="10864"/>
                </a:cubicBezTo>
                <a:cubicBezTo>
                  <a:pt x="3401" y="10765"/>
                  <a:pt x="3548" y="10725"/>
                  <a:pt x="3677" y="10725"/>
                </a:cubicBezTo>
                <a:cubicBezTo>
                  <a:pt x="4136" y="10725"/>
                  <a:pt x="4504" y="10943"/>
                  <a:pt x="4724" y="11377"/>
                </a:cubicBezTo>
                <a:cubicBezTo>
                  <a:pt x="4871" y="11713"/>
                  <a:pt x="4945" y="12108"/>
                  <a:pt x="4945" y="12542"/>
                </a:cubicBezTo>
                <a:cubicBezTo>
                  <a:pt x="4945" y="12996"/>
                  <a:pt x="4871" y="13371"/>
                  <a:pt x="4724" y="13648"/>
                </a:cubicBezTo>
                <a:cubicBezTo>
                  <a:pt x="4504" y="14082"/>
                  <a:pt x="4155" y="14319"/>
                  <a:pt x="3695" y="14319"/>
                </a:cubicBezTo>
                <a:cubicBezTo>
                  <a:pt x="3456" y="14319"/>
                  <a:pt x="3235" y="14260"/>
                  <a:pt x="3070" y="14121"/>
                </a:cubicBezTo>
                <a:cubicBezTo>
                  <a:pt x="2886" y="14003"/>
                  <a:pt x="2757" y="13806"/>
                  <a:pt x="2666" y="13569"/>
                </a:cubicBezTo>
                <a:cubicBezTo>
                  <a:pt x="2574" y="13312"/>
                  <a:pt x="2500" y="13055"/>
                  <a:pt x="2482" y="12779"/>
                </a:cubicBezTo>
                <a:cubicBezTo>
                  <a:pt x="2482" y="12739"/>
                  <a:pt x="2482" y="12720"/>
                  <a:pt x="2427" y="12720"/>
                </a:cubicBezTo>
                <a:lnTo>
                  <a:pt x="331" y="12720"/>
                </a:lnTo>
                <a:cubicBezTo>
                  <a:pt x="313" y="12720"/>
                  <a:pt x="294" y="12720"/>
                  <a:pt x="294" y="12720"/>
                </a:cubicBezTo>
                <a:cubicBezTo>
                  <a:pt x="294" y="12720"/>
                  <a:pt x="294" y="12720"/>
                  <a:pt x="294" y="12720"/>
                </a:cubicBezTo>
                <a:cubicBezTo>
                  <a:pt x="294" y="12720"/>
                  <a:pt x="294" y="12739"/>
                  <a:pt x="294" y="12759"/>
                </a:cubicBezTo>
                <a:cubicBezTo>
                  <a:pt x="331" y="13233"/>
                  <a:pt x="404" y="13687"/>
                  <a:pt x="570" y="14082"/>
                </a:cubicBezTo>
                <a:cubicBezTo>
                  <a:pt x="827" y="14734"/>
                  <a:pt x="1232" y="15267"/>
                  <a:pt x="1783" y="15642"/>
                </a:cubicBezTo>
                <a:cubicBezTo>
                  <a:pt x="2371" y="16037"/>
                  <a:pt x="3364" y="16254"/>
                  <a:pt x="4044" y="16254"/>
                </a:cubicBezTo>
                <a:cubicBezTo>
                  <a:pt x="4063" y="16254"/>
                  <a:pt x="4099" y="16254"/>
                  <a:pt x="4118" y="16274"/>
                </a:cubicBezTo>
                <a:lnTo>
                  <a:pt x="11563" y="20894"/>
                </a:lnTo>
                <a:cubicBezTo>
                  <a:pt x="12225" y="21308"/>
                  <a:pt x="13034" y="21308"/>
                  <a:pt x="13695" y="20894"/>
                </a:cubicBezTo>
                <a:lnTo>
                  <a:pt x="20276" y="16807"/>
                </a:lnTo>
                <a:cubicBezTo>
                  <a:pt x="20938" y="16392"/>
                  <a:pt x="21343" y="15642"/>
                  <a:pt x="21343" y="14832"/>
                </a:cubicBezTo>
                <a:lnTo>
                  <a:pt x="21343" y="6658"/>
                </a:lnTo>
                <a:cubicBezTo>
                  <a:pt x="21343" y="5849"/>
                  <a:pt x="20938" y="5079"/>
                  <a:pt x="20276" y="4684"/>
                </a:cubicBezTo>
                <a:lnTo>
                  <a:pt x="13695" y="597"/>
                </a:lnTo>
                <a:cubicBezTo>
                  <a:pt x="13034" y="182"/>
                  <a:pt x="12225" y="182"/>
                  <a:pt x="11563" y="597"/>
                </a:cubicBezTo>
                <a:lnTo>
                  <a:pt x="5846" y="3953"/>
                </a:lnTo>
                <a:cubicBezTo>
                  <a:pt x="5772" y="3993"/>
                  <a:pt x="5699" y="3973"/>
                  <a:pt x="5662" y="3894"/>
                </a:cubicBezTo>
                <a:cubicBezTo>
                  <a:pt x="5625" y="3815"/>
                  <a:pt x="5644" y="3736"/>
                  <a:pt x="5717" y="3697"/>
                </a:cubicBezTo>
                <a:lnTo>
                  <a:pt x="11434" y="340"/>
                </a:lnTo>
                <a:cubicBezTo>
                  <a:pt x="12170" y="-114"/>
                  <a:pt x="13089" y="-114"/>
                  <a:pt x="13824" y="340"/>
                </a:cubicBezTo>
                <a:lnTo>
                  <a:pt x="20405" y="4427"/>
                </a:lnTo>
                <a:cubicBezTo>
                  <a:pt x="21140" y="4881"/>
                  <a:pt x="21600" y="5750"/>
                  <a:pt x="21600" y="6658"/>
                </a:cubicBezTo>
                <a:lnTo>
                  <a:pt x="21600" y="14832"/>
                </a:lnTo>
                <a:cubicBezTo>
                  <a:pt x="21600" y="15740"/>
                  <a:pt x="21140" y="16609"/>
                  <a:pt x="20405" y="17063"/>
                </a:cubicBezTo>
                <a:lnTo>
                  <a:pt x="13806" y="21150"/>
                </a:lnTo>
                <a:cubicBezTo>
                  <a:pt x="13438" y="21368"/>
                  <a:pt x="13015" y="21486"/>
                  <a:pt x="12611" y="21486"/>
                </a:cubicBez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Freeform: Shape 25">
            <a:extLst>
              <a:ext uri="{FF2B5EF4-FFF2-40B4-BE49-F238E27FC236}">
                <a16:creationId xmlns:a16="http://schemas.microsoft.com/office/drawing/2014/main" id="{AAF17906-A6D7-44D2-AFB4-83FD5D5EA327}"/>
              </a:ext>
            </a:extLst>
          </p:cNvPr>
          <p:cNvSpPr/>
          <p:nvPr/>
        </p:nvSpPr>
        <p:spPr>
          <a:xfrm>
            <a:off x="8959057" y="3978275"/>
            <a:ext cx="2478087" cy="1903412"/>
          </a:xfrm>
          <a:custGeom>
            <a:avLst/>
            <a:gdLst>
              <a:gd name="connsiteX0" fmla="*/ 406966 w 2927037"/>
              <a:gd name="connsiteY0" fmla="*/ 1076455 h 2592030"/>
              <a:gd name="connsiteX1" fmla="*/ 233244 w 2927037"/>
              <a:gd name="connsiteY1" fmla="*/ 1335840 h 2592030"/>
              <a:gd name="connsiteX2" fmla="*/ 406966 w 2927037"/>
              <a:gd name="connsiteY2" fmla="*/ 1335840 h 2592030"/>
              <a:gd name="connsiteX3" fmla="*/ 425992 w 2927037"/>
              <a:gd name="connsiteY3" fmla="*/ 1000314 h 2592030"/>
              <a:gd name="connsiteX4" fmla="*/ 437893 w 2927037"/>
              <a:gd name="connsiteY4" fmla="*/ 1016971 h 2592030"/>
              <a:gd name="connsiteX5" fmla="*/ 437893 w 2927037"/>
              <a:gd name="connsiteY5" fmla="*/ 1352497 h 2592030"/>
              <a:gd name="connsiteX6" fmla="*/ 423617 w 2927037"/>
              <a:gd name="connsiteY6" fmla="*/ 1371541 h 2592030"/>
              <a:gd name="connsiteX7" fmla="*/ 199930 w 2927037"/>
              <a:gd name="connsiteY7" fmla="*/ 1371541 h 2592030"/>
              <a:gd name="connsiteX8" fmla="*/ 183267 w 2927037"/>
              <a:gd name="connsiteY8" fmla="*/ 1362028 h 2592030"/>
              <a:gd name="connsiteX9" fmla="*/ 183267 w 2927037"/>
              <a:gd name="connsiteY9" fmla="*/ 1342984 h 2592030"/>
              <a:gd name="connsiteX10" fmla="*/ 406966 w 2927037"/>
              <a:gd name="connsiteY10" fmla="*/ 1007440 h 2592030"/>
              <a:gd name="connsiteX11" fmla="*/ 425992 w 2927037"/>
              <a:gd name="connsiteY11" fmla="*/ 1000314 h 2592030"/>
              <a:gd name="connsiteX12" fmla="*/ 1765725 w 2927037"/>
              <a:gd name="connsiteY12" fmla="*/ 0 h 2592030"/>
              <a:gd name="connsiteX13" fmla="*/ 1920462 w 2927037"/>
              <a:gd name="connsiteY13" fmla="*/ 41076 h 2592030"/>
              <a:gd name="connsiteX14" fmla="*/ 2772419 w 2927037"/>
              <a:gd name="connsiteY14" fmla="*/ 533630 h 2592030"/>
              <a:gd name="connsiteX15" fmla="*/ 2927037 w 2927037"/>
              <a:gd name="connsiteY15" fmla="*/ 802526 h 2592030"/>
              <a:gd name="connsiteX16" fmla="*/ 2927037 w 2927037"/>
              <a:gd name="connsiteY16" fmla="*/ 1787755 h 2592030"/>
              <a:gd name="connsiteX17" fmla="*/ 2772419 w 2927037"/>
              <a:gd name="connsiteY17" fmla="*/ 2056651 h 2592030"/>
              <a:gd name="connsiteX18" fmla="*/ 1920462 w 2927037"/>
              <a:gd name="connsiteY18" fmla="*/ 2549205 h 2592030"/>
              <a:gd name="connsiteX19" fmla="*/ 1768147 w 2927037"/>
              <a:gd name="connsiteY19" fmla="*/ 2592030 h 2592030"/>
              <a:gd name="connsiteX20" fmla="*/ 1613394 w 2927037"/>
              <a:gd name="connsiteY20" fmla="*/ 2551617 h 2592030"/>
              <a:gd name="connsiteX21" fmla="*/ 485400 w 2927037"/>
              <a:gd name="connsiteY21" fmla="*/ 1901876 h 2592030"/>
              <a:gd name="connsiteX22" fmla="*/ 468868 w 2927037"/>
              <a:gd name="connsiteY22" fmla="*/ 1885228 h 2592030"/>
              <a:gd name="connsiteX23" fmla="*/ 468868 w 2927037"/>
              <a:gd name="connsiteY23" fmla="*/ 1597392 h 2592030"/>
              <a:gd name="connsiteX24" fmla="*/ 16668 w 2927037"/>
              <a:gd name="connsiteY24" fmla="*/ 1597392 h 2592030"/>
              <a:gd name="connsiteX25" fmla="*/ 0 w 2927037"/>
              <a:gd name="connsiteY25" fmla="*/ 1580624 h 2592030"/>
              <a:gd name="connsiteX26" fmla="*/ 0 w 2927037"/>
              <a:gd name="connsiteY26" fmla="*/ 1335613 h 2592030"/>
              <a:gd name="connsiteX27" fmla="*/ 2439 w 2927037"/>
              <a:gd name="connsiteY27" fmla="*/ 1326083 h 2592030"/>
              <a:gd name="connsiteX28" fmla="*/ 473611 w 2927037"/>
              <a:gd name="connsiteY28" fmla="*/ 633516 h 2592030"/>
              <a:gd name="connsiteX29" fmla="*/ 487840 w 2927037"/>
              <a:gd name="connsiteY29" fmla="*/ 626398 h 2592030"/>
              <a:gd name="connsiteX30" fmla="*/ 811440 w 2927037"/>
              <a:gd name="connsiteY30" fmla="*/ 626398 h 2592030"/>
              <a:gd name="connsiteX31" fmla="*/ 828108 w 2927037"/>
              <a:gd name="connsiteY31" fmla="*/ 643046 h 2592030"/>
              <a:gd name="connsiteX32" fmla="*/ 828108 w 2927037"/>
              <a:gd name="connsiteY32" fmla="*/ 1335613 h 2592030"/>
              <a:gd name="connsiteX33" fmla="*/ 968497 w 2927037"/>
              <a:gd name="connsiteY33" fmla="*/ 1335613 h 2592030"/>
              <a:gd name="connsiteX34" fmla="*/ 985165 w 2927037"/>
              <a:gd name="connsiteY34" fmla="*/ 1352261 h 2592030"/>
              <a:gd name="connsiteX35" fmla="*/ 968497 w 2927037"/>
              <a:gd name="connsiteY35" fmla="*/ 1368909 h 2592030"/>
              <a:gd name="connsiteX36" fmla="*/ 809136 w 2927037"/>
              <a:gd name="connsiteY36" fmla="*/ 1368909 h 2592030"/>
              <a:gd name="connsiteX37" fmla="*/ 792468 w 2927037"/>
              <a:gd name="connsiteY37" fmla="*/ 1352261 h 2592030"/>
              <a:gd name="connsiteX38" fmla="*/ 792468 w 2927037"/>
              <a:gd name="connsiteY38" fmla="*/ 659694 h 2592030"/>
              <a:gd name="connsiteX39" fmla="*/ 497325 w 2927037"/>
              <a:gd name="connsiteY39" fmla="*/ 659694 h 2592030"/>
              <a:gd name="connsiteX40" fmla="*/ 33336 w 2927037"/>
              <a:gd name="connsiteY40" fmla="*/ 1337905 h 2592030"/>
              <a:gd name="connsiteX41" fmla="*/ 33336 w 2927037"/>
              <a:gd name="connsiteY41" fmla="*/ 1559271 h 2592030"/>
              <a:gd name="connsiteX42" fmla="*/ 485400 w 2927037"/>
              <a:gd name="connsiteY42" fmla="*/ 1559271 h 2592030"/>
              <a:gd name="connsiteX43" fmla="*/ 502068 w 2927037"/>
              <a:gd name="connsiteY43" fmla="*/ 1575919 h 2592030"/>
              <a:gd name="connsiteX44" fmla="*/ 502068 w 2927037"/>
              <a:gd name="connsiteY44" fmla="*/ 1868580 h 2592030"/>
              <a:gd name="connsiteX45" fmla="*/ 1630062 w 2927037"/>
              <a:gd name="connsiteY45" fmla="*/ 2518201 h 2592030"/>
              <a:gd name="connsiteX46" fmla="*/ 1906098 w 2927037"/>
              <a:gd name="connsiteY46" fmla="*/ 2518201 h 2592030"/>
              <a:gd name="connsiteX47" fmla="*/ 2758055 w 2927037"/>
              <a:gd name="connsiteY47" fmla="*/ 2025647 h 2592030"/>
              <a:gd name="connsiteX48" fmla="*/ 2896141 w 2927037"/>
              <a:gd name="connsiteY48" fmla="*/ 1787755 h 2592030"/>
              <a:gd name="connsiteX49" fmla="*/ 2896141 w 2927037"/>
              <a:gd name="connsiteY49" fmla="*/ 802526 h 2592030"/>
              <a:gd name="connsiteX50" fmla="*/ 2758055 w 2927037"/>
              <a:gd name="connsiteY50" fmla="*/ 564512 h 2592030"/>
              <a:gd name="connsiteX51" fmla="*/ 1906098 w 2927037"/>
              <a:gd name="connsiteY51" fmla="*/ 71958 h 2592030"/>
              <a:gd name="connsiteX52" fmla="*/ 1630062 w 2927037"/>
              <a:gd name="connsiteY52" fmla="*/ 71958 h 2592030"/>
              <a:gd name="connsiteX53" fmla="*/ 887597 w 2927037"/>
              <a:gd name="connsiteY53" fmla="*/ 476569 h 2592030"/>
              <a:gd name="connsiteX54" fmla="*/ 863883 w 2927037"/>
              <a:gd name="connsiteY54" fmla="*/ 469331 h 2592030"/>
              <a:gd name="connsiteX55" fmla="*/ 870929 w 2927037"/>
              <a:gd name="connsiteY55" fmla="*/ 445566 h 2592030"/>
              <a:gd name="connsiteX56" fmla="*/ 1611090 w 2927037"/>
              <a:gd name="connsiteY56" fmla="*/ 41076 h 2592030"/>
              <a:gd name="connsiteX57" fmla="*/ 1765725 w 2927037"/>
              <a:gd name="connsiteY57" fmla="*/ 0 h 25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27037" h="2592030">
                <a:moveTo>
                  <a:pt x="406966" y="1076455"/>
                </a:moveTo>
                <a:lnTo>
                  <a:pt x="233244" y="1335840"/>
                </a:lnTo>
                <a:lnTo>
                  <a:pt x="406966" y="1335840"/>
                </a:lnTo>
                <a:close/>
                <a:moveTo>
                  <a:pt x="425992" y="1000314"/>
                </a:moveTo>
                <a:cubicBezTo>
                  <a:pt x="433130" y="1002683"/>
                  <a:pt x="437893" y="1009827"/>
                  <a:pt x="437893" y="1016971"/>
                </a:cubicBezTo>
                <a:lnTo>
                  <a:pt x="437893" y="1352497"/>
                </a:lnTo>
                <a:cubicBezTo>
                  <a:pt x="442655" y="1364398"/>
                  <a:pt x="433142" y="1371541"/>
                  <a:pt x="423617" y="1371541"/>
                </a:cubicBezTo>
                <a:lnTo>
                  <a:pt x="199930" y="1371541"/>
                </a:lnTo>
                <a:cubicBezTo>
                  <a:pt x="192792" y="1371541"/>
                  <a:pt x="188029" y="1366785"/>
                  <a:pt x="183267" y="1362028"/>
                </a:cubicBezTo>
                <a:cubicBezTo>
                  <a:pt x="180891" y="1357271"/>
                  <a:pt x="180891" y="1350128"/>
                  <a:pt x="183267" y="1342984"/>
                </a:cubicBezTo>
                <a:lnTo>
                  <a:pt x="406966" y="1007440"/>
                </a:lnTo>
                <a:cubicBezTo>
                  <a:pt x="411716" y="1000314"/>
                  <a:pt x="418854" y="997927"/>
                  <a:pt x="425992" y="1000314"/>
                </a:cubicBezTo>
                <a:close/>
                <a:moveTo>
                  <a:pt x="1765725" y="0"/>
                </a:moveTo>
                <a:cubicBezTo>
                  <a:pt x="1819269" y="0"/>
                  <a:pt x="1872830" y="13692"/>
                  <a:pt x="1920462" y="41076"/>
                </a:cubicBezTo>
                <a:lnTo>
                  <a:pt x="2772419" y="533630"/>
                </a:lnTo>
                <a:cubicBezTo>
                  <a:pt x="2867548" y="588398"/>
                  <a:pt x="2927037" y="693110"/>
                  <a:pt x="2927037" y="802526"/>
                </a:cubicBezTo>
                <a:lnTo>
                  <a:pt x="2927037" y="1787755"/>
                </a:lnTo>
                <a:cubicBezTo>
                  <a:pt x="2927037" y="1897171"/>
                  <a:pt x="2867548" y="2001882"/>
                  <a:pt x="2772419" y="2056651"/>
                </a:cubicBezTo>
                <a:lnTo>
                  <a:pt x="1920462" y="2549205"/>
                </a:lnTo>
                <a:cubicBezTo>
                  <a:pt x="1875201" y="2577795"/>
                  <a:pt x="1822894" y="2592030"/>
                  <a:pt x="1768147" y="2592030"/>
                </a:cubicBezTo>
                <a:cubicBezTo>
                  <a:pt x="1713401" y="2592030"/>
                  <a:pt x="1661094" y="2577795"/>
                  <a:pt x="1613394" y="2551617"/>
                </a:cubicBezTo>
                <a:lnTo>
                  <a:pt x="485400" y="1901876"/>
                </a:lnTo>
                <a:cubicBezTo>
                  <a:pt x="475915" y="1901876"/>
                  <a:pt x="468868" y="1894758"/>
                  <a:pt x="468868" y="1885228"/>
                </a:cubicBezTo>
                <a:lnTo>
                  <a:pt x="468868" y="1597392"/>
                </a:lnTo>
                <a:lnTo>
                  <a:pt x="16668" y="1597392"/>
                </a:lnTo>
                <a:cubicBezTo>
                  <a:pt x="7182" y="1597392"/>
                  <a:pt x="0" y="1590154"/>
                  <a:pt x="0" y="1580624"/>
                </a:cubicBezTo>
                <a:lnTo>
                  <a:pt x="0" y="1335613"/>
                </a:lnTo>
                <a:cubicBezTo>
                  <a:pt x="0" y="1333201"/>
                  <a:pt x="0" y="1328375"/>
                  <a:pt x="2439" y="1326083"/>
                </a:cubicBezTo>
                <a:lnTo>
                  <a:pt x="473611" y="633516"/>
                </a:lnTo>
                <a:cubicBezTo>
                  <a:pt x="475915" y="628811"/>
                  <a:pt x="483097" y="626398"/>
                  <a:pt x="487840" y="626398"/>
                </a:cubicBezTo>
                <a:lnTo>
                  <a:pt x="811440" y="626398"/>
                </a:lnTo>
                <a:cubicBezTo>
                  <a:pt x="821061" y="626398"/>
                  <a:pt x="828108" y="633516"/>
                  <a:pt x="828108" y="643046"/>
                </a:cubicBezTo>
                <a:lnTo>
                  <a:pt x="828108" y="1335613"/>
                </a:lnTo>
                <a:lnTo>
                  <a:pt x="968497" y="1335613"/>
                </a:lnTo>
                <a:cubicBezTo>
                  <a:pt x="978118" y="1335613"/>
                  <a:pt x="985165" y="1342731"/>
                  <a:pt x="985165" y="1352261"/>
                </a:cubicBezTo>
                <a:cubicBezTo>
                  <a:pt x="985165" y="1361791"/>
                  <a:pt x="978118" y="1368909"/>
                  <a:pt x="968497" y="1368909"/>
                </a:cubicBezTo>
                <a:lnTo>
                  <a:pt x="809136" y="1368909"/>
                </a:lnTo>
                <a:cubicBezTo>
                  <a:pt x="799515" y="1368909"/>
                  <a:pt x="792468" y="1361791"/>
                  <a:pt x="792468" y="1352261"/>
                </a:cubicBezTo>
                <a:lnTo>
                  <a:pt x="792468" y="659694"/>
                </a:lnTo>
                <a:lnTo>
                  <a:pt x="497325" y="659694"/>
                </a:lnTo>
                <a:lnTo>
                  <a:pt x="33336" y="1337905"/>
                </a:lnTo>
                <a:lnTo>
                  <a:pt x="33336" y="1559271"/>
                </a:lnTo>
                <a:lnTo>
                  <a:pt x="485400" y="1559271"/>
                </a:lnTo>
                <a:cubicBezTo>
                  <a:pt x="495022" y="1559271"/>
                  <a:pt x="502068" y="1566389"/>
                  <a:pt x="502068" y="1575919"/>
                </a:cubicBezTo>
                <a:lnTo>
                  <a:pt x="502068" y="1868580"/>
                </a:lnTo>
                <a:lnTo>
                  <a:pt x="1630062" y="2518201"/>
                </a:lnTo>
                <a:cubicBezTo>
                  <a:pt x="1715705" y="2568265"/>
                  <a:pt x="1820455" y="2568265"/>
                  <a:pt x="1906098" y="2518201"/>
                </a:cubicBezTo>
                <a:lnTo>
                  <a:pt x="2758055" y="2025647"/>
                </a:lnTo>
                <a:cubicBezTo>
                  <a:pt x="2843698" y="1975704"/>
                  <a:pt x="2896141" y="1885228"/>
                  <a:pt x="2896141" y="1787755"/>
                </a:cubicBezTo>
                <a:lnTo>
                  <a:pt x="2896141" y="802526"/>
                </a:lnTo>
                <a:cubicBezTo>
                  <a:pt x="2896141" y="704932"/>
                  <a:pt x="2843698" y="612163"/>
                  <a:pt x="2758055" y="564512"/>
                </a:cubicBezTo>
                <a:lnTo>
                  <a:pt x="1906098" y="71958"/>
                </a:lnTo>
                <a:cubicBezTo>
                  <a:pt x="1820455" y="22015"/>
                  <a:pt x="1715705" y="22015"/>
                  <a:pt x="1630062" y="71958"/>
                </a:cubicBezTo>
                <a:lnTo>
                  <a:pt x="887597" y="476569"/>
                </a:lnTo>
                <a:cubicBezTo>
                  <a:pt x="878111" y="481274"/>
                  <a:pt x="868625" y="478861"/>
                  <a:pt x="863883" y="469331"/>
                </a:cubicBezTo>
                <a:cubicBezTo>
                  <a:pt x="859140" y="459801"/>
                  <a:pt x="861443" y="450391"/>
                  <a:pt x="870929" y="445566"/>
                </a:cubicBezTo>
                <a:lnTo>
                  <a:pt x="1611090" y="41076"/>
                </a:lnTo>
                <a:cubicBezTo>
                  <a:pt x="1658655" y="13692"/>
                  <a:pt x="1712181" y="0"/>
                  <a:pt x="1765725" y="0"/>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ángulo 2">
            <a:extLst>
              <a:ext uri="{FF2B5EF4-FFF2-40B4-BE49-F238E27FC236}">
                <a16:creationId xmlns:a16="http://schemas.microsoft.com/office/drawing/2014/main" id="{AA06C448-4DF4-4B2A-B4B5-9C23523BFB3B}"/>
              </a:ext>
            </a:extLst>
          </p:cNvPr>
          <p:cNvSpPr>
            <a:spLocks noChangeArrowheads="1"/>
          </p:cNvSpPr>
          <p:nvPr/>
        </p:nvSpPr>
        <p:spPr bwMode="auto">
          <a:xfrm>
            <a:off x="395288" y="4935854"/>
            <a:ext cx="2014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SEGUIMIENTO TÉCNICO</a:t>
            </a:r>
          </a:p>
        </p:txBody>
      </p:sp>
      <p:sp>
        <p:nvSpPr>
          <p:cNvPr id="10" name="Rectángulo 3">
            <a:extLst>
              <a:ext uri="{FF2B5EF4-FFF2-40B4-BE49-F238E27FC236}">
                <a16:creationId xmlns:a16="http://schemas.microsoft.com/office/drawing/2014/main" id="{B632219F-B64E-4456-A801-FDEC1D573375}"/>
              </a:ext>
            </a:extLst>
          </p:cNvPr>
          <p:cNvSpPr>
            <a:spLocks noChangeArrowheads="1"/>
          </p:cNvSpPr>
          <p:nvPr/>
        </p:nvSpPr>
        <p:spPr bwMode="auto">
          <a:xfrm>
            <a:off x="3470750" y="4924968"/>
            <a:ext cx="2252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SEGUIMIENTO ADMINISTRATIVO</a:t>
            </a:r>
          </a:p>
        </p:txBody>
      </p:sp>
      <p:sp>
        <p:nvSpPr>
          <p:cNvPr id="11" name="Rectángulo 4">
            <a:extLst>
              <a:ext uri="{FF2B5EF4-FFF2-40B4-BE49-F238E27FC236}">
                <a16:creationId xmlns:a16="http://schemas.microsoft.com/office/drawing/2014/main" id="{DD564062-15F8-44D0-AFD3-FB28D3093F8B}"/>
              </a:ext>
            </a:extLst>
          </p:cNvPr>
          <p:cNvSpPr>
            <a:spLocks noChangeArrowheads="1"/>
          </p:cNvSpPr>
          <p:nvPr/>
        </p:nvSpPr>
        <p:spPr bwMode="auto">
          <a:xfrm>
            <a:off x="9538179" y="4722595"/>
            <a:ext cx="1925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SEGUIMIENTO JURÍDICO</a:t>
            </a:r>
          </a:p>
        </p:txBody>
      </p:sp>
      <p:sp>
        <p:nvSpPr>
          <p:cNvPr id="12" name="Rectángulo 5">
            <a:extLst>
              <a:ext uri="{FF2B5EF4-FFF2-40B4-BE49-F238E27FC236}">
                <a16:creationId xmlns:a16="http://schemas.microsoft.com/office/drawing/2014/main" id="{BC281E11-05B0-4511-AE09-6A7E6268B3F3}"/>
              </a:ext>
            </a:extLst>
          </p:cNvPr>
          <p:cNvSpPr>
            <a:spLocks noChangeArrowheads="1"/>
          </p:cNvSpPr>
          <p:nvPr/>
        </p:nvSpPr>
        <p:spPr bwMode="auto">
          <a:xfrm>
            <a:off x="6311425" y="4884272"/>
            <a:ext cx="1785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s-CO" alt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SEGUIMIETO CONTABLE</a:t>
            </a:r>
          </a:p>
        </p:txBody>
      </p:sp>
      <p:sp>
        <p:nvSpPr>
          <p:cNvPr id="14" name="CuadroTexto 70">
            <a:extLst>
              <a:ext uri="{FF2B5EF4-FFF2-40B4-BE49-F238E27FC236}">
                <a16:creationId xmlns:a16="http://schemas.microsoft.com/office/drawing/2014/main" id="{7EA815AC-EF68-41B5-AC5E-71CF69C1E75A}"/>
              </a:ext>
            </a:extLst>
          </p:cNvPr>
          <p:cNvSpPr txBox="1">
            <a:spLocks noChangeArrowheads="1"/>
          </p:cNvSpPr>
          <p:nvPr/>
        </p:nvSpPr>
        <p:spPr bwMode="auto">
          <a:xfrm>
            <a:off x="928689" y="391824"/>
            <a:ext cx="10188575" cy="43858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s-CO" sz="2500" b="1" kern="0" dirty="0">
                <a:solidFill>
                  <a:srgbClr val="DA723E"/>
                </a:solidFill>
                <a:latin typeface="Helvetica" pitchFamily="2" charset="0"/>
                <a:cs typeface="Calibri" panose="020F0502020204030204" pitchFamily="34" charset="0"/>
              </a:rPr>
              <a:t>SUPERVISIÓN DE CONTRATOS ESTATALES</a:t>
            </a:r>
            <a:endParaRPr lang="en-US" sz="2500" b="1" kern="0" dirty="0">
              <a:solidFill>
                <a:srgbClr val="DA723E"/>
              </a:solidFill>
              <a:latin typeface="Helvetica" pitchFamily="2" charset="0"/>
              <a:cs typeface="Calibri" panose="020F0502020204030204" pitchFamily="34" charset="0"/>
            </a:endParaRPr>
          </a:p>
        </p:txBody>
      </p:sp>
    </p:spTree>
    <p:extLst>
      <p:ext uri="{BB962C8B-B14F-4D97-AF65-F5344CB8AC3E}">
        <p14:creationId xmlns:p14="http://schemas.microsoft.com/office/powerpoint/2010/main" val="198923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D49BC0F-3DDF-4E05-BE23-BD426BB3D97C}"/>
              </a:ext>
            </a:extLst>
          </p:cNvPr>
          <p:cNvSpPr txBox="1"/>
          <p:nvPr/>
        </p:nvSpPr>
        <p:spPr>
          <a:xfrm>
            <a:off x="1895641" y="358892"/>
            <a:ext cx="7890509" cy="1718419"/>
          </a:xfrm>
          <a:prstGeom prst="rect">
            <a:avLst/>
          </a:prstGeom>
        </p:spPr>
        <p:txBody>
          <a:bodyPr vert="horz" wrap="square" lIns="0" tIns="12700" rIns="0" bIns="0" rtlCol="0">
            <a:spAutoFit/>
          </a:bodyPr>
          <a:lstStyle/>
          <a:p>
            <a:pPr marL="1217930" marR="1211580" lvl="0" indent="98425" algn="ctr" defTabSz="914400" rtl="0" eaLnBrk="1" fontAlgn="auto" latinLnBrk="0" hangingPunct="1">
              <a:lnSpc>
                <a:spcPct val="110100"/>
              </a:lnSpc>
              <a:spcBef>
                <a:spcPts val="100"/>
              </a:spcBef>
              <a:spcAft>
                <a:spcPts val="0"/>
              </a:spcAft>
              <a:buClrTx/>
              <a:buSzTx/>
              <a:buFontTx/>
              <a:buNone/>
              <a:tabLst>
                <a:tab pos="3630929" algn="l"/>
                <a:tab pos="5960110" algn="l"/>
              </a:tabLst>
              <a:defRPr/>
            </a:pPr>
            <a:r>
              <a:rPr sz="2500" b="1" kern="0" dirty="0">
                <a:solidFill>
                  <a:srgbClr val="DA723E"/>
                </a:solidFill>
                <a:latin typeface="Helvetica" pitchFamily="2" charset="0"/>
                <a:cs typeface="Calibri" panose="020F0502020204030204" pitchFamily="34" charset="0"/>
              </a:rPr>
              <a:t>¿QUE ÉS LA	SUPERVISIÓN O  INTERVENTORÍA – ART. 84	EA?</a:t>
            </a:r>
          </a:p>
          <a:p>
            <a:pPr marL="12065" marR="5080" lvl="0" indent="-3810" algn="ctr" defTabSz="914400" rtl="0" eaLnBrk="1" fontAlgn="auto" latinLnBrk="0" hangingPunct="1">
              <a:lnSpc>
                <a:spcPts val="3020"/>
              </a:lnSpc>
              <a:spcBef>
                <a:spcPts val="720"/>
              </a:spcBef>
              <a:spcAft>
                <a:spcPts val="0"/>
              </a:spcAft>
              <a:buClrTx/>
              <a:buSzTx/>
              <a:buFontTx/>
              <a:buNone/>
              <a:tabLst>
                <a:tab pos="2069464" algn="l"/>
                <a:tab pos="2595880" algn="l"/>
                <a:tab pos="3100070" algn="l"/>
                <a:tab pos="5258435" algn="l"/>
                <a:tab pos="5886450" algn="l"/>
                <a:tab pos="6090285" algn="l"/>
              </a:tabLst>
              <a:defRPr/>
            </a:pPr>
            <a:r>
              <a:rPr kumimoji="0" sz="2800" b="0" i="0" u="none" strike="noStrike" kern="1200" cap="none" spc="-5" normalizeH="0" baseline="0" noProof="0" dirty="0">
                <a:ln>
                  <a:noFill/>
                </a:ln>
                <a:solidFill>
                  <a:srgbClr val="1E1C11"/>
                </a:solidFill>
                <a:effectLst/>
                <a:uLnTx/>
                <a:uFillTx/>
                <a:latin typeface="Arial MT"/>
                <a:ea typeface="+mn-ea"/>
                <a:cs typeface="Arial MT"/>
              </a:rPr>
              <a:t>Conjunto	de		</a:t>
            </a:r>
            <a:r>
              <a:rPr kumimoji="0" sz="2800" b="0" i="0" u="none" strike="noStrike" kern="1200" cap="none" spc="0" normalizeH="0" baseline="0" noProof="0" dirty="0">
                <a:ln>
                  <a:noFill/>
                </a:ln>
                <a:solidFill>
                  <a:srgbClr val="1E1C11"/>
                </a:solidFill>
                <a:effectLst/>
                <a:uLnTx/>
                <a:uFillTx/>
                <a:latin typeface="Arial MT"/>
                <a:ea typeface="+mn-ea"/>
                <a:cs typeface="Arial MT"/>
              </a:rPr>
              <a:t>funciones	</a:t>
            </a:r>
            <a:r>
              <a:rPr kumimoji="0" sz="2800" b="0" i="0" u="none" strike="noStrike" kern="1200" cap="none" spc="-5" normalizeH="0" baseline="0" noProof="0" dirty="0">
                <a:ln>
                  <a:noFill/>
                </a:ln>
                <a:solidFill>
                  <a:srgbClr val="1E1C11"/>
                </a:solidFill>
                <a:effectLst/>
                <a:uLnTx/>
                <a:uFillTx/>
                <a:latin typeface="Arial MT"/>
                <a:ea typeface="+mn-ea"/>
                <a:cs typeface="Arial MT"/>
              </a:rPr>
              <a:t>o		actividades </a:t>
            </a:r>
            <a:r>
              <a:rPr kumimoji="0" sz="2800" b="0" i="0" u="none" strike="noStrike" kern="1200" cap="none" spc="-76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desempeñadas	</a:t>
            </a:r>
            <a:r>
              <a:rPr kumimoji="0" sz="2800" b="0" i="0" u="none" strike="noStrike" kern="1200" cap="none" spc="-5" normalizeH="0" baseline="0" noProof="0" dirty="0">
                <a:ln>
                  <a:noFill/>
                </a:ln>
                <a:solidFill>
                  <a:srgbClr val="1E1C11"/>
                </a:solidFill>
                <a:effectLst/>
                <a:uLnTx/>
                <a:uFillTx/>
                <a:latin typeface="Arial MT"/>
                <a:ea typeface="+mn-ea"/>
                <a:cs typeface="Arial MT"/>
              </a:rPr>
              <a:t>por</a:t>
            </a:r>
            <a:r>
              <a:rPr kumimoji="0" sz="2800" b="0" i="0" u="none" strike="noStrike" kern="1200" cap="none" spc="38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un</a:t>
            </a:r>
            <a:r>
              <a:rPr kumimoji="0" sz="2800" b="0" i="0" u="none" strike="noStrike" kern="1200" cap="none" spc="38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responsable	designado</a:t>
            </a:r>
            <a:r>
              <a:rPr kumimoji="0" sz="2800" b="0" i="0" u="none" strike="noStrike" kern="1200" cap="none" spc="31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o</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3" name="object 3">
            <a:extLst>
              <a:ext uri="{FF2B5EF4-FFF2-40B4-BE49-F238E27FC236}">
                <a16:creationId xmlns:a16="http://schemas.microsoft.com/office/drawing/2014/main" id="{00BA99CB-F5CF-47F5-BD29-EE98083DC4B4}"/>
              </a:ext>
            </a:extLst>
          </p:cNvPr>
          <p:cNvSpPr txBox="1"/>
          <p:nvPr/>
        </p:nvSpPr>
        <p:spPr>
          <a:xfrm>
            <a:off x="1895640" y="2177530"/>
            <a:ext cx="1944370" cy="835660"/>
          </a:xfrm>
          <a:prstGeom prst="rect">
            <a:avLst/>
          </a:prstGeom>
        </p:spPr>
        <p:txBody>
          <a:bodyPr vert="horz" wrap="square" lIns="0" tIns="60960" rIns="0" bIns="0" rtlCol="0">
            <a:spAutoFit/>
          </a:bodyPr>
          <a:lstStyle/>
          <a:p>
            <a:pPr marL="12700" marR="5080" lvl="0" indent="0" algn="l" defTabSz="914400" rtl="0" eaLnBrk="1" fontAlgn="auto" latinLnBrk="0" hangingPunct="1">
              <a:lnSpc>
                <a:spcPts val="3020"/>
              </a:lnSpc>
              <a:spcBef>
                <a:spcPts val="480"/>
              </a:spcBef>
              <a:spcAft>
                <a:spcPts val="0"/>
              </a:spcAft>
              <a:buClrTx/>
              <a:buSzTx/>
              <a:buFontTx/>
              <a:buNone/>
              <a:tabLst/>
              <a:defRPr/>
            </a:pPr>
            <a:r>
              <a:rPr kumimoji="0" sz="2800" b="0" i="0" u="none" strike="noStrike" kern="1200" cap="none" spc="0" normalizeH="0" baseline="0" noProof="0" dirty="0">
                <a:ln>
                  <a:noFill/>
                </a:ln>
                <a:solidFill>
                  <a:srgbClr val="1E1C11"/>
                </a:solidFill>
                <a:effectLst/>
                <a:uLnTx/>
                <a:uFillTx/>
                <a:latin typeface="Arial MT"/>
                <a:ea typeface="+mn-ea"/>
                <a:cs typeface="Arial MT"/>
              </a:rPr>
              <a:t>contratado </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s</a:t>
            </a:r>
            <a:r>
              <a:rPr kumimoji="0" sz="2800" b="0" i="0" u="none" strike="noStrike" kern="1200" cap="none" spc="0" normalizeH="0" baseline="0" noProof="0" dirty="0">
                <a:ln>
                  <a:noFill/>
                </a:ln>
                <a:solidFill>
                  <a:srgbClr val="1E1C11"/>
                </a:solidFill>
                <a:effectLst/>
                <a:uLnTx/>
                <a:uFillTx/>
                <a:latin typeface="Arial MT"/>
                <a:ea typeface="+mn-ea"/>
                <a:cs typeface="Arial MT"/>
              </a:rPr>
              <a:t>e</a:t>
            </a:r>
            <a:r>
              <a:rPr kumimoji="0" sz="2800" b="0" i="0" u="none" strike="noStrike" kern="1200" cap="none" spc="-5" normalizeH="0" baseline="0" noProof="0" dirty="0">
                <a:ln>
                  <a:noFill/>
                </a:ln>
                <a:solidFill>
                  <a:srgbClr val="1E1C11"/>
                </a:solidFill>
                <a:effectLst/>
                <a:uLnTx/>
                <a:uFillTx/>
                <a:latin typeface="Arial MT"/>
                <a:ea typeface="+mn-ea"/>
                <a:cs typeface="Arial MT"/>
              </a:rPr>
              <a:t>g</a:t>
            </a:r>
            <a:r>
              <a:rPr kumimoji="0" sz="2800" b="0" i="0" u="none" strike="noStrike" kern="1200" cap="none" spc="0" normalizeH="0" baseline="0" noProof="0" dirty="0">
                <a:ln>
                  <a:noFill/>
                </a:ln>
                <a:solidFill>
                  <a:srgbClr val="1E1C11"/>
                </a:solidFill>
                <a:effectLst/>
                <a:uLnTx/>
                <a:uFillTx/>
                <a:latin typeface="Arial MT"/>
                <a:ea typeface="+mn-ea"/>
                <a:cs typeface="Arial MT"/>
              </a:rPr>
              <a:t>u</a:t>
            </a:r>
            <a:r>
              <a:rPr kumimoji="0" sz="2800" b="0" i="0" u="none" strike="noStrike" kern="1200" cap="none" spc="-5" normalizeH="0" baseline="0" noProof="0" dirty="0">
                <a:ln>
                  <a:noFill/>
                </a:ln>
                <a:solidFill>
                  <a:srgbClr val="1E1C11"/>
                </a:solidFill>
                <a:effectLst/>
                <a:uLnTx/>
                <a:uFillTx/>
                <a:latin typeface="Arial MT"/>
                <a:ea typeface="+mn-ea"/>
                <a:cs typeface="Arial MT"/>
              </a:rPr>
              <a:t>imi</a:t>
            </a:r>
            <a:r>
              <a:rPr kumimoji="0" sz="2800" b="0" i="0" u="none" strike="noStrike" kern="1200" cap="none" spc="10" normalizeH="0" baseline="0" noProof="0" dirty="0">
                <a:ln>
                  <a:noFill/>
                </a:ln>
                <a:solidFill>
                  <a:srgbClr val="1E1C11"/>
                </a:solidFill>
                <a:effectLst/>
                <a:uLnTx/>
                <a:uFillTx/>
                <a:latin typeface="Arial MT"/>
                <a:ea typeface="+mn-ea"/>
                <a:cs typeface="Arial MT"/>
              </a:rPr>
              <a:t>e</a:t>
            </a:r>
            <a:r>
              <a:rPr kumimoji="0" sz="2800" b="0" i="0" u="none" strike="noStrike" kern="1200" cap="none" spc="-5" normalizeH="0" baseline="0" noProof="0" dirty="0">
                <a:ln>
                  <a:noFill/>
                </a:ln>
                <a:solidFill>
                  <a:srgbClr val="1E1C11"/>
                </a:solidFill>
                <a:effectLst/>
                <a:uLnTx/>
                <a:uFillTx/>
                <a:latin typeface="Arial MT"/>
                <a:ea typeface="+mn-ea"/>
                <a:cs typeface="Arial MT"/>
              </a:rPr>
              <a:t>nto</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4" name="object 4">
            <a:extLst>
              <a:ext uri="{FF2B5EF4-FFF2-40B4-BE49-F238E27FC236}">
                <a16:creationId xmlns:a16="http://schemas.microsoft.com/office/drawing/2014/main" id="{B9A147D8-1A06-483A-9B7D-3AA372ECE6C8}"/>
              </a:ext>
            </a:extLst>
          </p:cNvPr>
          <p:cNvSpPr txBox="1"/>
          <p:nvPr/>
        </p:nvSpPr>
        <p:spPr>
          <a:xfrm>
            <a:off x="3864355" y="2224786"/>
            <a:ext cx="5840730" cy="835660"/>
          </a:xfrm>
          <a:prstGeom prst="rect">
            <a:avLst/>
          </a:prstGeom>
        </p:spPr>
        <p:txBody>
          <a:bodyPr vert="horz" wrap="square" lIns="0" tIns="60960" rIns="0" bIns="0" rtlCol="0">
            <a:spAutoFit/>
          </a:bodyPr>
          <a:lstStyle/>
          <a:p>
            <a:pPr marL="327660" marR="5080" lvl="0" indent="-315595" algn="l" defTabSz="914400" rtl="0" eaLnBrk="1" fontAlgn="auto" latinLnBrk="0" hangingPunct="1">
              <a:lnSpc>
                <a:spcPts val="3020"/>
              </a:lnSpc>
              <a:spcBef>
                <a:spcPts val="480"/>
              </a:spcBef>
              <a:spcAft>
                <a:spcPts val="0"/>
              </a:spcAft>
              <a:buClrTx/>
              <a:buSzTx/>
              <a:buFontTx/>
              <a:buNone/>
              <a:tabLst>
                <a:tab pos="1050290" algn="l"/>
                <a:tab pos="1092835" algn="l"/>
                <a:tab pos="1737995" algn="l"/>
                <a:tab pos="2803525" algn="l"/>
                <a:tab pos="3172460" algn="l"/>
                <a:tab pos="3725545" algn="l"/>
                <a:tab pos="4132579" algn="l"/>
                <a:tab pos="5549900" algn="l"/>
              </a:tabLst>
              <a:defRPr/>
            </a:pPr>
            <a:r>
              <a:rPr kumimoji="0" sz="2800" b="0" i="0" u="none" strike="noStrike" kern="1200" cap="none" spc="0" normalizeH="0" baseline="0" noProof="0" dirty="0">
                <a:ln>
                  <a:noFill/>
                </a:ln>
                <a:solidFill>
                  <a:srgbClr val="1E1C11"/>
                </a:solidFill>
                <a:effectLst/>
                <a:uLnTx/>
                <a:uFillTx/>
                <a:latin typeface="Arial MT"/>
                <a:ea typeface="+mn-ea"/>
                <a:cs typeface="Arial MT"/>
              </a:rPr>
              <a:t>par</a:t>
            </a:r>
            <a:r>
              <a:rPr kumimoji="0" sz="2800" b="0" i="0" u="none" strike="noStrike" kern="1200" cap="none" spc="-5" normalizeH="0" baseline="0" noProof="0" dirty="0">
                <a:ln>
                  <a:noFill/>
                </a:ln>
                <a:solidFill>
                  <a:srgbClr val="1E1C11"/>
                </a:solidFill>
                <a:effectLst/>
                <a:uLnTx/>
                <a:uFillTx/>
                <a:latin typeface="Arial MT"/>
                <a:ea typeface="+mn-ea"/>
                <a:cs typeface="Arial MT"/>
              </a:rPr>
              <a:t>a</a:t>
            </a:r>
            <a:r>
              <a:rPr kumimoji="0" sz="2800" b="0" i="0" u="none" strike="noStrike" kern="1200" cap="none" spc="0" normalizeH="0" baseline="0" noProof="0" dirty="0">
                <a:ln>
                  <a:noFill/>
                </a:ln>
                <a:solidFill>
                  <a:srgbClr val="1E1C11"/>
                </a:solidFill>
                <a:effectLst/>
                <a:uLnTx/>
                <a:uFillTx/>
                <a:latin typeface="Arial MT"/>
                <a:ea typeface="+mn-ea"/>
                <a:cs typeface="Arial MT"/>
              </a:rPr>
              <a:t>		e</a:t>
            </a:r>
            <a:r>
              <a:rPr kumimoji="0" sz="2800" b="0" i="0" u="none" strike="noStrike" kern="1200" cap="none" spc="-5" normalizeH="0" baseline="0" noProof="0" dirty="0">
                <a:ln>
                  <a:noFill/>
                </a:ln>
                <a:solidFill>
                  <a:srgbClr val="1E1C11"/>
                </a:solidFill>
                <a:effectLst/>
                <a:uLnTx/>
                <a:uFillTx/>
                <a:latin typeface="Arial MT"/>
                <a:ea typeface="+mn-ea"/>
                <a:cs typeface="Arial MT"/>
              </a:rPr>
              <a:t>l</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efec</a:t>
            </a:r>
            <a:r>
              <a:rPr kumimoji="0" sz="2800" b="0" i="0" u="none" strike="noStrike" kern="1200" cap="none" spc="0" normalizeH="0" baseline="0" noProof="0" dirty="0">
                <a:ln>
                  <a:noFill/>
                </a:ln>
                <a:solidFill>
                  <a:srgbClr val="1E1C11"/>
                </a:solidFill>
                <a:effectLst/>
                <a:uLnTx/>
                <a:uFillTx/>
                <a:latin typeface="Arial MT"/>
                <a:ea typeface="+mn-ea"/>
                <a:cs typeface="Arial MT"/>
              </a:rPr>
              <a:t>t</a:t>
            </a:r>
            <a:r>
              <a:rPr kumimoji="0" sz="2800" b="0" i="0" u="none" strike="noStrike" kern="1200" cap="none" spc="-5" normalizeH="0" baseline="0" noProof="0" dirty="0">
                <a:ln>
                  <a:noFill/>
                </a:ln>
                <a:solidFill>
                  <a:srgbClr val="1E1C11"/>
                </a:solidFill>
                <a:effectLst/>
                <a:uLnTx/>
                <a:uFillTx/>
                <a:latin typeface="Arial MT"/>
                <a:ea typeface="+mn-ea"/>
                <a:cs typeface="Arial MT"/>
              </a:rPr>
              <a:t>o,</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lang="es-ES"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qu</a:t>
            </a:r>
            <a:r>
              <a:rPr kumimoji="0" sz="2800" b="0" i="0" u="none" strike="noStrike" kern="1200" cap="none" spc="-5" normalizeH="0" baseline="0" noProof="0" dirty="0">
                <a:ln>
                  <a:noFill/>
                </a:ln>
                <a:solidFill>
                  <a:srgbClr val="1E1C11"/>
                </a:solidFill>
                <a:effectLst/>
                <a:uLnTx/>
                <a:uFillTx/>
                <a:latin typeface="Arial MT"/>
                <a:ea typeface="+mn-ea"/>
                <a:cs typeface="Arial MT"/>
              </a:rPr>
              <a:t>e</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r</a:t>
            </a:r>
            <a:r>
              <a:rPr kumimoji="0" sz="2800" b="0" i="0" u="none" strike="noStrike" kern="1200" cap="none" spc="5" normalizeH="0" baseline="0" noProof="0" dirty="0">
                <a:ln>
                  <a:noFill/>
                </a:ln>
                <a:solidFill>
                  <a:srgbClr val="1E1C11"/>
                </a:solidFill>
                <a:effectLst/>
                <a:uLnTx/>
                <a:uFillTx/>
                <a:latin typeface="Arial MT"/>
                <a:ea typeface="+mn-ea"/>
                <a:cs typeface="Arial MT"/>
              </a:rPr>
              <a:t>e</a:t>
            </a:r>
            <a:r>
              <a:rPr kumimoji="0" sz="2800" b="0" i="0" u="none" strike="noStrike" kern="1200" cap="none" spc="-5" normalizeH="0" baseline="0" noProof="0" dirty="0">
                <a:ln>
                  <a:noFill/>
                </a:ln>
                <a:solidFill>
                  <a:srgbClr val="1E1C11"/>
                </a:solidFill>
                <a:effectLst/>
                <a:uLnTx/>
                <a:uFillTx/>
                <a:latin typeface="Arial MT"/>
                <a:ea typeface="+mn-ea"/>
                <a:cs typeface="Arial MT"/>
              </a:rPr>
              <a:t>a</a:t>
            </a:r>
            <a:r>
              <a:rPr kumimoji="0" sz="2800" b="0" i="0" u="none" strike="noStrike" kern="1200" cap="none" spc="0" normalizeH="0" baseline="0" noProof="0" dirty="0">
                <a:ln>
                  <a:noFill/>
                </a:ln>
                <a:solidFill>
                  <a:srgbClr val="1E1C11"/>
                </a:solidFill>
                <a:effectLst/>
                <a:uLnTx/>
                <a:uFillTx/>
                <a:latin typeface="Arial MT"/>
                <a:ea typeface="+mn-ea"/>
                <a:cs typeface="Arial MT"/>
              </a:rPr>
              <a:t>l</a:t>
            </a:r>
            <a:r>
              <a:rPr kumimoji="0" sz="2800" b="0" i="0" u="none" strike="noStrike" kern="1200" cap="none" spc="-5" normalizeH="0" baseline="0" noProof="0" dirty="0">
                <a:ln>
                  <a:noFill/>
                </a:ln>
                <a:solidFill>
                  <a:srgbClr val="1E1C11"/>
                </a:solidFill>
                <a:effectLst/>
                <a:uLnTx/>
                <a:uFillTx/>
                <a:latin typeface="Arial MT"/>
                <a:ea typeface="+mn-ea"/>
                <a:cs typeface="Arial MT"/>
              </a:rPr>
              <a:t>i</a:t>
            </a:r>
            <a:r>
              <a:rPr kumimoji="0" sz="2800" b="0" i="0" u="none" strike="noStrike" kern="1200" cap="none" spc="0" normalizeH="0" baseline="0" noProof="0" dirty="0">
                <a:ln>
                  <a:noFill/>
                </a:ln>
                <a:solidFill>
                  <a:srgbClr val="1E1C11"/>
                </a:solidFill>
                <a:effectLst/>
                <a:uLnTx/>
                <a:uFillTx/>
                <a:latin typeface="Arial MT"/>
                <a:ea typeface="+mn-ea"/>
                <a:cs typeface="Arial MT"/>
              </a:rPr>
              <a:t>z</a:t>
            </a:r>
            <a:r>
              <a:rPr kumimoji="0" sz="2800" b="0" i="0" u="none" strike="noStrike" kern="1200" cap="none" spc="-5" normalizeH="0" baseline="0" noProof="0" dirty="0">
                <a:ln>
                  <a:noFill/>
                </a:ln>
                <a:solidFill>
                  <a:srgbClr val="1E1C11"/>
                </a:solidFill>
                <a:effectLst/>
                <a:uLnTx/>
                <a:uFillTx/>
                <a:latin typeface="Arial MT"/>
                <a:ea typeface="+mn-ea"/>
                <a:cs typeface="Arial MT"/>
              </a:rPr>
              <a:t>a</a:t>
            </a:r>
            <a:r>
              <a:rPr kumimoji="0" sz="2800" b="0" i="0" u="none" strike="noStrike" kern="1200" cap="none" spc="0" normalizeH="0" baseline="0" noProof="0" dirty="0">
                <a:ln>
                  <a:noFill/>
                </a:ln>
                <a:solidFill>
                  <a:srgbClr val="1E1C11"/>
                </a:solidFill>
                <a:effectLst/>
                <a:uLnTx/>
                <a:uFillTx/>
                <a:latin typeface="Arial MT"/>
                <a:ea typeface="+mn-ea"/>
                <a:cs typeface="Arial MT"/>
              </a:rPr>
              <a:t>	el  a</a:t>
            </a:r>
            <a:r>
              <a:rPr kumimoji="0" sz="2800" b="0" i="0" u="none" strike="noStrike" kern="1200" cap="none" spc="-5" normalizeH="0" baseline="0" noProof="0" dirty="0">
                <a:ln>
                  <a:noFill/>
                </a:ln>
                <a:solidFill>
                  <a:srgbClr val="1E1C11"/>
                </a:solidFill>
                <a:effectLst/>
                <a:uLnTx/>
                <a:uFillTx/>
                <a:latin typeface="Arial MT"/>
                <a:ea typeface="+mn-ea"/>
                <a:cs typeface="Arial MT"/>
              </a:rPr>
              <a:t>l</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e</a:t>
            </a:r>
            <a:r>
              <a:rPr kumimoji="0" sz="2800" b="0" i="0" u="none" strike="noStrike" kern="1200" cap="none" spc="0" normalizeH="0" baseline="0" noProof="0" dirty="0">
                <a:ln>
                  <a:noFill/>
                </a:ln>
                <a:solidFill>
                  <a:srgbClr val="1E1C11"/>
                </a:solidFill>
                <a:effectLst/>
                <a:uLnTx/>
                <a:uFillTx/>
                <a:latin typeface="Arial MT"/>
                <a:ea typeface="+mn-ea"/>
                <a:cs typeface="Arial MT"/>
              </a:rPr>
              <a:t>j</a:t>
            </a:r>
            <a:r>
              <a:rPr kumimoji="0" sz="2800" b="0" i="0" u="none" strike="noStrike" kern="1200" cap="none" spc="-5" normalizeH="0" baseline="0" noProof="0" dirty="0">
                <a:ln>
                  <a:noFill/>
                </a:ln>
                <a:solidFill>
                  <a:srgbClr val="1E1C11"/>
                </a:solidFill>
                <a:effectLst/>
                <a:uLnTx/>
                <a:uFillTx/>
                <a:latin typeface="Arial MT"/>
                <a:ea typeface="+mn-ea"/>
                <a:cs typeface="Arial MT"/>
              </a:rPr>
              <a:t>e</a:t>
            </a:r>
            <a:r>
              <a:rPr kumimoji="0" sz="2800" b="0" i="0" u="none" strike="noStrike" kern="1200" cap="none" spc="0" normalizeH="0" baseline="0" noProof="0" dirty="0">
                <a:ln>
                  <a:noFill/>
                </a:ln>
                <a:solidFill>
                  <a:srgbClr val="1E1C11"/>
                </a:solidFill>
                <a:effectLst/>
                <a:uLnTx/>
                <a:uFillTx/>
                <a:latin typeface="Arial MT"/>
                <a:ea typeface="+mn-ea"/>
                <a:cs typeface="Arial MT"/>
              </a:rPr>
              <a:t>r</a:t>
            </a:r>
            <a:r>
              <a:rPr kumimoji="0" sz="2800" b="0" i="0" u="none" strike="noStrike" kern="1200" cap="none" spc="-5" normalizeH="0" baseline="0" noProof="0" dirty="0">
                <a:ln>
                  <a:noFill/>
                </a:ln>
                <a:solidFill>
                  <a:srgbClr val="1E1C11"/>
                </a:solidFill>
                <a:effectLst/>
                <a:uLnTx/>
                <a:uFillTx/>
                <a:latin typeface="Arial MT"/>
                <a:ea typeface="+mn-ea"/>
                <a:cs typeface="Arial MT"/>
              </a:rPr>
              <a:t>c</a:t>
            </a:r>
            <a:r>
              <a:rPr kumimoji="0" sz="2800" b="0" i="0" u="none" strike="noStrike" kern="1200" cap="none" spc="0" normalizeH="0" baseline="0" noProof="0" dirty="0">
                <a:ln>
                  <a:noFill/>
                </a:ln>
                <a:solidFill>
                  <a:srgbClr val="1E1C11"/>
                </a:solidFill>
                <a:effectLst/>
                <a:uLnTx/>
                <a:uFillTx/>
                <a:latin typeface="Arial MT"/>
                <a:ea typeface="+mn-ea"/>
                <a:cs typeface="Arial MT"/>
              </a:rPr>
              <a:t>i</a:t>
            </a:r>
            <a:r>
              <a:rPr kumimoji="0" sz="2800" b="0" i="0" u="none" strike="noStrike" kern="1200" cap="none" spc="-5" normalizeH="0" baseline="0" noProof="0" dirty="0">
                <a:ln>
                  <a:noFill/>
                </a:ln>
                <a:solidFill>
                  <a:srgbClr val="1E1C11"/>
                </a:solidFill>
                <a:effectLst/>
                <a:uLnTx/>
                <a:uFillTx/>
                <a:latin typeface="Arial MT"/>
                <a:ea typeface="+mn-ea"/>
                <a:cs typeface="Arial MT"/>
              </a:rPr>
              <a:t>c</a:t>
            </a:r>
            <a:r>
              <a:rPr kumimoji="0" sz="2800" b="0" i="0" u="none" strike="noStrike" kern="1200" cap="none" spc="0" normalizeH="0" baseline="0" noProof="0" dirty="0">
                <a:ln>
                  <a:noFill/>
                </a:ln>
                <a:solidFill>
                  <a:srgbClr val="1E1C11"/>
                </a:solidFill>
                <a:effectLst/>
                <a:uLnTx/>
                <a:uFillTx/>
                <a:latin typeface="Arial MT"/>
                <a:ea typeface="+mn-ea"/>
                <a:cs typeface="Arial MT"/>
              </a:rPr>
              <a:t>i</a:t>
            </a:r>
            <a:r>
              <a:rPr kumimoji="0" sz="2800" b="0" i="0" u="none" strike="noStrike" kern="1200" cap="none" spc="-5" normalizeH="0" baseline="0" noProof="0" dirty="0">
                <a:ln>
                  <a:noFill/>
                </a:ln>
                <a:solidFill>
                  <a:srgbClr val="1E1C11"/>
                </a:solidFill>
                <a:effectLst/>
                <a:uLnTx/>
                <a:uFillTx/>
                <a:latin typeface="Arial MT"/>
                <a:ea typeface="+mn-ea"/>
                <a:cs typeface="Arial MT"/>
              </a:rPr>
              <a:t>o</a:t>
            </a:r>
            <a:r>
              <a:rPr kumimoji="0" sz="2800" b="0" i="0" u="none" strike="noStrike" kern="1200" cap="none" spc="0" normalizeH="0" baseline="0" noProof="0" dirty="0">
                <a:ln>
                  <a:noFill/>
                </a:ln>
                <a:solidFill>
                  <a:srgbClr val="1E1C11"/>
                </a:solidFill>
                <a:effectLst/>
                <a:uLnTx/>
                <a:uFillTx/>
                <a:latin typeface="Arial MT"/>
                <a:ea typeface="+mn-ea"/>
                <a:cs typeface="Arial MT"/>
              </a:rPr>
              <a:t>	de</a:t>
            </a:r>
            <a:r>
              <a:rPr kumimoji="0" sz="2800" b="0" i="0" u="none" strike="noStrike" kern="1200" cap="none" spc="-5" normalizeH="0" baseline="0" noProof="0" dirty="0">
                <a:ln>
                  <a:noFill/>
                </a:ln>
                <a:solidFill>
                  <a:srgbClr val="1E1C11"/>
                </a:solidFill>
                <a:effectLst/>
                <a:uLnTx/>
                <a:uFillTx/>
                <a:latin typeface="Arial MT"/>
                <a:ea typeface="+mn-ea"/>
                <a:cs typeface="Arial MT"/>
              </a:rPr>
              <a:t>l</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c</a:t>
            </a:r>
            <a:r>
              <a:rPr kumimoji="0" sz="2800" b="0" i="0" u="none" strike="noStrike" kern="1200" cap="none" spc="0" normalizeH="0" baseline="0" noProof="0" dirty="0">
                <a:ln>
                  <a:noFill/>
                </a:ln>
                <a:solidFill>
                  <a:srgbClr val="1E1C11"/>
                </a:solidFill>
                <a:effectLst/>
                <a:uLnTx/>
                <a:uFillTx/>
                <a:latin typeface="Arial MT"/>
                <a:ea typeface="+mn-ea"/>
                <a:cs typeface="Arial MT"/>
              </a:rPr>
              <a:t>u</a:t>
            </a:r>
            <a:r>
              <a:rPr kumimoji="0" sz="2800" b="0" i="0" u="none" strike="noStrike" kern="1200" cap="none" spc="-5" normalizeH="0" baseline="0" noProof="0" dirty="0">
                <a:ln>
                  <a:noFill/>
                </a:ln>
                <a:solidFill>
                  <a:srgbClr val="1E1C11"/>
                </a:solidFill>
                <a:effectLst/>
                <a:uLnTx/>
                <a:uFillTx/>
                <a:latin typeface="Arial MT"/>
                <a:ea typeface="+mn-ea"/>
                <a:cs typeface="Arial MT"/>
              </a:rPr>
              <a:t>mpl</a:t>
            </a:r>
            <a:r>
              <a:rPr kumimoji="0" sz="2800" b="0" i="0" u="none" strike="noStrike" kern="1200" cap="none" spc="10" normalizeH="0" baseline="0" noProof="0" dirty="0">
                <a:ln>
                  <a:noFill/>
                </a:ln>
                <a:solidFill>
                  <a:srgbClr val="1E1C11"/>
                </a:solidFill>
                <a:effectLst/>
                <a:uLnTx/>
                <a:uFillTx/>
                <a:latin typeface="Arial MT"/>
                <a:ea typeface="+mn-ea"/>
                <a:cs typeface="Arial MT"/>
              </a:rPr>
              <a:t>i</a:t>
            </a:r>
            <a:r>
              <a:rPr kumimoji="0" sz="2800" b="0" i="0" u="none" strike="noStrike" kern="1200" cap="none" spc="-5" normalizeH="0" baseline="0" noProof="0" dirty="0">
                <a:ln>
                  <a:noFill/>
                </a:ln>
                <a:solidFill>
                  <a:srgbClr val="1E1C11"/>
                </a:solidFill>
                <a:effectLst/>
                <a:uLnTx/>
                <a:uFillTx/>
                <a:latin typeface="Arial MT"/>
                <a:ea typeface="+mn-ea"/>
                <a:cs typeface="Arial MT"/>
              </a:rPr>
              <a:t>mie</a:t>
            </a:r>
            <a:r>
              <a:rPr kumimoji="0" sz="2800" b="0" i="0" u="none" strike="noStrike" kern="1200" cap="none" spc="5" normalizeH="0" baseline="0" noProof="0" dirty="0">
                <a:ln>
                  <a:noFill/>
                </a:ln>
                <a:solidFill>
                  <a:srgbClr val="1E1C11"/>
                </a:solidFill>
                <a:effectLst/>
                <a:uLnTx/>
                <a:uFillTx/>
                <a:latin typeface="Arial MT"/>
                <a:ea typeface="+mn-ea"/>
                <a:cs typeface="Arial MT"/>
              </a:rPr>
              <a:t>n</a:t>
            </a:r>
            <a:r>
              <a:rPr kumimoji="0" sz="2800" b="0" i="0" u="none" strike="noStrike" kern="1200" cap="none" spc="-5" normalizeH="0" baseline="0" noProof="0" dirty="0">
                <a:ln>
                  <a:noFill/>
                </a:ln>
                <a:solidFill>
                  <a:srgbClr val="1E1C11"/>
                </a:solidFill>
                <a:effectLst/>
                <a:uLnTx/>
                <a:uFillTx/>
                <a:latin typeface="Arial MT"/>
                <a:ea typeface="+mn-ea"/>
                <a:cs typeface="Arial MT"/>
              </a:rPr>
              <a:t>to</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5" name="object 5">
            <a:extLst>
              <a:ext uri="{FF2B5EF4-FFF2-40B4-BE49-F238E27FC236}">
                <a16:creationId xmlns:a16="http://schemas.microsoft.com/office/drawing/2014/main" id="{50191469-F4A0-4C69-BA00-F7CB34440C91}"/>
              </a:ext>
            </a:extLst>
          </p:cNvPr>
          <p:cNvSpPr txBox="1"/>
          <p:nvPr/>
        </p:nvSpPr>
        <p:spPr>
          <a:xfrm>
            <a:off x="1812748" y="2992881"/>
            <a:ext cx="1906905"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5" normalizeH="0" baseline="0" noProof="0" dirty="0">
                <a:ln>
                  <a:noFill/>
                </a:ln>
                <a:solidFill>
                  <a:srgbClr val="1E1C11"/>
                </a:solidFill>
                <a:effectLst/>
                <a:uLnTx/>
                <a:uFillTx/>
                <a:latin typeface="Arial MT"/>
                <a:ea typeface="+mn-ea"/>
                <a:cs typeface="Arial MT"/>
              </a:rPr>
              <a:t>o</a:t>
            </a:r>
            <a:r>
              <a:rPr kumimoji="0" sz="2800" b="0" i="0" u="none" strike="noStrike" kern="1200" cap="none" spc="0" normalizeH="0" baseline="0" noProof="0" dirty="0">
                <a:ln>
                  <a:noFill/>
                </a:ln>
                <a:solidFill>
                  <a:srgbClr val="1E1C11"/>
                </a:solidFill>
                <a:effectLst/>
                <a:uLnTx/>
                <a:uFillTx/>
                <a:latin typeface="Arial MT"/>
                <a:ea typeface="+mn-ea"/>
                <a:cs typeface="Arial MT"/>
              </a:rPr>
              <a:t>b</a:t>
            </a:r>
            <a:r>
              <a:rPr kumimoji="0" sz="2800" b="0" i="0" u="none" strike="noStrike" kern="1200" cap="none" spc="-5" normalizeH="0" baseline="0" noProof="0" dirty="0">
                <a:ln>
                  <a:noFill/>
                </a:ln>
                <a:solidFill>
                  <a:srgbClr val="1E1C11"/>
                </a:solidFill>
                <a:effectLst/>
                <a:uLnTx/>
                <a:uFillTx/>
                <a:latin typeface="Arial MT"/>
                <a:ea typeface="+mn-ea"/>
                <a:cs typeface="Arial MT"/>
              </a:rPr>
              <a:t>li</a:t>
            </a:r>
            <a:r>
              <a:rPr kumimoji="0" sz="2800" b="0" i="0" u="none" strike="noStrike" kern="1200" cap="none" spc="0" normalizeH="0" baseline="0" noProof="0" dirty="0">
                <a:ln>
                  <a:noFill/>
                </a:ln>
                <a:solidFill>
                  <a:srgbClr val="1E1C11"/>
                </a:solidFill>
                <a:effectLst/>
                <a:uLnTx/>
                <a:uFillTx/>
                <a:latin typeface="Arial MT"/>
                <a:ea typeface="+mn-ea"/>
                <a:cs typeface="Arial MT"/>
              </a:rPr>
              <a:t>g</a:t>
            </a:r>
            <a:r>
              <a:rPr kumimoji="0" sz="2800" b="0" i="0" u="none" strike="noStrike" kern="1200" cap="none" spc="-5" normalizeH="0" baseline="0" noProof="0" dirty="0">
                <a:ln>
                  <a:noFill/>
                </a:ln>
                <a:solidFill>
                  <a:srgbClr val="1E1C11"/>
                </a:solidFill>
                <a:effectLst/>
                <a:uLnTx/>
                <a:uFillTx/>
                <a:latin typeface="Arial MT"/>
                <a:ea typeface="+mn-ea"/>
                <a:cs typeface="Arial MT"/>
              </a:rPr>
              <a:t>a</a:t>
            </a:r>
            <a:r>
              <a:rPr kumimoji="0" sz="2800" b="0" i="0" u="none" strike="noStrike" kern="1200" cap="none" spc="0" normalizeH="0" baseline="0" noProof="0" dirty="0">
                <a:ln>
                  <a:noFill/>
                </a:ln>
                <a:solidFill>
                  <a:srgbClr val="1E1C11"/>
                </a:solidFill>
                <a:effectLst/>
                <a:uLnTx/>
                <a:uFillTx/>
                <a:latin typeface="Arial MT"/>
                <a:ea typeface="+mn-ea"/>
                <a:cs typeface="Arial MT"/>
              </a:rPr>
              <a:t>c</a:t>
            </a:r>
            <a:r>
              <a:rPr kumimoji="0" sz="2800" b="0" i="0" u="none" strike="noStrike" kern="1200" cap="none" spc="-5" normalizeH="0" baseline="0" noProof="0" dirty="0">
                <a:ln>
                  <a:noFill/>
                </a:ln>
                <a:solidFill>
                  <a:srgbClr val="1E1C11"/>
                </a:solidFill>
                <a:effectLst/>
                <a:uLnTx/>
                <a:uFillTx/>
                <a:latin typeface="Arial MT"/>
                <a:ea typeface="+mn-ea"/>
                <a:cs typeface="Arial MT"/>
              </a:rPr>
              <a:t>i</a:t>
            </a:r>
            <a:r>
              <a:rPr kumimoji="0" sz="2800" b="0" i="0" u="none" strike="noStrike" kern="1200" cap="none" spc="10" normalizeH="0" baseline="0" noProof="0" dirty="0">
                <a:ln>
                  <a:noFill/>
                </a:ln>
                <a:solidFill>
                  <a:srgbClr val="1E1C11"/>
                </a:solidFill>
                <a:effectLst/>
                <a:uLnTx/>
                <a:uFillTx/>
                <a:latin typeface="Arial MT"/>
                <a:ea typeface="+mn-ea"/>
                <a:cs typeface="Arial MT"/>
              </a:rPr>
              <a:t>o</a:t>
            </a:r>
            <a:r>
              <a:rPr kumimoji="0" sz="2800" b="0" i="0" u="none" strike="noStrike" kern="1200" cap="none" spc="-5" normalizeH="0" baseline="0" noProof="0" dirty="0">
                <a:ln>
                  <a:noFill/>
                </a:ln>
                <a:solidFill>
                  <a:srgbClr val="1E1C11"/>
                </a:solidFill>
                <a:effectLst/>
                <a:uLnTx/>
                <a:uFillTx/>
                <a:latin typeface="Arial MT"/>
                <a:ea typeface="+mn-ea"/>
                <a:cs typeface="Arial MT"/>
              </a:rPr>
              <a:t>n</a:t>
            </a:r>
            <a:r>
              <a:rPr kumimoji="0" sz="2800" b="0" i="0" u="none" strike="noStrike" kern="1200" cap="none" spc="0" normalizeH="0" baseline="0" noProof="0" dirty="0">
                <a:ln>
                  <a:noFill/>
                </a:ln>
                <a:solidFill>
                  <a:srgbClr val="1E1C11"/>
                </a:solidFill>
                <a:effectLst/>
                <a:uLnTx/>
                <a:uFillTx/>
                <a:latin typeface="Arial MT"/>
                <a:ea typeface="+mn-ea"/>
                <a:cs typeface="Arial MT"/>
              </a:rPr>
              <a:t>a</a:t>
            </a:r>
            <a:r>
              <a:rPr kumimoji="0" sz="2800" b="0" i="0" u="none" strike="noStrike" kern="1200" cap="none" spc="-5" normalizeH="0" baseline="0" noProof="0" dirty="0">
                <a:ln>
                  <a:noFill/>
                </a:ln>
                <a:solidFill>
                  <a:srgbClr val="1E1C11"/>
                </a:solidFill>
                <a:effectLst/>
                <a:uLnTx/>
                <a:uFillTx/>
                <a:latin typeface="Arial MT"/>
                <a:ea typeface="+mn-ea"/>
                <a:cs typeface="Arial MT"/>
              </a:rPr>
              <a:t>l</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6" name="object 6">
            <a:extLst>
              <a:ext uri="{FF2B5EF4-FFF2-40B4-BE49-F238E27FC236}">
                <a16:creationId xmlns:a16="http://schemas.microsoft.com/office/drawing/2014/main" id="{37668B66-413D-4B13-9814-B89DAC321301}"/>
              </a:ext>
            </a:extLst>
          </p:cNvPr>
          <p:cNvSpPr txBox="1"/>
          <p:nvPr/>
        </p:nvSpPr>
        <p:spPr>
          <a:xfrm>
            <a:off x="3960367" y="2992881"/>
            <a:ext cx="574421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tab pos="793115" algn="l"/>
                <a:tab pos="1868805" algn="l"/>
                <a:tab pos="2609850" algn="l"/>
                <a:tab pos="4617085" algn="l"/>
                <a:tab pos="5454015" algn="l"/>
              </a:tabLst>
              <a:defRPr/>
            </a:pPr>
            <a:r>
              <a:rPr kumimoji="0" sz="2800" b="0" i="0" u="none" strike="noStrike" kern="1200" cap="none" spc="0" normalizeH="0" baseline="0" noProof="0" dirty="0">
                <a:ln>
                  <a:noFill/>
                </a:ln>
                <a:solidFill>
                  <a:srgbClr val="1E1C11"/>
                </a:solidFill>
                <a:effectLst/>
                <a:uLnTx/>
                <a:uFillTx/>
                <a:latin typeface="Arial MT"/>
                <a:ea typeface="+mn-ea"/>
                <a:cs typeface="Arial MT"/>
              </a:rPr>
              <a:t>po</a:t>
            </a:r>
            <a:r>
              <a:rPr kumimoji="0" sz="2800" b="0" i="0" u="none" strike="noStrike" kern="1200" cap="none" spc="-5" normalizeH="0" baseline="0" noProof="0" dirty="0">
                <a:ln>
                  <a:noFill/>
                </a:ln>
                <a:solidFill>
                  <a:srgbClr val="1E1C11"/>
                </a:solidFill>
                <a:effectLst/>
                <a:uLnTx/>
                <a:uFillTx/>
                <a:latin typeface="Arial MT"/>
                <a:ea typeface="+mn-ea"/>
                <a:cs typeface="Arial MT"/>
              </a:rPr>
              <a:t>r</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p</a:t>
            </a:r>
            <a:r>
              <a:rPr kumimoji="0" sz="2800" b="0" i="0" u="none" strike="noStrike" kern="1200" cap="none" spc="0" normalizeH="0" baseline="0" noProof="0" dirty="0">
                <a:ln>
                  <a:noFill/>
                </a:ln>
                <a:solidFill>
                  <a:srgbClr val="1E1C11"/>
                </a:solidFill>
                <a:effectLst/>
                <a:uLnTx/>
                <a:uFillTx/>
                <a:latin typeface="Arial MT"/>
                <a:ea typeface="+mn-ea"/>
                <a:cs typeface="Arial MT"/>
              </a:rPr>
              <a:t>a</a:t>
            </a:r>
            <a:r>
              <a:rPr kumimoji="0" sz="2800" b="0" i="0" u="none" strike="noStrike" kern="1200" cap="none" spc="-5" normalizeH="0" baseline="0" noProof="0" dirty="0">
                <a:ln>
                  <a:noFill/>
                </a:ln>
                <a:solidFill>
                  <a:srgbClr val="1E1C11"/>
                </a:solidFill>
                <a:effectLst/>
                <a:uLnTx/>
                <a:uFillTx/>
                <a:latin typeface="Arial MT"/>
                <a:ea typeface="+mn-ea"/>
                <a:cs typeface="Arial MT"/>
              </a:rPr>
              <a:t>rte</a:t>
            </a:r>
            <a:r>
              <a:rPr kumimoji="0" sz="2800" b="0" i="0" u="none" strike="noStrike" kern="1200" cap="none" spc="0" normalizeH="0" baseline="0" noProof="0" dirty="0">
                <a:ln>
                  <a:noFill/>
                </a:ln>
                <a:solidFill>
                  <a:srgbClr val="1E1C11"/>
                </a:solidFill>
                <a:effectLst/>
                <a:uLnTx/>
                <a:uFillTx/>
                <a:latin typeface="Arial MT"/>
                <a:ea typeface="+mn-ea"/>
                <a:cs typeface="Arial MT"/>
              </a:rPr>
              <a:t>	de</a:t>
            </a:r>
            <a:r>
              <a:rPr kumimoji="0" sz="2800" b="0" i="0" u="none" strike="noStrike" kern="1200" cap="none" spc="-5" normalizeH="0" baseline="0" noProof="0" dirty="0">
                <a:ln>
                  <a:noFill/>
                </a:ln>
                <a:solidFill>
                  <a:srgbClr val="1E1C11"/>
                </a:solidFill>
                <a:effectLst/>
                <a:uLnTx/>
                <a:uFillTx/>
                <a:latin typeface="Arial MT"/>
                <a:ea typeface="+mn-ea"/>
                <a:cs typeface="Arial MT"/>
              </a:rPr>
              <a:t>l</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c</a:t>
            </a:r>
            <a:r>
              <a:rPr kumimoji="0" sz="2800" b="0" i="0" u="none" strike="noStrike" kern="1200" cap="none" spc="0" normalizeH="0" baseline="0" noProof="0" dirty="0">
                <a:ln>
                  <a:noFill/>
                </a:ln>
                <a:solidFill>
                  <a:srgbClr val="1E1C11"/>
                </a:solidFill>
                <a:effectLst/>
                <a:uLnTx/>
                <a:uFillTx/>
                <a:latin typeface="Arial MT"/>
                <a:ea typeface="+mn-ea"/>
                <a:cs typeface="Arial MT"/>
              </a:rPr>
              <a:t>o</a:t>
            </a:r>
            <a:r>
              <a:rPr kumimoji="0" sz="2800" b="0" i="0" u="none" strike="noStrike" kern="1200" cap="none" spc="-5" normalizeH="0" baseline="0" noProof="0" dirty="0">
                <a:ln>
                  <a:noFill/>
                </a:ln>
                <a:solidFill>
                  <a:srgbClr val="1E1C11"/>
                </a:solidFill>
                <a:effectLst/>
                <a:uLnTx/>
                <a:uFillTx/>
                <a:latin typeface="Arial MT"/>
                <a:ea typeface="+mn-ea"/>
                <a:cs typeface="Arial MT"/>
              </a:rPr>
              <a:t>nt</a:t>
            </a:r>
            <a:r>
              <a:rPr kumimoji="0" sz="2800" b="0" i="0" u="none" strike="noStrike" kern="1200" cap="none" spc="5" normalizeH="0" baseline="0" noProof="0" dirty="0">
                <a:ln>
                  <a:noFill/>
                </a:ln>
                <a:solidFill>
                  <a:srgbClr val="1E1C11"/>
                </a:solidFill>
                <a:effectLst/>
                <a:uLnTx/>
                <a:uFillTx/>
                <a:latin typeface="Arial MT"/>
                <a:ea typeface="+mn-ea"/>
                <a:cs typeface="Arial MT"/>
              </a:rPr>
              <a:t>r</a:t>
            </a:r>
            <a:r>
              <a:rPr kumimoji="0" sz="2800" b="0" i="0" u="none" strike="noStrike" kern="1200" cap="none" spc="-5" normalizeH="0" baseline="0" noProof="0" dirty="0">
                <a:ln>
                  <a:noFill/>
                </a:ln>
                <a:solidFill>
                  <a:srgbClr val="1E1C11"/>
                </a:solidFill>
                <a:effectLst/>
                <a:uLnTx/>
                <a:uFillTx/>
                <a:latin typeface="Arial MT"/>
                <a:ea typeface="+mn-ea"/>
                <a:cs typeface="Arial MT"/>
              </a:rPr>
              <a:t>at</a:t>
            </a:r>
            <a:r>
              <a:rPr kumimoji="0" sz="2800" b="0" i="0" u="none" strike="noStrike" kern="1200" cap="none" spc="0" normalizeH="0" baseline="0" noProof="0" dirty="0">
                <a:ln>
                  <a:noFill/>
                </a:ln>
                <a:solidFill>
                  <a:srgbClr val="1E1C11"/>
                </a:solidFill>
                <a:effectLst/>
                <a:uLnTx/>
                <a:uFillTx/>
                <a:latin typeface="Arial MT"/>
                <a:ea typeface="+mn-ea"/>
                <a:cs typeface="Arial MT"/>
              </a:rPr>
              <a:t>i</a:t>
            </a:r>
            <a:r>
              <a:rPr kumimoji="0" sz="2800" b="0" i="0" u="none" strike="noStrike" kern="1200" cap="none" spc="-5" normalizeH="0" baseline="0" noProof="0" dirty="0">
                <a:ln>
                  <a:noFill/>
                </a:ln>
                <a:solidFill>
                  <a:srgbClr val="1E1C11"/>
                </a:solidFill>
                <a:effectLst/>
                <a:uLnTx/>
                <a:uFillTx/>
                <a:latin typeface="Arial MT"/>
                <a:ea typeface="+mn-ea"/>
                <a:cs typeface="Arial MT"/>
              </a:rPr>
              <a:t>s</a:t>
            </a:r>
            <a:r>
              <a:rPr kumimoji="0" sz="2800" b="0" i="0" u="none" strike="noStrike" kern="1200" cap="none" spc="0" normalizeH="0" baseline="0" noProof="0" dirty="0">
                <a:ln>
                  <a:noFill/>
                </a:ln>
                <a:solidFill>
                  <a:srgbClr val="1E1C11"/>
                </a:solidFill>
                <a:effectLst/>
                <a:uLnTx/>
                <a:uFillTx/>
                <a:latin typeface="Arial MT"/>
                <a:ea typeface="+mn-ea"/>
                <a:cs typeface="Arial MT"/>
              </a:rPr>
              <a:t>t</a:t>
            </a:r>
            <a:r>
              <a:rPr kumimoji="0" sz="2800" b="0" i="0" u="none" strike="noStrike" kern="1200" cap="none" spc="-5" normalizeH="0" baseline="0" noProof="0" dirty="0">
                <a:ln>
                  <a:noFill/>
                </a:ln>
                <a:solidFill>
                  <a:srgbClr val="1E1C11"/>
                </a:solidFill>
                <a:effectLst/>
                <a:uLnTx/>
                <a:uFillTx/>
                <a:latin typeface="Arial MT"/>
                <a:ea typeface="+mn-ea"/>
                <a:cs typeface="Arial MT"/>
              </a:rPr>
              <a:t>a,</a:t>
            </a:r>
            <a:r>
              <a:rPr kumimoji="0" sz="2800" b="0" i="0" u="none" strike="noStrike" kern="1200" cap="none" spc="0" normalizeH="0" baseline="0" noProof="0" dirty="0">
                <a:ln>
                  <a:noFill/>
                </a:ln>
                <a:solidFill>
                  <a:srgbClr val="1E1C11"/>
                </a:solidFill>
                <a:effectLst/>
                <a:uLnTx/>
                <a:uFillTx/>
                <a:latin typeface="Arial MT"/>
                <a:ea typeface="+mn-ea"/>
                <a:cs typeface="Arial MT"/>
              </a:rPr>
              <a:t>	co</a:t>
            </a:r>
            <a:r>
              <a:rPr kumimoji="0" sz="2800" b="0" i="0" u="none" strike="noStrike" kern="1200" cap="none" spc="-5" normalizeH="0" baseline="0" noProof="0" dirty="0">
                <a:ln>
                  <a:noFill/>
                </a:ln>
                <a:solidFill>
                  <a:srgbClr val="1E1C11"/>
                </a:solidFill>
                <a:effectLst/>
                <a:uLnTx/>
                <a:uFillTx/>
                <a:latin typeface="Arial MT"/>
                <a:ea typeface="+mn-ea"/>
                <a:cs typeface="Arial MT"/>
              </a:rPr>
              <a:t>n</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la</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7" name="object 7">
            <a:extLst>
              <a:ext uri="{FF2B5EF4-FFF2-40B4-BE49-F238E27FC236}">
                <a16:creationId xmlns:a16="http://schemas.microsoft.com/office/drawing/2014/main" id="{DF5EC390-A3D7-495D-9A32-327840F8AEA5}"/>
              </a:ext>
            </a:extLst>
          </p:cNvPr>
          <p:cNvSpPr txBox="1"/>
          <p:nvPr/>
        </p:nvSpPr>
        <p:spPr>
          <a:xfrm>
            <a:off x="1812748" y="3377310"/>
            <a:ext cx="7890509" cy="2372360"/>
          </a:xfrm>
          <a:prstGeom prst="rect">
            <a:avLst/>
          </a:prstGeom>
        </p:spPr>
        <p:txBody>
          <a:bodyPr vert="horz" wrap="square" lIns="0" tIns="54610" rIns="0" bIns="0" rtlCol="0">
            <a:spAutoFit/>
          </a:bodyPr>
          <a:lstStyle/>
          <a:p>
            <a:pPr marL="12700" marR="5080" lvl="0" indent="0" algn="just" defTabSz="914400" rtl="0" eaLnBrk="1" fontAlgn="auto" latinLnBrk="0" hangingPunct="1">
              <a:lnSpc>
                <a:spcPct val="90000"/>
              </a:lnSpc>
              <a:spcBef>
                <a:spcPts val="430"/>
              </a:spcBef>
              <a:spcAft>
                <a:spcPts val="0"/>
              </a:spcAft>
              <a:buClrTx/>
              <a:buSzTx/>
              <a:buFontTx/>
              <a:buNone/>
              <a:tabLst/>
              <a:defRPr/>
            </a:pPr>
            <a:r>
              <a:rPr kumimoji="0" sz="2800" b="0" i="0" u="none" strike="noStrike" kern="1200" cap="none" spc="-5" normalizeH="0" baseline="0" noProof="0" dirty="0">
                <a:ln>
                  <a:noFill/>
                </a:ln>
                <a:solidFill>
                  <a:srgbClr val="1E1C11"/>
                </a:solidFill>
                <a:effectLst/>
                <a:uLnTx/>
                <a:uFillTx/>
                <a:latin typeface="Arial MT"/>
                <a:ea typeface="+mn-ea"/>
                <a:cs typeface="Arial MT"/>
              </a:rPr>
              <a:t>finalidad</a:t>
            </a:r>
            <a:r>
              <a:rPr kumimoji="0" sz="2800" b="0" i="0" u="none" strike="noStrike" kern="1200" cap="none" spc="74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de</a:t>
            </a:r>
            <a:r>
              <a:rPr kumimoji="0" sz="2800" b="0" i="0" u="none" strike="noStrike" kern="1200" cap="none" spc="72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promover</a:t>
            </a:r>
            <a:r>
              <a:rPr kumimoji="0" sz="2800" b="0" i="0" u="none" strike="noStrike" kern="1200" cap="none" spc="74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la</a:t>
            </a:r>
            <a:r>
              <a:rPr kumimoji="0" sz="2800" b="0" i="0" u="none" strike="noStrike" kern="1200" cap="none" spc="730"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ejecución</a:t>
            </a:r>
            <a:r>
              <a:rPr kumimoji="0" sz="2800" b="0" i="0" u="none" strike="noStrike" kern="1200" cap="none" spc="72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satisfactoria </a:t>
            </a:r>
            <a:r>
              <a:rPr kumimoji="0" sz="2800" b="0" i="0" u="none" strike="noStrike" kern="1200" cap="none" spc="-76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del</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contrato,</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mantener</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permanentemente </a:t>
            </a:r>
            <a:r>
              <a:rPr kumimoji="0" sz="2800" b="0" i="0" u="none" strike="noStrike" kern="1200" cap="none" spc="-76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informado al ordenador del </a:t>
            </a:r>
            <a:r>
              <a:rPr kumimoji="0" sz="2800" b="0" i="0" u="none" strike="noStrike" kern="1200" cap="none" spc="-5" normalizeH="0" baseline="0" noProof="0" dirty="0">
                <a:ln>
                  <a:noFill/>
                </a:ln>
                <a:solidFill>
                  <a:srgbClr val="1E1C11"/>
                </a:solidFill>
                <a:effectLst/>
                <a:uLnTx/>
                <a:uFillTx/>
                <a:latin typeface="Arial MT"/>
                <a:ea typeface="+mn-ea"/>
                <a:cs typeface="Arial MT"/>
              </a:rPr>
              <a:t>gasto de </a:t>
            </a:r>
            <a:r>
              <a:rPr kumimoji="0" sz="2800" b="0" i="0" u="none" strike="noStrike" kern="1200" cap="none" spc="0" normalizeH="0" baseline="0" noProof="0" dirty="0">
                <a:ln>
                  <a:noFill/>
                </a:ln>
                <a:solidFill>
                  <a:srgbClr val="1E1C11"/>
                </a:solidFill>
                <a:effectLst/>
                <a:uLnTx/>
                <a:uFillTx/>
                <a:latin typeface="Arial MT"/>
                <a:ea typeface="+mn-ea"/>
                <a:cs typeface="Arial MT"/>
              </a:rPr>
              <a:t>su </a:t>
            </a:r>
            <a:r>
              <a:rPr kumimoji="0" sz="2800" b="0" i="0" u="none" strike="noStrike" kern="1200" cap="none" spc="-5" normalizeH="0" baseline="0" noProof="0" dirty="0">
                <a:ln>
                  <a:noFill/>
                </a:ln>
                <a:solidFill>
                  <a:srgbClr val="1E1C11"/>
                </a:solidFill>
                <a:effectLst/>
                <a:uLnTx/>
                <a:uFillTx/>
                <a:latin typeface="Arial MT"/>
                <a:ea typeface="+mn-ea"/>
                <a:cs typeface="Arial MT"/>
              </a:rPr>
              <a:t>estado </a:t>
            </a:r>
            <a:r>
              <a:rPr kumimoji="0" sz="2800" b="0" i="0" u="none" strike="noStrike" kern="1200" cap="none" spc="0" normalizeH="0" baseline="0" noProof="0" dirty="0">
                <a:ln>
                  <a:noFill/>
                </a:ln>
                <a:solidFill>
                  <a:srgbClr val="1E1C11"/>
                </a:solidFill>
                <a:effectLst/>
                <a:uLnTx/>
                <a:uFillTx/>
                <a:latin typeface="Arial MT"/>
                <a:ea typeface="+mn-ea"/>
                <a:cs typeface="Arial MT"/>
              </a:rPr>
              <a:t> técnico, </a:t>
            </a:r>
            <a:r>
              <a:rPr kumimoji="0" sz="2800" b="0" i="0" u="none" strike="noStrike" kern="1200" cap="none" spc="-5" normalizeH="0" baseline="0" noProof="0" dirty="0">
                <a:ln>
                  <a:noFill/>
                </a:ln>
                <a:solidFill>
                  <a:srgbClr val="1E1C11"/>
                </a:solidFill>
                <a:effectLst/>
                <a:uLnTx/>
                <a:uFillTx/>
                <a:latin typeface="Arial MT"/>
                <a:ea typeface="+mn-ea"/>
                <a:cs typeface="Arial MT"/>
              </a:rPr>
              <a:t>jurídico y financiero, </a:t>
            </a:r>
            <a:r>
              <a:rPr kumimoji="0" sz="2800" b="0" i="0" u="none" strike="noStrike" kern="1200" cap="none" spc="0" normalizeH="0" baseline="0" noProof="0" dirty="0">
                <a:ln>
                  <a:noFill/>
                </a:ln>
                <a:solidFill>
                  <a:srgbClr val="1E1C11"/>
                </a:solidFill>
                <a:effectLst/>
                <a:uLnTx/>
                <a:uFillTx/>
                <a:latin typeface="Arial MT"/>
                <a:ea typeface="+mn-ea"/>
                <a:cs typeface="Arial MT"/>
              </a:rPr>
              <a:t>evitando perjuicios </a:t>
            </a:r>
            <a:r>
              <a:rPr kumimoji="0" sz="2800" b="0" i="0" u="none" strike="noStrike" kern="1200" cap="none" spc="-5" normalizeH="0" baseline="0" noProof="0" dirty="0">
                <a:ln>
                  <a:noFill/>
                </a:ln>
                <a:solidFill>
                  <a:srgbClr val="1E1C11"/>
                </a:solidFill>
                <a:effectLst/>
                <a:uLnTx/>
                <a:uFillTx/>
                <a:latin typeface="Arial MT"/>
                <a:ea typeface="+mn-ea"/>
                <a:cs typeface="Arial MT"/>
              </a:rPr>
              <a:t>a </a:t>
            </a:r>
            <a:r>
              <a:rPr kumimoji="0" sz="2800" b="0" i="0" u="none" strike="noStrike" kern="1200" cap="none" spc="-76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la</a:t>
            </a:r>
            <a:r>
              <a:rPr kumimoji="0" sz="2800" b="0" i="0" u="none" strike="noStrike" kern="1200" cap="none" spc="0" normalizeH="0" baseline="0" noProof="0" dirty="0">
                <a:ln>
                  <a:noFill/>
                </a:ln>
                <a:solidFill>
                  <a:srgbClr val="1E1C11"/>
                </a:solidFill>
                <a:effectLst/>
                <a:uLnTx/>
                <a:uFillTx/>
                <a:latin typeface="Arial MT"/>
                <a:ea typeface="+mn-ea"/>
                <a:cs typeface="Arial MT"/>
              </a:rPr>
              <a:t> entidad</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y</a:t>
            </a:r>
            <a:r>
              <a:rPr kumimoji="0" sz="2800" b="0" i="0" u="none" strike="noStrike" kern="1200" cap="none" spc="0" normalizeH="0" baseline="0" noProof="0" dirty="0">
                <a:ln>
                  <a:noFill/>
                </a:ln>
                <a:solidFill>
                  <a:srgbClr val="1E1C11"/>
                </a:solidFill>
                <a:effectLst/>
                <a:uLnTx/>
                <a:uFillTx/>
                <a:latin typeface="Arial MT"/>
                <a:ea typeface="+mn-ea"/>
                <a:cs typeface="Arial MT"/>
              </a:rPr>
              <a:t> al</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contratista</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o</a:t>
            </a:r>
            <a:r>
              <a:rPr kumimoji="0" sz="2800" b="0" i="0" u="none" strike="noStrike" kern="1200" cap="none" spc="0"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parte</a:t>
            </a:r>
            <a:r>
              <a:rPr kumimoji="0" sz="2800" b="0" i="0" u="none" strike="noStrike" kern="1200" cap="none" spc="0" normalizeH="0" baseline="0" noProof="0" dirty="0">
                <a:ln>
                  <a:noFill/>
                </a:ln>
                <a:solidFill>
                  <a:srgbClr val="1E1C11"/>
                </a:solidFill>
                <a:effectLst/>
                <a:uLnTx/>
                <a:uFillTx/>
                <a:latin typeface="Arial MT"/>
                <a:ea typeface="+mn-ea"/>
                <a:cs typeface="Arial MT"/>
              </a:rPr>
              <a:t> del</a:t>
            </a:r>
            <a:r>
              <a:rPr kumimoji="0" sz="2800" b="0" i="0" u="none" strike="noStrike" kern="1200" cap="none" spc="5" normalizeH="0" baseline="0" noProof="0" dirty="0">
                <a:ln>
                  <a:noFill/>
                </a:ln>
                <a:solidFill>
                  <a:srgbClr val="1E1C11"/>
                </a:solidFill>
                <a:effectLst/>
                <a:uLnTx/>
                <a:uFillTx/>
                <a:latin typeface="Arial MT"/>
                <a:ea typeface="+mn-ea"/>
                <a:cs typeface="Arial MT"/>
              </a:rPr>
              <a:t> </a:t>
            </a:r>
            <a:r>
              <a:rPr kumimoji="0" sz="2800" b="0" i="0" u="none" strike="noStrike" kern="1200" cap="none" spc="-5" normalizeH="0" baseline="0" noProof="0" dirty="0">
                <a:ln>
                  <a:noFill/>
                </a:ln>
                <a:solidFill>
                  <a:srgbClr val="1E1C11"/>
                </a:solidFill>
                <a:effectLst/>
                <a:uLnTx/>
                <a:uFillTx/>
                <a:latin typeface="Arial MT"/>
                <a:ea typeface="+mn-ea"/>
                <a:cs typeface="Arial MT"/>
              </a:rPr>
              <a:t>negocio </a:t>
            </a:r>
            <a:r>
              <a:rPr kumimoji="0" sz="2800" b="0" i="0" u="none" strike="noStrike" kern="1200" cap="none" spc="-765" normalizeH="0" baseline="0" noProof="0" dirty="0">
                <a:ln>
                  <a:noFill/>
                </a:ln>
                <a:solidFill>
                  <a:srgbClr val="1E1C11"/>
                </a:solidFill>
                <a:effectLst/>
                <a:uLnTx/>
                <a:uFillTx/>
                <a:latin typeface="Arial MT"/>
                <a:ea typeface="+mn-ea"/>
                <a:cs typeface="Arial MT"/>
              </a:rPr>
              <a:t> </a:t>
            </a:r>
            <a:r>
              <a:rPr kumimoji="0" sz="2800" b="0" i="0" u="none" strike="noStrike" kern="1200" cap="none" spc="0" normalizeH="0" baseline="0" noProof="0" dirty="0">
                <a:ln>
                  <a:noFill/>
                </a:ln>
                <a:solidFill>
                  <a:srgbClr val="1E1C11"/>
                </a:solidFill>
                <a:effectLst/>
                <a:uLnTx/>
                <a:uFillTx/>
                <a:latin typeface="Arial MT"/>
                <a:ea typeface="+mn-ea"/>
                <a:cs typeface="Arial MT"/>
              </a:rPr>
              <a:t>jurídico.</a:t>
            </a:r>
            <a:endParaRPr kumimoji="0" sz="2800" b="0" i="0" u="none" strike="noStrike" kern="1200" cap="none" spc="0" normalizeH="0" baseline="0" noProof="0" dirty="0">
              <a:ln>
                <a:noFill/>
              </a:ln>
              <a:solidFill>
                <a:prstClr val="black"/>
              </a:solidFill>
              <a:effectLst/>
              <a:uLnTx/>
              <a:uFillTx/>
              <a:latin typeface="Arial MT"/>
              <a:ea typeface="+mn-ea"/>
              <a:cs typeface="Arial MT"/>
            </a:endParaRPr>
          </a:p>
        </p:txBody>
      </p:sp>
    </p:spTree>
    <p:extLst>
      <p:ext uri="{BB962C8B-B14F-4D97-AF65-F5344CB8AC3E}">
        <p14:creationId xmlns:p14="http://schemas.microsoft.com/office/powerpoint/2010/main" val="18551125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FBE0BDA2283544F9B056586E3068FE6" ma:contentTypeVersion="2" ma:contentTypeDescription="Crear nuevo documento." ma:contentTypeScope="" ma:versionID="e2b5e4fed55db381ef03c13722ce0f36">
  <xsd:schema xmlns:xsd="http://www.w3.org/2001/XMLSchema" xmlns:xs="http://www.w3.org/2001/XMLSchema" xmlns:p="http://schemas.microsoft.com/office/2006/metadata/properties" xmlns:ns2="fa4966e2-ab1e-41a5-bcc1-6d2efb26a169" targetNamespace="http://schemas.microsoft.com/office/2006/metadata/properties" ma:root="true" ma:fieldsID="f0b9220d3a4e8122ed90383c1bf46bd0" ns2:_="">
    <xsd:import namespace="fa4966e2-ab1e-41a5-bcc1-6d2efb26a169"/>
    <xsd:element name="properties">
      <xsd:complexType>
        <xsd:sequence>
          <xsd:element name="documentManagement">
            <xsd:complexType>
              <xsd:all>
                <xsd:element ref="ns2:Formato" minOccurs="0"/>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966e2-ab1e-41a5-bcc1-6d2efb26a169" elementFormDefault="qualified">
    <xsd:import namespace="http://schemas.microsoft.com/office/2006/documentManagement/types"/>
    <xsd:import namespace="http://schemas.microsoft.com/office/infopath/2007/PartnerControls"/>
    <xsd:element name="Formato" ma:index="8" nillable="true" ma:displayName="Formato" ma:default="/Style%20Library/Images/pdf.svg" ma:format="Dropdown" ma:internalName="Formato">
      <xsd:simpleType>
        <xsd:restriction base="dms:Choice">
          <xsd:enumeration value="/Style%20Library/Images/pdf.svg"/>
          <xsd:enumeration value="/Style%20Library/Images/doc.svg"/>
          <xsd:enumeration value="/Style%20Library/Images/xls.svg"/>
          <xsd:enumeration value="/Style%20Library/Images/ppt.svg"/>
          <xsd:enumeration value="/Style%20Library/Images/jpg.svg"/>
        </xsd:restriction>
      </xsd:simpleType>
    </xsd:element>
    <xsd:element name="categoria" ma:index="9" nillable="true" ma:displayName="categoria" ma:default="Capacitación" ma:format="Dropdown" ma:internalName="categoria">
      <xsd:simpleType>
        <xsd:restriction base="dms:Choice">
          <xsd:enumeration value="Introducción"/>
          <xsd:enumeration value="Capacitación"/>
          <xsd:enumeration value="Capítulo I"/>
          <xsd:enumeration value="Capítulo III"/>
          <xsd:enumeration value="Capítulo III"/>
          <xsd:enumeration value="Capítulo IV"/>
          <xsd:enumeration value="Capítulo V"/>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a xmlns="fa4966e2-ab1e-41a5-bcc1-6d2efb26a169">Capacitación</categoria>
    <Formato xmlns="fa4966e2-ab1e-41a5-bcc1-6d2efb26a169">/Style%20Library/Images/pdf.svg</Formato>
  </documentManagement>
</p:properties>
</file>

<file path=customXml/itemProps1.xml><?xml version="1.0" encoding="utf-8"?>
<ds:datastoreItem xmlns:ds="http://schemas.openxmlformats.org/officeDocument/2006/customXml" ds:itemID="{24D12270-FFA7-48B8-AA8C-A12BB9D6213C}"/>
</file>

<file path=customXml/itemProps2.xml><?xml version="1.0" encoding="utf-8"?>
<ds:datastoreItem xmlns:ds="http://schemas.openxmlformats.org/officeDocument/2006/customXml" ds:itemID="{99C38681-F421-423E-AC59-6BA04993999A}"/>
</file>

<file path=customXml/itemProps3.xml><?xml version="1.0" encoding="utf-8"?>
<ds:datastoreItem xmlns:ds="http://schemas.openxmlformats.org/officeDocument/2006/customXml" ds:itemID="{3D2D5D9F-04C0-44A2-8FD3-48707C178501}"/>
</file>

<file path=docProps/app.xml><?xml version="1.0" encoding="utf-8"?>
<Properties xmlns="http://schemas.openxmlformats.org/officeDocument/2006/extended-properties" xmlns:vt="http://schemas.openxmlformats.org/officeDocument/2006/docPropsVTypes">
  <TotalTime>6342</TotalTime>
  <Words>6765</Words>
  <Application>Microsoft Macintosh PowerPoint</Application>
  <PresentationFormat>Panorámica</PresentationFormat>
  <Paragraphs>459</Paragraphs>
  <Slides>78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78</vt:i4>
      </vt:variant>
    </vt:vector>
  </HeadingPairs>
  <TitlesOfParts>
    <vt:vector size="90" baseType="lpstr">
      <vt:lpstr>Arial</vt:lpstr>
      <vt:lpstr>Arial</vt:lpstr>
      <vt:lpstr>Arial MT</vt:lpstr>
      <vt:lpstr>Calibri</vt:lpstr>
      <vt:lpstr>Century Gothic</vt:lpstr>
      <vt:lpstr>Helvetica</vt:lpstr>
      <vt:lpstr>Roboto</vt:lpstr>
      <vt:lpstr>Segoe UI Symbol</vt:lpstr>
      <vt:lpstr>Times New Roman</vt:lpstr>
      <vt:lpstr>Wingdings</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Etapa Contractual</dc:title>
  <dc:creator>William Camilo  Baracaldo Godoy</dc:creator>
  <cp:lastModifiedBy>Pedro Genes</cp:lastModifiedBy>
  <cp:revision>522</cp:revision>
  <dcterms:created xsi:type="dcterms:W3CDTF">2023-05-08T00:34:42Z</dcterms:created>
  <dcterms:modified xsi:type="dcterms:W3CDTF">2023-10-03T15:00:26Z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0x010100DFBE0BDA2283544F9B056586E3068FE6</vt:lpwstr>
  </property>
</Properties>
</file>